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1.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00.xml"/>
  <Override ContentType="application/vnd.openxmlformats-officedocument.presentationml.notesSlide+xml" PartName="/ppt/notesSlides/notesSlide4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77.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93.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97.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89.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20.xml"/>
  <Override ContentType="application/vnd.openxmlformats-officedocument.presentationml.notesSlide+xml" PartName="/ppt/notesSlides/notesSlide60.xml"/>
  <Override ContentType="application/vnd.openxmlformats-officedocument.presentationml.notesSlide+xml" PartName="/ppt/notesSlides/notesSlide18.xml"/>
  <Override ContentType="application/vnd.openxmlformats-officedocument.presentationml.notesSlide+xml" PartName="/ppt/notesSlides/notesSlide48.xml"/>
  <Override ContentType="application/vnd.openxmlformats-officedocument.presentationml.notesSlide+xml" PartName="/ppt/notesSlides/notesSlide95.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1.xml"/>
  <Override ContentType="application/vnd.openxmlformats-officedocument.presentationml.notesSlide+xml" PartName="/ppt/notesSlides/notesSlide92.xml"/>
  <Override ContentType="application/vnd.openxmlformats-officedocument.presentationml.notesSlide+xml" PartName="/ppt/notesSlides/notesSlide84.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82.xml"/>
  <Override ContentType="application/vnd.openxmlformats-officedocument.presentationml.notesSlide+xml" PartName="/ppt/notesSlides/notesSlide94.xml"/>
  <Override ContentType="application/vnd.openxmlformats-officedocument.presentationml.notesSlide+xml" PartName="/ppt/notesSlides/notesSlide51.xml"/>
  <Override ContentType="application/vnd.openxmlformats-officedocument.presentationml.notesSlide+xml" PartName="/ppt/notesSlides/notesSlide90.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99.xml"/>
  <Override ContentType="application/vnd.openxmlformats-officedocument.presentationml.notesSlide+xml" PartName="/ppt/notesSlides/notesSlide56.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2.xml"/>
  <Override ContentType="application/vnd.openxmlformats-officedocument.presentationml.notesSlide+xml" PartName="/ppt/notesSlides/notesSlide62.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28.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98.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6.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96.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68.xml"/>
  <Override ContentType="application/vnd.openxmlformats-officedocument.presentationml.slide+xml" PartName="/ppt/slides/slide94.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53.xml"/>
  <Override ContentType="application/vnd.openxmlformats-officedocument.presentationml.slide+xml" PartName="/ppt/slides/slide96.xml"/>
  <Override ContentType="application/vnd.openxmlformats-officedocument.presentationml.slide+xml" PartName="/ppt/slides/slide48.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2.xml"/>
  <Override ContentType="application/vnd.openxmlformats-officedocument.presentationml.slide+xml" PartName="/ppt/slides/slide98.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89.xml"/>
  <Override ContentType="application/vnd.openxmlformats-officedocument.presentationml.slide+xml" PartName="/ppt/slides/slide76.xml"/>
  <Override ContentType="application/vnd.openxmlformats-officedocument.presentationml.slide+xml" PartName="/ppt/slides/slide63.xml"/>
  <Override ContentType="application/vnd.openxmlformats-officedocument.presentationml.slide+xml" PartName="/ppt/slides/slide93.xml"/>
  <Override ContentType="application/vnd.openxmlformats-officedocument.presentationml.slide+xml" PartName="/ppt/slides/slide80.xml"/>
  <Override ContentType="application/vnd.openxmlformats-officedocument.presentationml.slide+xml" PartName="/ppt/slides/slide61.xml"/>
  <Override ContentType="application/vnd.openxmlformats-officedocument.presentationml.slide+xml" PartName="/ppt/slides/slide9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9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42.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97.xml"/>
  <Override ContentType="application/vnd.openxmlformats-officedocument.presentationml.slide+xml" PartName="/ppt/slides/slide11.xml"/>
  <Override ContentType="application/vnd.openxmlformats-officedocument.presentationml.slide+xml" PartName="/ppt/slides/slide6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79.xml"/>
  <Override ContentType="application/vnd.openxmlformats-officedocument.presentationml.slide+xml" PartName="/ppt/slides/slide49.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99.xml"/>
  <Override ContentType="application/vnd.openxmlformats-officedocument.presentationml.slide+xml" PartName="/ppt/slides/slide3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47.xml"/>
  <Override ContentType="application/vnd.openxmlformats-officedocument.presentationml.slide+xml" PartName="/ppt/slides/slide21.xml"/>
  <Override ContentType="application/vnd.openxmlformats-officedocument.presentationml.slide+xml" PartName="/ppt/slides/slide100.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90.xml"/>
  <Override ContentType="application/vnd.openxmlformats-officedocument.presentationml.slide+xml" PartName="/ppt/slides/slide8.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88.xml"/>
  <Override ContentType="application/vnd.openxmlformats-officedocument.presentationml.slide+xml" PartName="/ppt/slides/slide9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38" r:id="rId87"/>
    <p:sldId id="339" r:id="rId88"/>
    <p:sldId id="340" r:id="rId89"/>
    <p:sldId id="341" r:id="rId90"/>
    <p:sldId id="342" r:id="rId91"/>
    <p:sldId id="343" r:id="rId92"/>
    <p:sldId id="344" r:id="rId93"/>
    <p:sldId id="345" r:id="rId94"/>
    <p:sldId id="346" r:id="rId95"/>
    <p:sldId id="347" r:id="rId96"/>
    <p:sldId id="348" r:id="rId97"/>
    <p:sldId id="349" r:id="rId98"/>
    <p:sldId id="350" r:id="rId99"/>
    <p:sldId id="351" r:id="rId100"/>
    <p:sldId id="352" r:id="rId101"/>
    <p:sldId id="353" r:id="rId102"/>
    <p:sldId id="354" r:id="rId103"/>
    <p:sldId id="355" r:id="rId104"/>
  </p:sldIdLst>
  <p:sldSz cy="5143500" cx="9144000"/>
  <p:notesSz cx="6858000" cy="9144000"/>
  <p:embeddedFontLst>
    <p:embeddedFont>
      <p:font typeface="Raleway"/>
      <p:regular r:id="rId105"/>
      <p:bold r:id="rId106"/>
      <p:italic r:id="rId107"/>
      <p:boldItalic r:id="rId108"/>
    </p:embeddedFont>
    <p:embeddedFont>
      <p:font typeface="Nunito"/>
      <p:regular r:id="rId109"/>
      <p:bold r:id="rId110"/>
      <p:italic r:id="rId111"/>
      <p:boldItalic r:id="rId112"/>
    </p:embeddedFont>
    <p:embeddedFont>
      <p:font typeface="Lato"/>
      <p:regular r:id="rId113"/>
      <p:bold r:id="rId114"/>
      <p:italic r:id="rId115"/>
      <p:boldItalic r:id="rId116"/>
    </p:embeddedFont>
    <p:embeddedFont>
      <p:font typeface="Epilogue"/>
      <p:regular r:id="rId117"/>
      <p:bold r:id="rId118"/>
      <p:italic r:id="rId119"/>
      <p:boldItalic r:id="rId120"/>
    </p:embeddedFont>
    <p:embeddedFont>
      <p:font typeface="Albert Sans"/>
      <p:regular r:id="rId121"/>
      <p:bold r:id="rId122"/>
      <p:italic r:id="rId123"/>
      <p:boldItalic r:id="rId124"/>
    </p:embeddedFont>
    <p:embeddedFont>
      <p:font typeface="Anek Gurmukhi"/>
      <p:regular r:id="rId125"/>
      <p:bold r:id="rId1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07" Type="http://schemas.openxmlformats.org/officeDocument/2006/relationships/font" Target="fonts/Raleway-italic.fntdata"/><Relationship Id="rId106" Type="http://schemas.openxmlformats.org/officeDocument/2006/relationships/font" Target="fonts/Raleway-bold.fntdata"/><Relationship Id="rId105" Type="http://schemas.openxmlformats.org/officeDocument/2006/relationships/font" Target="fonts/Raleway-regular.fntdata"/><Relationship Id="rId104" Type="http://schemas.openxmlformats.org/officeDocument/2006/relationships/slide" Target="slides/slide100.xml"/><Relationship Id="rId109" Type="http://schemas.openxmlformats.org/officeDocument/2006/relationships/font" Target="fonts/Nunito-regular.fntdata"/><Relationship Id="rId108" Type="http://schemas.openxmlformats.org/officeDocument/2006/relationships/font" Target="fonts/Raleway-boldItalic.fntdata"/><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103" Type="http://schemas.openxmlformats.org/officeDocument/2006/relationships/slide" Target="slides/slide99.xml"/><Relationship Id="rId102" Type="http://schemas.openxmlformats.org/officeDocument/2006/relationships/slide" Target="slides/slide98.xml"/><Relationship Id="rId101" Type="http://schemas.openxmlformats.org/officeDocument/2006/relationships/slide" Target="slides/slide97.xml"/><Relationship Id="rId100" Type="http://schemas.openxmlformats.org/officeDocument/2006/relationships/slide" Target="slides/slide96.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26" Type="http://schemas.openxmlformats.org/officeDocument/2006/relationships/font" Target="fonts/AnekGurmukhi-bold.fntdata"/><Relationship Id="rId26" Type="http://schemas.openxmlformats.org/officeDocument/2006/relationships/slide" Target="slides/slide22.xml"/><Relationship Id="rId121" Type="http://schemas.openxmlformats.org/officeDocument/2006/relationships/font" Target="fonts/AlbertSans-regular.fntdata"/><Relationship Id="rId25" Type="http://schemas.openxmlformats.org/officeDocument/2006/relationships/slide" Target="slides/slide21.xml"/><Relationship Id="rId120" Type="http://schemas.openxmlformats.org/officeDocument/2006/relationships/font" Target="fonts/Epilogue-boldItalic.fntdata"/><Relationship Id="rId28" Type="http://schemas.openxmlformats.org/officeDocument/2006/relationships/slide" Target="slides/slide24.xml"/><Relationship Id="rId27" Type="http://schemas.openxmlformats.org/officeDocument/2006/relationships/slide" Target="slides/slide23.xml"/><Relationship Id="rId125" Type="http://schemas.openxmlformats.org/officeDocument/2006/relationships/font" Target="fonts/AnekGurmukhi-regular.fntdata"/><Relationship Id="rId29" Type="http://schemas.openxmlformats.org/officeDocument/2006/relationships/slide" Target="slides/slide25.xml"/><Relationship Id="rId124" Type="http://schemas.openxmlformats.org/officeDocument/2006/relationships/font" Target="fonts/AlbertSans-boldItalic.fntdata"/><Relationship Id="rId123" Type="http://schemas.openxmlformats.org/officeDocument/2006/relationships/font" Target="fonts/AlbertSans-italic.fntdata"/><Relationship Id="rId122" Type="http://schemas.openxmlformats.org/officeDocument/2006/relationships/font" Target="fonts/AlbertSans-bold.fntdata"/><Relationship Id="rId95" Type="http://schemas.openxmlformats.org/officeDocument/2006/relationships/slide" Target="slides/slide91.xml"/><Relationship Id="rId94" Type="http://schemas.openxmlformats.org/officeDocument/2006/relationships/slide" Target="slides/slide90.xml"/><Relationship Id="rId97" Type="http://schemas.openxmlformats.org/officeDocument/2006/relationships/slide" Target="slides/slide93.xml"/><Relationship Id="rId96" Type="http://schemas.openxmlformats.org/officeDocument/2006/relationships/slide" Target="slides/slide92.xml"/><Relationship Id="rId11" Type="http://schemas.openxmlformats.org/officeDocument/2006/relationships/slide" Target="slides/slide7.xml"/><Relationship Id="rId99" Type="http://schemas.openxmlformats.org/officeDocument/2006/relationships/slide" Target="slides/slide95.xml"/><Relationship Id="rId10" Type="http://schemas.openxmlformats.org/officeDocument/2006/relationships/slide" Target="slides/slide6.xml"/><Relationship Id="rId98" Type="http://schemas.openxmlformats.org/officeDocument/2006/relationships/slide" Target="slides/slide94.xml"/><Relationship Id="rId13" Type="http://schemas.openxmlformats.org/officeDocument/2006/relationships/slide" Target="slides/slide9.xml"/><Relationship Id="rId12" Type="http://schemas.openxmlformats.org/officeDocument/2006/relationships/slide" Target="slides/slide8.xml"/><Relationship Id="rId91" Type="http://schemas.openxmlformats.org/officeDocument/2006/relationships/slide" Target="slides/slide87.xml"/><Relationship Id="rId90" Type="http://schemas.openxmlformats.org/officeDocument/2006/relationships/slide" Target="slides/slide86.xml"/><Relationship Id="rId93" Type="http://schemas.openxmlformats.org/officeDocument/2006/relationships/slide" Target="slides/slide89.xml"/><Relationship Id="rId92" Type="http://schemas.openxmlformats.org/officeDocument/2006/relationships/slide" Target="slides/slide88.xml"/><Relationship Id="rId118" Type="http://schemas.openxmlformats.org/officeDocument/2006/relationships/font" Target="fonts/Epilogue-bold.fntdata"/><Relationship Id="rId117" Type="http://schemas.openxmlformats.org/officeDocument/2006/relationships/font" Target="fonts/Epilogue-regular.fntdata"/><Relationship Id="rId116" Type="http://schemas.openxmlformats.org/officeDocument/2006/relationships/font" Target="fonts/Lato-boldItalic.fntdata"/><Relationship Id="rId115" Type="http://schemas.openxmlformats.org/officeDocument/2006/relationships/font" Target="fonts/Lato-italic.fntdata"/><Relationship Id="rId119" Type="http://schemas.openxmlformats.org/officeDocument/2006/relationships/font" Target="fonts/Epilogue-italic.fntdata"/><Relationship Id="rId15" Type="http://schemas.openxmlformats.org/officeDocument/2006/relationships/slide" Target="slides/slide11.xml"/><Relationship Id="rId110" Type="http://schemas.openxmlformats.org/officeDocument/2006/relationships/font" Target="fonts/Nunito-bold.fntdata"/><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14" Type="http://schemas.openxmlformats.org/officeDocument/2006/relationships/font" Target="fonts/Lato-bold.fntdata"/><Relationship Id="rId18" Type="http://schemas.openxmlformats.org/officeDocument/2006/relationships/slide" Target="slides/slide14.xml"/><Relationship Id="rId113" Type="http://schemas.openxmlformats.org/officeDocument/2006/relationships/font" Target="fonts/Lato-regular.fntdata"/><Relationship Id="rId112" Type="http://schemas.openxmlformats.org/officeDocument/2006/relationships/font" Target="fonts/Nunito-boldItalic.fntdata"/><Relationship Id="rId111" Type="http://schemas.openxmlformats.org/officeDocument/2006/relationships/font" Target="fonts/Nunito-italic.fntdata"/><Relationship Id="rId84" Type="http://schemas.openxmlformats.org/officeDocument/2006/relationships/slide" Target="slides/slide80.xml"/><Relationship Id="rId83" Type="http://schemas.openxmlformats.org/officeDocument/2006/relationships/slide" Target="slides/slide79.xml"/><Relationship Id="rId86" Type="http://schemas.openxmlformats.org/officeDocument/2006/relationships/slide" Target="slides/slide82.xml"/><Relationship Id="rId85" Type="http://schemas.openxmlformats.org/officeDocument/2006/relationships/slide" Target="slides/slide81.xml"/><Relationship Id="rId88" Type="http://schemas.openxmlformats.org/officeDocument/2006/relationships/slide" Target="slides/slide84.xml"/><Relationship Id="rId87" Type="http://schemas.openxmlformats.org/officeDocument/2006/relationships/slide" Target="slides/slide83.xml"/><Relationship Id="rId89" Type="http://schemas.openxmlformats.org/officeDocument/2006/relationships/slide" Target="slides/slide85.xml"/><Relationship Id="rId80" Type="http://schemas.openxmlformats.org/officeDocument/2006/relationships/slide" Target="slides/slide76.xml"/><Relationship Id="rId82" Type="http://schemas.openxmlformats.org/officeDocument/2006/relationships/slide" Target="slides/slide78.xml"/><Relationship Id="rId81" Type="http://schemas.openxmlformats.org/officeDocument/2006/relationships/slide" Target="slides/slide77.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slide" Target="slides/slide69.xml"/><Relationship Id="rId72" Type="http://schemas.openxmlformats.org/officeDocument/2006/relationships/slide" Target="slides/slide68.xml"/><Relationship Id="rId75" Type="http://schemas.openxmlformats.org/officeDocument/2006/relationships/slide" Target="slides/slide71.xml"/><Relationship Id="rId74" Type="http://schemas.openxmlformats.org/officeDocument/2006/relationships/slide" Target="slides/slide70.xml"/><Relationship Id="rId77" Type="http://schemas.openxmlformats.org/officeDocument/2006/relationships/slide" Target="slides/slide73.xml"/><Relationship Id="rId76" Type="http://schemas.openxmlformats.org/officeDocument/2006/relationships/slide" Target="slides/slide72.xml"/><Relationship Id="rId79" Type="http://schemas.openxmlformats.org/officeDocument/2006/relationships/slide" Target="slides/slide75.xml"/><Relationship Id="rId78" Type="http://schemas.openxmlformats.org/officeDocument/2006/relationships/slide" Target="slides/slide74.xml"/><Relationship Id="rId71" Type="http://schemas.openxmlformats.org/officeDocument/2006/relationships/slide" Target="slides/slide67.xml"/><Relationship Id="rId70" Type="http://schemas.openxmlformats.org/officeDocument/2006/relationships/slide" Target="slides/slide66.xml"/><Relationship Id="rId62" Type="http://schemas.openxmlformats.org/officeDocument/2006/relationships/slide" Target="slides/slide58.xml"/><Relationship Id="rId61" Type="http://schemas.openxmlformats.org/officeDocument/2006/relationships/slide" Target="slides/slide57.xml"/><Relationship Id="rId64" Type="http://schemas.openxmlformats.org/officeDocument/2006/relationships/slide" Target="slides/slide60.xml"/><Relationship Id="rId63" Type="http://schemas.openxmlformats.org/officeDocument/2006/relationships/slide" Target="slides/slide59.xml"/><Relationship Id="rId66" Type="http://schemas.openxmlformats.org/officeDocument/2006/relationships/slide" Target="slides/slide62.xml"/><Relationship Id="rId65" Type="http://schemas.openxmlformats.org/officeDocument/2006/relationships/slide" Target="slides/slide61.xml"/><Relationship Id="rId68" Type="http://schemas.openxmlformats.org/officeDocument/2006/relationships/slide" Target="slides/slide64.xml"/><Relationship Id="rId67" Type="http://schemas.openxmlformats.org/officeDocument/2006/relationships/slide" Target="slides/slide63.xml"/><Relationship Id="rId60" Type="http://schemas.openxmlformats.org/officeDocument/2006/relationships/slide" Target="slides/slide56.xml"/><Relationship Id="rId69" Type="http://schemas.openxmlformats.org/officeDocument/2006/relationships/slide" Target="slides/slide6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slide" Target="slides/slide49.xml"/><Relationship Id="rId52" Type="http://schemas.openxmlformats.org/officeDocument/2006/relationships/slide" Target="slides/slide48.xml"/><Relationship Id="rId55" Type="http://schemas.openxmlformats.org/officeDocument/2006/relationships/slide" Target="slides/slide51.xml"/><Relationship Id="rId54" Type="http://schemas.openxmlformats.org/officeDocument/2006/relationships/slide" Target="slides/slide50.xml"/><Relationship Id="rId57" Type="http://schemas.openxmlformats.org/officeDocument/2006/relationships/slide" Target="slides/slide53.xml"/><Relationship Id="rId56" Type="http://schemas.openxmlformats.org/officeDocument/2006/relationships/slide" Target="slides/slide52.xml"/><Relationship Id="rId59" Type="http://schemas.openxmlformats.org/officeDocument/2006/relationships/slide" Target="slides/slide55.xml"/><Relationship Id="rId58"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g4dfce81f19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9" name="Google Shape;559;g4dfce81f19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g26a1388fb6e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6" name="Google Shape;616;g26a1388fb6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g26a1388fb6e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4" name="Google Shape;644;g26a1388fb6e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g26a1388fb6e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5" name="Google Shape;655;g26a1388fb6e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g26a1388fb6e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0" name="Google Shape;660;g26a1388fb6e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g26a1388fb6e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8" name="Google Shape;688;g26a1388fb6e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g26a1388fb6e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5" name="Google Shape;705;g26a1388fb6e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8" name="Shape 728"/>
        <p:cNvGrpSpPr/>
        <p:nvPr/>
      </p:nvGrpSpPr>
      <p:grpSpPr>
        <a:xfrm>
          <a:off x="0" y="0"/>
          <a:ext cx="0" cy="0"/>
          <a:chOff x="0" y="0"/>
          <a:chExt cx="0" cy="0"/>
        </a:xfrm>
      </p:grpSpPr>
      <p:sp>
        <p:nvSpPr>
          <p:cNvPr id="729" name="Google Shape;729;g26a1388fb6e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0" name="Google Shape;730;g26a1388fb6e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g26a1388fb6e_0_2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5" name="Google Shape;755;g26a1388fb6e_0_2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5" name="Shape 785"/>
        <p:cNvGrpSpPr/>
        <p:nvPr/>
      </p:nvGrpSpPr>
      <p:grpSpPr>
        <a:xfrm>
          <a:off x="0" y="0"/>
          <a:ext cx="0" cy="0"/>
          <a:chOff x="0" y="0"/>
          <a:chExt cx="0" cy="0"/>
        </a:xfrm>
      </p:grpSpPr>
      <p:sp>
        <p:nvSpPr>
          <p:cNvPr id="786" name="Google Shape;786;g26a1388fb6e_0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7" name="Google Shape;787;g26a1388fb6e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6" name="Shape 796"/>
        <p:cNvGrpSpPr/>
        <p:nvPr/>
      </p:nvGrpSpPr>
      <p:grpSpPr>
        <a:xfrm>
          <a:off x="0" y="0"/>
          <a:ext cx="0" cy="0"/>
          <a:chOff x="0" y="0"/>
          <a:chExt cx="0" cy="0"/>
        </a:xfrm>
      </p:grpSpPr>
      <p:sp>
        <p:nvSpPr>
          <p:cNvPr id="797" name="Google Shape;797;g26a1388fb6e_0_3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8" name="Google Shape;798;g26a1388fb6e_0_3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g26a1388fb6e_0_3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5" name="Google Shape;825;g26a1388fb6e_0_3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0" name="Shape 850"/>
        <p:cNvGrpSpPr/>
        <p:nvPr/>
      </p:nvGrpSpPr>
      <p:grpSpPr>
        <a:xfrm>
          <a:off x="0" y="0"/>
          <a:ext cx="0" cy="0"/>
          <a:chOff x="0" y="0"/>
          <a:chExt cx="0" cy="0"/>
        </a:xfrm>
      </p:grpSpPr>
      <p:sp>
        <p:nvSpPr>
          <p:cNvPr id="851" name="Google Shape;851;g54dda1946d_4_27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2" name="Google Shape;852;g54dda1946d_4_27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7" name="Shape 867"/>
        <p:cNvGrpSpPr/>
        <p:nvPr/>
      </p:nvGrpSpPr>
      <p:grpSpPr>
        <a:xfrm>
          <a:off x="0" y="0"/>
          <a:ext cx="0" cy="0"/>
          <a:chOff x="0" y="0"/>
          <a:chExt cx="0" cy="0"/>
        </a:xfrm>
      </p:grpSpPr>
      <p:sp>
        <p:nvSpPr>
          <p:cNvPr id="868" name="Google Shape;868;g26a1388fb6e_0_3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9" name="Google Shape;869;g26a1388fb6e_0_3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4" name="Shape 884"/>
        <p:cNvGrpSpPr/>
        <p:nvPr/>
      </p:nvGrpSpPr>
      <p:grpSpPr>
        <a:xfrm>
          <a:off x="0" y="0"/>
          <a:ext cx="0" cy="0"/>
          <a:chOff x="0" y="0"/>
          <a:chExt cx="0" cy="0"/>
        </a:xfrm>
      </p:grpSpPr>
      <p:sp>
        <p:nvSpPr>
          <p:cNvPr id="885" name="Google Shape;885;g26a1388fb6e_0_4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6" name="Google Shape;886;g26a1388fb6e_0_4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9" name="Shape 889"/>
        <p:cNvGrpSpPr/>
        <p:nvPr/>
      </p:nvGrpSpPr>
      <p:grpSpPr>
        <a:xfrm>
          <a:off x="0" y="0"/>
          <a:ext cx="0" cy="0"/>
          <a:chOff x="0" y="0"/>
          <a:chExt cx="0" cy="0"/>
        </a:xfrm>
      </p:grpSpPr>
      <p:sp>
        <p:nvSpPr>
          <p:cNvPr id="890" name="Google Shape;890;g26a1388fb6e_0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1" name="Google Shape;891;g26a1388fb6e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4" name="Shape 914"/>
        <p:cNvGrpSpPr/>
        <p:nvPr/>
      </p:nvGrpSpPr>
      <p:grpSpPr>
        <a:xfrm>
          <a:off x="0" y="0"/>
          <a:ext cx="0" cy="0"/>
          <a:chOff x="0" y="0"/>
          <a:chExt cx="0" cy="0"/>
        </a:xfrm>
      </p:grpSpPr>
      <p:sp>
        <p:nvSpPr>
          <p:cNvPr id="915" name="Google Shape;915;g26a1388fb6e_0_4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6" name="Google Shape;916;g26a1388fb6e_0_4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g26a1388fb6e_0_4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1" name="Google Shape;941;g26a1388fb6e_0_4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g26a1388fb6e_0_5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3" name="Google Shape;973;g26a1388fb6e_0_5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6" name="Shape 976"/>
        <p:cNvGrpSpPr/>
        <p:nvPr/>
      </p:nvGrpSpPr>
      <p:grpSpPr>
        <a:xfrm>
          <a:off x="0" y="0"/>
          <a:ext cx="0" cy="0"/>
          <a:chOff x="0" y="0"/>
          <a:chExt cx="0" cy="0"/>
        </a:xfrm>
      </p:grpSpPr>
      <p:sp>
        <p:nvSpPr>
          <p:cNvPr id="977" name="Google Shape;977;g26a1388fb6e_0_4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8" name="Google Shape;978;g26a1388fb6e_0_4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1" name="Shape 1001"/>
        <p:cNvGrpSpPr/>
        <p:nvPr/>
      </p:nvGrpSpPr>
      <p:grpSpPr>
        <a:xfrm>
          <a:off x="0" y="0"/>
          <a:ext cx="0" cy="0"/>
          <a:chOff x="0" y="0"/>
          <a:chExt cx="0" cy="0"/>
        </a:xfrm>
      </p:grpSpPr>
      <p:sp>
        <p:nvSpPr>
          <p:cNvPr id="1002" name="Google Shape;1002;g26a1388fb6e_0_5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3" name="Google Shape;1003;g26a1388fb6e_0_5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6" name="Shape 1026"/>
        <p:cNvGrpSpPr/>
        <p:nvPr/>
      </p:nvGrpSpPr>
      <p:grpSpPr>
        <a:xfrm>
          <a:off x="0" y="0"/>
          <a:ext cx="0" cy="0"/>
          <a:chOff x="0" y="0"/>
          <a:chExt cx="0" cy="0"/>
        </a:xfrm>
      </p:grpSpPr>
      <p:sp>
        <p:nvSpPr>
          <p:cNvPr id="1027" name="Google Shape;1027;g26a1388fb6e_0_5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8" name="Google Shape;1028;g26a1388fb6e_0_5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1" name="Shape 1051"/>
        <p:cNvGrpSpPr/>
        <p:nvPr/>
      </p:nvGrpSpPr>
      <p:grpSpPr>
        <a:xfrm>
          <a:off x="0" y="0"/>
          <a:ext cx="0" cy="0"/>
          <a:chOff x="0" y="0"/>
          <a:chExt cx="0" cy="0"/>
        </a:xfrm>
      </p:grpSpPr>
      <p:sp>
        <p:nvSpPr>
          <p:cNvPr id="1052" name="Google Shape;1052;g26a1388fb6e_0_2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3" name="Google Shape;1053;g26a1388fb6e_0_2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6" name="Shape 1076"/>
        <p:cNvGrpSpPr/>
        <p:nvPr/>
      </p:nvGrpSpPr>
      <p:grpSpPr>
        <a:xfrm>
          <a:off x="0" y="0"/>
          <a:ext cx="0" cy="0"/>
          <a:chOff x="0" y="0"/>
          <a:chExt cx="0" cy="0"/>
        </a:xfrm>
      </p:grpSpPr>
      <p:sp>
        <p:nvSpPr>
          <p:cNvPr id="1077" name="Google Shape;1077;g26a1388fb6e_0_5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8" name="Google Shape;1078;g26a1388fb6e_0_5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1" name="Shape 1101"/>
        <p:cNvGrpSpPr/>
        <p:nvPr/>
      </p:nvGrpSpPr>
      <p:grpSpPr>
        <a:xfrm>
          <a:off x="0" y="0"/>
          <a:ext cx="0" cy="0"/>
          <a:chOff x="0" y="0"/>
          <a:chExt cx="0" cy="0"/>
        </a:xfrm>
      </p:grpSpPr>
      <p:sp>
        <p:nvSpPr>
          <p:cNvPr id="1102" name="Google Shape;1102;g26a1388fb6e_0_6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3" name="Google Shape;1103;g26a1388fb6e_0_6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6" name="Shape 1126"/>
        <p:cNvGrpSpPr/>
        <p:nvPr/>
      </p:nvGrpSpPr>
      <p:grpSpPr>
        <a:xfrm>
          <a:off x="0" y="0"/>
          <a:ext cx="0" cy="0"/>
          <a:chOff x="0" y="0"/>
          <a:chExt cx="0" cy="0"/>
        </a:xfrm>
      </p:grpSpPr>
      <p:sp>
        <p:nvSpPr>
          <p:cNvPr id="1127" name="Google Shape;1127;g26a1388fb6e_0_5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8" name="Google Shape;1128;g26a1388fb6e_0_5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1" name="Shape 1151"/>
        <p:cNvGrpSpPr/>
        <p:nvPr/>
      </p:nvGrpSpPr>
      <p:grpSpPr>
        <a:xfrm>
          <a:off x="0" y="0"/>
          <a:ext cx="0" cy="0"/>
          <a:chOff x="0" y="0"/>
          <a:chExt cx="0" cy="0"/>
        </a:xfrm>
      </p:grpSpPr>
      <p:sp>
        <p:nvSpPr>
          <p:cNvPr id="1152" name="Google Shape;1152;g26a1388fb6e_0_6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3" name="Google Shape;1153;g26a1388fb6e_0_6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6" name="Shape 1176"/>
        <p:cNvGrpSpPr/>
        <p:nvPr/>
      </p:nvGrpSpPr>
      <p:grpSpPr>
        <a:xfrm>
          <a:off x="0" y="0"/>
          <a:ext cx="0" cy="0"/>
          <a:chOff x="0" y="0"/>
          <a:chExt cx="0" cy="0"/>
        </a:xfrm>
      </p:grpSpPr>
      <p:sp>
        <p:nvSpPr>
          <p:cNvPr id="1177" name="Google Shape;1177;g26a1388fb6e_0_6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8" name="Google Shape;1178;g26a1388fb6e_0_6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1" name="Shape 1201"/>
        <p:cNvGrpSpPr/>
        <p:nvPr/>
      </p:nvGrpSpPr>
      <p:grpSpPr>
        <a:xfrm>
          <a:off x="0" y="0"/>
          <a:ext cx="0" cy="0"/>
          <a:chOff x="0" y="0"/>
          <a:chExt cx="0" cy="0"/>
        </a:xfrm>
      </p:grpSpPr>
      <p:sp>
        <p:nvSpPr>
          <p:cNvPr id="1202" name="Google Shape;1202;g26a1388fb6e_0_6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3" name="Google Shape;1203;g26a1388fb6e_0_6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6" name="Shape 1226"/>
        <p:cNvGrpSpPr/>
        <p:nvPr/>
      </p:nvGrpSpPr>
      <p:grpSpPr>
        <a:xfrm>
          <a:off x="0" y="0"/>
          <a:ext cx="0" cy="0"/>
          <a:chOff x="0" y="0"/>
          <a:chExt cx="0" cy="0"/>
        </a:xfrm>
      </p:grpSpPr>
      <p:sp>
        <p:nvSpPr>
          <p:cNvPr id="1227" name="Google Shape;1227;g26a1388fb6e_0_7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8" name="Google Shape;1228;g26a1388fb6e_0_7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1" name="Shape 1231"/>
        <p:cNvGrpSpPr/>
        <p:nvPr/>
      </p:nvGrpSpPr>
      <p:grpSpPr>
        <a:xfrm>
          <a:off x="0" y="0"/>
          <a:ext cx="0" cy="0"/>
          <a:chOff x="0" y="0"/>
          <a:chExt cx="0" cy="0"/>
        </a:xfrm>
      </p:grpSpPr>
      <p:sp>
        <p:nvSpPr>
          <p:cNvPr id="1232" name="Google Shape;1232;g26a1388fb6e_0_7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3" name="Google Shape;1233;g26a1388fb6e_0_7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6" name="Shape 1246"/>
        <p:cNvGrpSpPr/>
        <p:nvPr/>
      </p:nvGrpSpPr>
      <p:grpSpPr>
        <a:xfrm>
          <a:off x="0" y="0"/>
          <a:ext cx="0" cy="0"/>
          <a:chOff x="0" y="0"/>
          <a:chExt cx="0" cy="0"/>
        </a:xfrm>
      </p:grpSpPr>
      <p:sp>
        <p:nvSpPr>
          <p:cNvPr id="1247" name="Google Shape;1247;g26a1388fb6e_0_7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8" name="Google Shape;1248;g26a1388fb6e_0_7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1" name="Shape 1271"/>
        <p:cNvGrpSpPr/>
        <p:nvPr/>
      </p:nvGrpSpPr>
      <p:grpSpPr>
        <a:xfrm>
          <a:off x="0" y="0"/>
          <a:ext cx="0" cy="0"/>
          <a:chOff x="0" y="0"/>
          <a:chExt cx="0" cy="0"/>
        </a:xfrm>
      </p:grpSpPr>
      <p:sp>
        <p:nvSpPr>
          <p:cNvPr id="1272" name="Google Shape;1272;g26a1388fb6e_0_7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3" name="Google Shape;1273;g26a1388fb6e_0_7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6" name="Shape 1296"/>
        <p:cNvGrpSpPr/>
        <p:nvPr/>
      </p:nvGrpSpPr>
      <p:grpSpPr>
        <a:xfrm>
          <a:off x="0" y="0"/>
          <a:ext cx="0" cy="0"/>
          <a:chOff x="0" y="0"/>
          <a:chExt cx="0" cy="0"/>
        </a:xfrm>
      </p:grpSpPr>
      <p:sp>
        <p:nvSpPr>
          <p:cNvPr id="1297" name="Google Shape;1297;g26a1388fb6e_0_8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8" name="Google Shape;1298;g26a1388fb6e_0_8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1" name="Shape 1301"/>
        <p:cNvGrpSpPr/>
        <p:nvPr/>
      </p:nvGrpSpPr>
      <p:grpSpPr>
        <a:xfrm>
          <a:off x="0" y="0"/>
          <a:ext cx="0" cy="0"/>
          <a:chOff x="0" y="0"/>
          <a:chExt cx="0" cy="0"/>
        </a:xfrm>
      </p:grpSpPr>
      <p:sp>
        <p:nvSpPr>
          <p:cNvPr id="1302" name="Google Shape;1302;g26a1388fb6e_0_7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3" name="Google Shape;1303;g26a1388fb6e_0_7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6" name="Shape 1326"/>
        <p:cNvGrpSpPr/>
        <p:nvPr/>
      </p:nvGrpSpPr>
      <p:grpSpPr>
        <a:xfrm>
          <a:off x="0" y="0"/>
          <a:ext cx="0" cy="0"/>
          <a:chOff x="0" y="0"/>
          <a:chExt cx="0" cy="0"/>
        </a:xfrm>
      </p:grpSpPr>
      <p:sp>
        <p:nvSpPr>
          <p:cNvPr id="1327" name="Google Shape;1327;g26a1388fb6e_0_8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8" name="Google Shape;1328;g26a1388fb6e_0_8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1" name="Shape 1351"/>
        <p:cNvGrpSpPr/>
        <p:nvPr/>
      </p:nvGrpSpPr>
      <p:grpSpPr>
        <a:xfrm>
          <a:off x="0" y="0"/>
          <a:ext cx="0" cy="0"/>
          <a:chOff x="0" y="0"/>
          <a:chExt cx="0" cy="0"/>
        </a:xfrm>
      </p:grpSpPr>
      <p:sp>
        <p:nvSpPr>
          <p:cNvPr id="1352" name="Google Shape;1352;g26a1388fb6e_0_9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3" name="Google Shape;1353;g26a1388fb6e_0_9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4" name="Shape 1384"/>
        <p:cNvGrpSpPr/>
        <p:nvPr/>
      </p:nvGrpSpPr>
      <p:grpSpPr>
        <a:xfrm>
          <a:off x="0" y="0"/>
          <a:ext cx="0" cy="0"/>
          <a:chOff x="0" y="0"/>
          <a:chExt cx="0" cy="0"/>
        </a:xfrm>
      </p:grpSpPr>
      <p:sp>
        <p:nvSpPr>
          <p:cNvPr id="1385" name="Google Shape;1385;g26a1388fb6e_0_8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6" name="Google Shape;1386;g26a1388fb6e_0_8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9" name="Shape 1409"/>
        <p:cNvGrpSpPr/>
        <p:nvPr/>
      </p:nvGrpSpPr>
      <p:grpSpPr>
        <a:xfrm>
          <a:off x="0" y="0"/>
          <a:ext cx="0" cy="0"/>
          <a:chOff x="0" y="0"/>
          <a:chExt cx="0" cy="0"/>
        </a:xfrm>
      </p:grpSpPr>
      <p:sp>
        <p:nvSpPr>
          <p:cNvPr id="1410" name="Google Shape;1410;g26a1388fb6e_0_10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1" name="Google Shape;1411;g26a1388fb6e_0_10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4" name="Shape 1434"/>
        <p:cNvGrpSpPr/>
        <p:nvPr/>
      </p:nvGrpSpPr>
      <p:grpSpPr>
        <a:xfrm>
          <a:off x="0" y="0"/>
          <a:ext cx="0" cy="0"/>
          <a:chOff x="0" y="0"/>
          <a:chExt cx="0" cy="0"/>
        </a:xfrm>
      </p:grpSpPr>
      <p:sp>
        <p:nvSpPr>
          <p:cNvPr id="1435" name="Google Shape;1435;g26a1388fb6e_0_9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6" name="Google Shape;1436;g26a1388fb6e_0_9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9" name="Shape 1459"/>
        <p:cNvGrpSpPr/>
        <p:nvPr/>
      </p:nvGrpSpPr>
      <p:grpSpPr>
        <a:xfrm>
          <a:off x="0" y="0"/>
          <a:ext cx="0" cy="0"/>
          <a:chOff x="0" y="0"/>
          <a:chExt cx="0" cy="0"/>
        </a:xfrm>
      </p:grpSpPr>
      <p:sp>
        <p:nvSpPr>
          <p:cNvPr id="1460" name="Google Shape;1460;g26a1388fb6e_0_9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1" name="Google Shape;1461;g26a1388fb6e_0_9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4" name="Shape 1484"/>
        <p:cNvGrpSpPr/>
        <p:nvPr/>
      </p:nvGrpSpPr>
      <p:grpSpPr>
        <a:xfrm>
          <a:off x="0" y="0"/>
          <a:ext cx="0" cy="0"/>
          <a:chOff x="0" y="0"/>
          <a:chExt cx="0" cy="0"/>
        </a:xfrm>
      </p:grpSpPr>
      <p:sp>
        <p:nvSpPr>
          <p:cNvPr id="1485" name="Google Shape;1485;g26a1388fb6e_0_10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6" name="Google Shape;1486;g26a1388fb6e_0_1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9" name="Shape 1509"/>
        <p:cNvGrpSpPr/>
        <p:nvPr/>
      </p:nvGrpSpPr>
      <p:grpSpPr>
        <a:xfrm>
          <a:off x="0" y="0"/>
          <a:ext cx="0" cy="0"/>
          <a:chOff x="0" y="0"/>
          <a:chExt cx="0" cy="0"/>
        </a:xfrm>
      </p:grpSpPr>
      <p:sp>
        <p:nvSpPr>
          <p:cNvPr id="1510" name="Google Shape;1510;g26a1388fb6e_0_8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1" name="Google Shape;1511;g26a1388fb6e_0_8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6" name="Shape 1536"/>
        <p:cNvGrpSpPr/>
        <p:nvPr/>
      </p:nvGrpSpPr>
      <p:grpSpPr>
        <a:xfrm>
          <a:off x="0" y="0"/>
          <a:ext cx="0" cy="0"/>
          <a:chOff x="0" y="0"/>
          <a:chExt cx="0" cy="0"/>
        </a:xfrm>
      </p:grpSpPr>
      <p:sp>
        <p:nvSpPr>
          <p:cNvPr id="1537" name="Google Shape;1537;g26a1388fb6e_0_10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8" name="Google Shape;1538;g26a1388fb6e_0_10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0" name="Shape 1560"/>
        <p:cNvGrpSpPr/>
        <p:nvPr/>
      </p:nvGrpSpPr>
      <p:grpSpPr>
        <a:xfrm>
          <a:off x="0" y="0"/>
          <a:ext cx="0" cy="0"/>
          <a:chOff x="0" y="0"/>
          <a:chExt cx="0" cy="0"/>
        </a:xfrm>
      </p:grpSpPr>
      <p:sp>
        <p:nvSpPr>
          <p:cNvPr id="1561" name="Google Shape;1561;g26a1388fb6e_0_1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2" name="Google Shape;1562;g26a1388fb6e_0_1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4" name="Shape 1584"/>
        <p:cNvGrpSpPr/>
        <p:nvPr/>
      </p:nvGrpSpPr>
      <p:grpSpPr>
        <a:xfrm>
          <a:off x="0" y="0"/>
          <a:ext cx="0" cy="0"/>
          <a:chOff x="0" y="0"/>
          <a:chExt cx="0" cy="0"/>
        </a:xfrm>
      </p:grpSpPr>
      <p:sp>
        <p:nvSpPr>
          <p:cNvPr id="1585" name="Google Shape;1585;g26a1388fb6e_0_1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6" name="Google Shape;1586;g26a1388fb6e_0_1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8" name="Shape 1608"/>
        <p:cNvGrpSpPr/>
        <p:nvPr/>
      </p:nvGrpSpPr>
      <p:grpSpPr>
        <a:xfrm>
          <a:off x="0" y="0"/>
          <a:ext cx="0" cy="0"/>
          <a:chOff x="0" y="0"/>
          <a:chExt cx="0" cy="0"/>
        </a:xfrm>
      </p:grpSpPr>
      <p:sp>
        <p:nvSpPr>
          <p:cNvPr id="1609" name="Google Shape;1609;g26a1388fb6e_0_1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0" name="Google Shape;1610;g26a1388fb6e_0_1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3" name="Shape 1633"/>
        <p:cNvGrpSpPr/>
        <p:nvPr/>
      </p:nvGrpSpPr>
      <p:grpSpPr>
        <a:xfrm>
          <a:off x="0" y="0"/>
          <a:ext cx="0" cy="0"/>
          <a:chOff x="0" y="0"/>
          <a:chExt cx="0" cy="0"/>
        </a:xfrm>
      </p:grpSpPr>
      <p:sp>
        <p:nvSpPr>
          <p:cNvPr id="1634" name="Google Shape;1634;g26a1388fb6e_0_1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5" name="Google Shape;1635;g26a1388fb6e_0_1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8" name="Shape 1658"/>
        <p:cNvGrpSpPr/>
        <p:nvPr/>
      </p:nvGrpSpPr>
      <p:grpSpPr>
        <a:xfrm>
          <a:off x="0" y="0"/>
          <a:ext cx="0" cy="0"/>
          <a:chOff x="0" y="0"/>
          <a:chExt cx="0" cy="0"/>
        </a:xfrm>
      </p:grpSpPr>
      <p:sp>
        <p:nvSpPr>
          <p:cNvPr id="1659" name="Google Shape;1659;g26a1388fb6e_0_12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0" name="Google Shape;1660;g26a1388fb6e_0_12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3" name="Shape 1683"/>
        <p:cNvGrpSpPr/>
        <p:nvPr/>
      </p:nvGrpSpPr>
      <p:grpSpPr>
        <a:xfrm>
          <a:off x="0" y="0"/>
          <a:ext cx="0" cy="0"/>
          <a:chOff x="0" y="0"/>
          <a:chExt cx="0" cy="0"/>
        </a:xfrm>
      </p:grpSpPr>
      <p:sp>
        <p:nvSpPr>
          <p:cNvPr id="1684" name="Google Shape;1684;g26a1388fb6e_0_11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5" name="Google Shape;1685;g26a1388fb6e_0_1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8" name="Shape 1708"/>
        <p:cNvGrpSpPr/>
        <p:nvPr/>
      </p:nvGrpSpPr>
      <p:grpSpPr>
        <a:xfrm>
          <a:off x="0" y="0"/>
          <a:ext cx="0" cy="0"/>
          <a:chOff x="0" y="0"/>
          <a:chExt cx="0" cy="0"/>
        </a:xfrm>
      </p:grpSpPr>
      <p:sp>
        <p:nvSpPr>
          <p:cNvPr id="1709" name="Google Shape;1709;g26a1388fb6e_0_12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0" name="Google Shape;1710;g26a1388fb6e_0_12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0" name="Shape 1720"/>
        <p:cNvGrpSpPr/>
        <p:nvPr/>
      </p:nvGrpSpPr>
      <p:grpSpPr>
        <a:xfrm>
          <a:off x="0" y="0"/>
          <a:ext cx="0" cy="0"/>
          <a:chOff x="0" y="0"/>
          <a:chExt cx="0" cy="0"/>
        </a:xfrm>
      </p:grpSpPr>
      <p:sp>
        <p:nvSpPr>
          <p:cNvPr id="1721" name="Google Shape;1721;g26a1388fb6e_0_13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2" name="Google Shape;1722;g26a1388fb6e_0_13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3" name="Shape 1733"/>
        <p:cNvGrpSpPr/>
        <p:nvPr/>
      </p:nvGrpSpPr>
      <p:grpSpPr>
        <a:xfrm>
          <a:off x="0" y="0"/>
          <a:ext cx="0" cy="0"/>
          <a:chOff x="0" y="0"/>
          <a:chExt cx="0" cy="0"/>
        </a:xfrm>
      </p:grpSpPr>
      <p:sp>
        <p:nvSpPr>
          <p:cNvPr id="1734" name="Google Shape;1734;g26a1388fb6e_0_1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5" name="Google Shape;1735;g26a1388fb6e_0_1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6" name="Shape 1746"/>
        <p:cNvGrpSpPr/>
        <p:nvPr/>
      </p:nvGrpSpPr>
      <p:grpSpPr>
        <a:xfrm>
          <a:off x="0" y="0"/>
          <a:ext cx="0" cy="0"/>
          <a:chOff x="0" y="0"/>
          <a:chExt cx="0" cy="0"/>
        </a:xfrm>
      </p:grpSpPr>
      <p:sp>
        <p:nvSpPr>
          <p:cNvPr id="1747" name="Google Shape;1747;g26a1388fb6e_0_14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8" name="Google Shape;1748;g26a1388fb6e_0_14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7" name="Shape 1757"/>
        <p:cNvGrpSpPr/>
        <p:nvPr/>
      </p:nvGrpSpPr>
      <p:grpSpPr>
        <a:xfrm>
          <a:off x="0" y="0"/>
          <a:ext cx="0" cy="0"/>
          <a:chOff x="0" y="0"/>
          <a:chExt cx="0" cy="0"/>
        </a:xfrm>
      </p:grpSpPr>
      <p:sp>
        <p:nvSpPr>
          <p:cNvPr id="1758" name="Google Shape;1758;g26a1388fb6e_0_12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9" name="Google Shape;1759;g26a1388fb6e_0_1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2" name="Shape 1782"/>
        <p:cNvGrpSpPr/>
        <p:nvPr/>
      </p:nvGrpSpPr>
      <p:grpSpPr>
        <a:xfrm>
          <a:off x="0" y="0"/>
          <a:ext cx="0" cy="0"/>
          <a:chOff x="0" y="0"/>
          <a:chExt cx="0" cy="0"/>
        </a:xfrm>
      </p:grpSpPr>
      <p:sp>
        <p:nvSpPr>
          <p:cNvPr id="1783" name="Google Shape;1783;g26a1388fb6e_0_1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4" name="Google Shape;1784;g26a1388fb6e_0_1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7" name="Shape 1807"/>
        <p:cNvGrpSpPr/>
        <p:nvPr/>
      </p:nvGrpSpPr>
      <p:grpSpPr>
        <a:xfrm>
          <a:off x="0" y="0"/>
          <a:ext cx="0" cy="0"/>
          <a:chOff x="0" y="0"/>
          <a:chExt cx="0" cy="0"/>
        </a:xfrm>
      </p:grpSpPr>
      <p:sp>
        <p:nvSpPr>
          <p:cNvPr id="1808" name="Google Shape;1808;g26a1388fb6e_0_14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9" name="Google Shape;1809;g26a1388fb6e_0_14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2" name="Shape 1812"/>
        <p:cNvGrpSpPr/>
        <p:nvPr/>
      </p:nvGrpSpPr>
      <p:grpSpPr>
        <a:xfrm>
          <a:off x="0" y="0"/>
          <a:ext cx="0" cy="0"/>
          <a:chOff x="0" y="0"/>
          <a:chExt cx="0" cy="0"/>
        </a:xfrm>
      </p:grpSpPr>
      <p:sp>
        <p:nvSpPr>
          <p:cNvPr id="1813" name="Google Shape;1813;g26a1388fb6e_0_14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4" name="Google Shape;1814;g26a1388fb6e_0_14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6" name="Shape 1826"/>
        <p:cNvGrpSpPr/>
        <p:nvPr/>
      </p:nvGrpSpPr>
      <p:grpSpPr>
        <a:xfrm>
          <a:off x="0" y="0"/>
          <a:ext cx="0" cy="0"/>
          <a:chOff x="0" y="0"/>
          <a:chExt cx="0" cy="0"/>
        </a:xfrm>
      </p:grpSpPr>
      <p:sp>
        <p:nvSpPr>
          <p:cNvPr id="1827" name="Google Shape;1827;g26a1388fb6e_0_13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8" name="Google Shape;1828;g26a1388fb6e_0_13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1" name="Shape 1851"/>
        <p:cNvGrpSpPr/>
        <p:nvPr/>
      </p:nvGrpSpPr>
      <p:grpSpPr>
        <a:xfrm>
          <a:off x="0" y="0"/>
          <a:ext cx="0" cy="0"/>
          <a:chOff x="0" y="0"/>
          <a:chExt cx="0" cy="0"/>
        </a:xfrm>
      </p:grpSpPr>
      <p:sp>
        <p:nvSpPr>
          <p:cNvPr id="1852" name="Google Shape;1852;g26a1388fb6e_0_14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3" name="Google Shape;1853;g26a1388fb6e_0_14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7" name="Shape 1877"/>
        <p:cNvGrpSpPr/>
        <p:nvPr/>
      </p:nvGrpSpPr>
      <p:grpSpPr>
        <a:xfrm>
          <a:off x="0" y="0"/>
          <a:ext cx="0" cy="0"/>
          <a:chOff x="0" y="0"/>
          <a:chExt cx="0" cy="0"/>
        </a:xfrm>
      </p:grpSpPr>
      <p:sp>
        <p:nvSpPr>
          <p:cNvPr id="1878" name="Google Shape;1878;g26a1388fb6e_0_15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9" name="Google Shape;1879;g26a1388fb6e_0_15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0" name="Shape 1910"/>
        <p:cNvGrpSpPr/>
        <p:nvPr/>
      </p:nvGrpSpPr>
      <p:grpSpPr>
        <a:xfrm>
          <a:off x="0" y="0"/>
          <a:ext cx="0" cy="0"/>
          <a:chOff x="0" y="0"/>
          <a:chExt cx="0" cy="0"/>
        </a:xfrm>
      </p:grpSpPr>
      <p:sp>
        <p:nvSpPr>
          <p:cNvPr id="1911" name="Google Shape;1911;g26a1388fb6e_0_13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2" name="Google Shape;1912;g26a1388fb6e_0_13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5" name="Shape 1935"/>
        <p:cNvGrpSpPr/>
        <p:nvPr/>
      </p:nvGrpSpPr>
      <p:grpSpPr>
        <a:xfrm>
          <a:off x="0" y="0"/>
          <a:ext cx="0" cy="0"/>
          <a:chOff x="0" y="0"/>
          <a:chExt cx="0" cy="0"/>
        </a:xfrm>
      </p:grpSpPr>
      <p:sp>
        <p:nvSpPr>
          <p:cNvPr id="1936" name="Google Shape;1936;g26a1388fb6e_0_15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7" name="Google Shape;1937;g26a1388fb6e_0_15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0" name="Shape 1960"/>
        <p:cNvGrpSpPr/>
        <p:nvPr/>
      </p:nvGrpSpPr>
      <p:grpSpPr>
        <a:xfrm>
          <a:off x="0" y="0"/>
          <a:ext cx="0" cy="0"/>
          <a:chOff x="0" y="0"/>
          <a:chExt cx="0" cy="0"/>
        </a:xfrm>
      </p:grpSpPr>
      <p:sp>
        <p:nvSpPr>
          <p:cNvPr id="1961" name="Google Shape;1961;g26a1388fb6e_0_15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2" name="Google Shape;1962;g26a1388fb6e_0_15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5" name="Shape 1985"/>
        <p:cNvGrpSpPr/>
        <p:nvPr/>
      </p:nvGrpSpPr>
      <p:grpSpPr>
        <a:xfrm>
          <a:off x="0" y="0"/>
          <a:ext cx="0" cy="0"/>
          <a:chOff x="0" y="0"/>
          <a:chExt cx="0" cy="0"/>
        </a:xfrm>
      </p:grpSpPr>
      <p:sp>
        <p:nvSpPr>
          <p:cNvPr id="1986" name="Google Shape;1986;g26a1388fb6e_0_15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7" name="Google Shape;1987;g26a1388fb6e_0_15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0" name="Shape 2010"/>
        <p:cNvGrpSpPr/>
        <p:nvPr/>
      </p:nvGrpSpPr>
      <p:grpSpPr>
        <a:xfrm>
          <a:off x="0" y="0"/>
          <a:ext cx="0" cy="0"/>
          <a:chOff x="0" y="0"/>
          <a:chExt cx="0" cy="0"/>
        </a:xfrm>
      </p:grpSpPr>
      <p:sp>
        <p:nvSpPr>
          <p:cNvPr id="2011" name="Google Shape;2011;g26a1388fb6e_0_16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2" name="Google Shape;2012;g26a1388fb6e_0_16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5" name="Shape 2035"/>
        <p:cNvGrpSpPr/>
        <p:nvPr/>
      </p:nvGrpSpPr>
      <p:grpSpPr>
        <a:xfrm>
          <a:off x="0" y="0"/>
          <a:ext cx="0" cy="0"/>
          <a:chOff x="0" y="0"/>
          <a:chExt cx="0" cy="0"/>
        </a:xfrm>
      </p:grpSpPr>
      <p:sp>
        <p:nvSpPr>
          <p:cNvPr id="2036" name="Google Shape;2036;g26a1388fb6e_0_17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7" name="Google Shape;2037;g26a1388fb6e_0_17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0" name="Shape 2060"/>
        <p:cNvGrpSpPr/>
        <p:nvPr/>
      </p:nvGrpSpPr>
      <p:grpSpPr>
        <a:xfrm>
          <a:off x="0" y="0"/>
          <a:ext cx="0" cy="0"/>
          <a:chOff x="0" y="0"/>
          <a:chExt cx="0" cy="0"/>
        </a:xfrm>
      </p:grpSpPr>
      <p:sp>
        <p:nvSpPr>
          <p:cNvPr id="2061" name="Google Shape;2061;g26a1388fb6e_0_16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2" name="Google Shape;2062;g26a1388fb6e_0_16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5" name="Shape 2085"/>
        <p:cNvGrpSpPr/>
        <p:nvPr/>
      </p:nvGrpSpPr>
      <p:grpSpPr>
        <a:xfrm>
          <a:off x="0" y="0"/>
          <a:ext cx="0" cy="0"/>
          <a:chOff x="0" y="0"/>
          <a:chExt cx="0" cy="0"/>
        </a:xfrm>
      </p:grpSpPr>
      <p:sp>
        <p:nvSpPr>
          <p:cNvPr id="2086" name="Google Shape;2086;g26a1388fb6e_0_17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7" name="Google Shape;2087;g26a1388fb6e_0_17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0" name="Shape 2110"/>
        <p:cNvGrpSpPr/>
        <p:nvPr/>
      </p:nvGrpSpPr>
      <p:grpSpPr>
        <a:xfrm>
          <a:off x="0" y="0"/>
          <a:ext cx="0" cy="0"/>
          <a:chOff x="0" y="0"/>
          <a:chExt cx="0" cy="0"/>
        </a:xfrm>
      </p:grpSpPr>
      <p:sp>
        <p:nvSpPr>
          <p:cNvPr id="2111" name="Google Shape;2111;g26a1388fb6e_0_16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2" name="Google Shape;2112;g26a1388fb6e_0_16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5" name="Shape 2135"/>
        <p:cNvGrpSpPr/>
        <p:nvPr/>
      </p:nvGrpSpPr>
      <p:grpSpPr>
        <a:xfrm>
          <a:off x="0" y="0"/>
          <a:ext cx="0" cy="0"/>
          <a:chOff x="0" y="0"/>
          <a:chExt cx="0" cy="0"/>
        </a:xfrm>
      </p:grpSpPr>
      <p:sp>
        <p:nvSpPr>
          <p:cNvPr id="2136" name="Google Shape;2136;g26a1388fb6e_0_17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7" name="Google Shape;2137;g26a1388fb6e_0_17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8" name="Shape 2168"/>
        <p:cNvGrpSpPr/>
        <p:nvPr/>
      </p:nvGrpSpPr>
      <p:grpSpPr>
        <a:xfrm>
          <a:off x="0" y="0"/>
          <a:ext cx="0" cy="0"/>
          <a:chOff x="0" y="0"/>
          <a:chExt cx="0" cy="0"/>
        </a:xfrm>
      </p:grpSpPr>
      <p:sp>
        <p:nvSpPr>
          <p:cNvPr id="2169" name="Google Shape;2169;g26a1388fb6e_0_16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0" name="Google Shape;2170;g26a1388fb6e_0_16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2" name="Shape 2192"/>
        <p:cNvGrpSpPr/>
        <p:nvPr/>
      </p:nvGrpSpPr>
      <p:grpSpPr>
        <a:xfrm>
          <a:off x="0" y="0"/>
          <a:ext cx="0" cy="0"/>
          <a:chOff x="0" y="0"/>
          <a:chExt cx="0" cy="0"/>
        </a:xfrm>
      </p:grpSpPr>
      <p:sp>
        <p:nvSpPr>
          <p:cNvPr id="2193" name="Google Shape;2193;g26a1388fb6e_0_18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4" name="Google Shape;2194;g26a1388fb6e_0_18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2" name="Shape 2222"/>
        <p:cNvGrpSpPr/>
        <p:nvPr/>
      </p:nvGrpSpPr>
      <p:grpSpPr>
        <a:xfrm>
          <a:off x="0" y="0"/>
          <a:ext cx="0" cy="0"/>
          <a:chOff x="0" y="0"/>
          <a:chExt cx="0" cy="0"/>
        </a:xfrm>
      </p:grpSpPr>
      <p:sp>
        <p:nvSpPr>
          <p:cNvPr id="2223" name="Google Shape;2223;g26a1388fb6e_0_18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4" name="Google Shape;2224;g26a1388fb6e_0_18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7" name="Shape 2247"/>
        <p:cNvGrpSpPr/>
        <p:nvPr/>
      </p:nvGrpSpPr>
      <p:grpSpPr>
        <a:xfrm>
          <a:off x="0" y="0"/>
          <a:ext cx="0" cy="0"/>
          <a:chOff x="0" y="0"/>
          <a:chExt cx="0" cy="0"/>
        </a:xfrm>
      </p:grpSpPr>
      <p:sp>
        <p:nvSpPr>
          <p:cNvPr id="2248" name="Google Shape;2248;g26a1388fb6e_0_18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9" name="Google Shape;2249;g26a1388fb6e_0_18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1" name="Shape 2271"/>
        <p:cNvGrpSpPr/>
        <p:nvPr/>
      </p:nvGrpSpPr>
      <p:grpSpPr>
        <a:xfrm>
          <a:off x="0" y="0"/>
          <a:ext cx="0" cy="0"/>
          <a:chOff x="0" y="0"/>
          <a:chExt cx="0" cy="0"/>
        </a:xfrm>
      </p:grpSpPr>
      <p:sp>
        <p:nvSpPr>
          <p:cNvPr id="2272" name="Google Shape;2272;g26a1388fb6e_0_18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3" name="Google Shape;2273;g26a1388fb6e_0_18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6" name="Shape 2296"/>
        <p:cNvGrpSpPr/>
        <p:nvPr/>
      </p:nvGrpSpPr>
      <p:grpSpPr>
        <a:xfrm>
          <a:off x="0" y="0"/>
          <a:ext cx="0" cy="0"/>
          <a:chOff x="0" y="0"/>
          <a:chExt cx="0" cy="0"/>
        </a:xfrm>
      </p:grpSpPr>
      <p:sp>
        <p:nvSpPr>
          <p:cNvPr id="2297" name="Google Shape;2297;g26a1388fb6e_0_19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8" name="Google Shape;2298;g26a1388fb6e_0_19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1" name="Shape 2321"/>
        <p:cNvGrpSpPr/>
        <p:nvPr/>
      </p:nvGrpSpPr>
      <p:grpSpPr>
        <a:xfrm>
          <a:off x="0" y="0"/>
          <a:ext cx="0" cy="0"/>
          <a:chOff x="0" y="0"/>
          <a:chExt cx="0" cy="0"/>
        </a:xfrm>
      </p:grpSpPr>
      <p:sp>
        <p:nvSpPr>
          <p:cNvPr id="2322" name="Google Shape;2322;g26a1388fb6e_0_19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3" name="Google Shape;2323;g26a1388fb6e_0_19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6" name="Shape 2346"/>
        <p:cNvGrpSpPr/>
        <p:nvPr/>
      </p:nvGrpSpPr>
      <p:grpSpPr>
        <a:xfrm>
          <a:off x="0" y="0"/>
          <a:ext cx="0" cy="0"/>
          <a:chOff x="0" y="0"/>
          <a:chExt cx="0" cy="0"/>
        </a:xfrm>
      </p:grpSpPr>
      <p:sp>
        <p:nvSpPr>
          <p:cNvPr id="2347" name="Google Shape;2347;g26a1388fb6e_0_20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8" name="Google Shape;2348;g26a1388fb6e_0_20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9" name="Shape 2379"/>
        <p:cNvGrpSpPr/>
        <p:nvPr/>
      </p:nvGrpSpPr>
      <p:grpSpPr>
        <a:xfrm>
          <a:off x="0" y="0"/>
          <a:ext cx="0" cy="0"/>
          <a:chOff x="0" y="0"/>
          <a:chExt cx="0" cy="0"/>
        </a:xfrm>
      </p:grpSpPr>
      <p:sp>
        <p:nvSpPr>
          <p:cNvPr id="2380" name="Google Shape;2380;g26a1388fb6e_0_19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1" name="Google Shape;2381;g26a1388fb6e_0_19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4" name="Shape 2404"/>
        <p:cNvGrpSpPr/>
        <p:nvPr/>
      </p:nvGrpSpPr>
      <p:grpSpPr>
        <a:xfrm>
          <a:off x="0" y="0"/>
          <a:ext cx="0" cy="0"/>
          <a:chOff x="0" y="0"/>
          <a:chExt cx="0" cy="0"/>
        </a:xfrm>
      </p:grpSpPr>
      <p:sp>
        <p:nvSpPr>
          <p:cNvPr id="2405" name="Google Shape;2405;g26a1388fb6e_0_20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6" name="Google Shape;2406;g26a1388fb6e_0_20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9" name="Shape 2429"/>
        <p:cNvGrpSpPr/>
        <p:nvPr/>
      </p:nvGrpSpPr>
      <p:grpSpPr>
        <a:xfrm>
          <a:off x="0" y="0"/>
          <a:ext cx="0" cy="0"/>
          <a:chOff x="0" y="0"/>
          <a:chExt cx="0" cy="0"/>
        </a:xfrm>
      </p:grpSpPr>
      <p:sp>
        <p:nvSpPr>
          <p:cNvPr id="2430" name="Google Shape;2430;g26a1388fb6e_0_20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1" name="Google Shape;2431;g26a1388fb6e_0_20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4" name="Shape 2454"/>
        <p:cNvGrpSpPr/>
        <p:nvPr/>
      </p:nvGrpSpPr>
      <p:grpSpPr>
        <a:xfrm>
          <a:off x="0" y="0"/>
          <a:ext cx="0" cy="0"/>
          <a:chOff x="0" y="0"/>
          <a:chExt cx="0" cy="0"/>
        </a:xfrm>
      </p:grpSpPr>
      <p:sp>
        <p:nvSpPr>
          <p:cNvPr id="2455" name="Google Shape;2455;g26a1388fb6e_0_20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6" name="Google Shape;2456;g26a1388fb6e_0_20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9" name="Shape 2479"/>
        <p:cNvGrpSpPr/>
        <p:nvPr/>
      </p:nvGrpSpPr>
      <p:grpSpPr>
        <a:xfrm>
          <a:off x="0" y="0"/>
          <a:ext cx="0" cy="0"/>
          <a:chOff x="0" y="0"/>
          <a:chExt cx="0" cy="0"/>
        </a:xfrm>
      </p:grpSpPr>
      <p:sp>
        <p:nvSpPr>
          <p:cNvPr id="2480" name="Google Shape;2480;g26a1388fb6e_0_19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1" name="Google Shape;2481;g26a1388fb6e_0_19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2" name="Shape 2512"/>
        <p:cNvGrpSpPr/>
        <p:nvPr/>
      </p:nvGrpSpPr>
      <p:grpSpPr>
        <a:xfrm>
          <a:off x="0" y="0"/>
          <a:ext cx="0" cy="0"/>
          <a:chOff x="0" y="0"/>
          <a:chExt cx="0" cy="0"/>
        </a:xfrm>
      </p:grpSpPr>
      <p:sp>
        <p:nvSpPr>
          <p:cNvPr id="2513" name="Google Shape;2513;g26a1388fb6e_0_2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4" name="Google Shape;2514;g26a1388fb6e_0_2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5" name="Shape 2525"/>
        <p:cNvGrpSpPr/>
        <p:nvPr/>
      </p:nvGrpSpPr>
      <p:grpSpPr>
        <a:xfrm>
          <a:off x="0" y="0"/>
          <a:ext cx="0" cy="0"/>
          <a:chOff x="0" y="0"/>
          <a:chExt cx="0" cy="0"/>
        </a:xfrm>
      </p:grpSpPr>
      <p:sp>
        <p:nvSpPr>
          <p:cNvPr id="2526" name="Google Shape;2526;g26a1388fb6e_0_2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7" name="Google Shape;2527;g26a1388fb6e_0_2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0" name="Shape 2550"/>
        <p:cNvGrpSpPr/>
        <p:nvPr/>
      </p:nvGrpSpPr>
      <p:grpSpPr>
        <a:xfrm>
          <a:off x="0" y="0"/>
          <a:ext cx="0" cy="0"/>
          <a:chOff x="0" y="0"/>
          <a:chExt cx="0" cy="0"/>
        </a:xfrm>
      </p:grpSpPr>
      <p:sp>
        <p:nvSpPr>
          <p:cNvPr id="2551" name="Google Shape;2551;g26a1388fb6e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2" name="Google Shape;2552;g26a1388fb6e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2" name="Shape 2582"/>
        <p:cNvGrpSpPr/>
        <p:nvPr/>
      </p:nvGrpSpPr>
      <p:grpSpPr>
        <a:xfrm>
          <a:off x="0" y="0"/>
          <a:ext cx="0" cy="0"/>
          <a:chOff x="0" y="0"/>
          <a:chExt cx="0" cy="0"/>
        </a:xfrm>
      </p:grpSpPr>
      <p:sp>
        <p:nvSpPr>
          <p:cNvPr id="2583" name="Google Shape;2583;g26a1388fb6e_0_2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4" name="Google Shape;2584;g26a1388fb6e_0_2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7" name="Shape 2607"/>
        <p:cNvGrpSpPr/>
        <p:nvPr/>
      </p:nvGrpSpPr>
      <p:grpSpPr>
        <a:xfrm>
          <a:off x="0" y="0"/>
          <a:ext cx="0" cy="0"/>
          <a:chOff x="0" y="0"/>
          <a:chExt cx="0" cy="0"/>
        </a:xfrm>
      </p:grpSpPr>
      <p:sp>
        <p:nvSpPr>
          <p:cNvPr id="2608" name="Google Shape;2608;g26a1388fb6e_0_2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9" name="Google Shape;2609;g26a1388fb6e_0_2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1" name="Shape 2631"/>
        <p:cNvGrpSpPr/>
        <p:nvPr/>
      </p:nvGrpSpPr>
      <p:grpSpPr>
        <a:xfrm>
          <a:off x="0" y="0"/>
          <a:ext cx="0" cy="0"/>
          <a:chOff x="0" y="0"/>
          <a:chExt cx="0" cy="0"/>
        </a:xfrm>
      </p:grpSpPr>
      <p:sp>
        <p:nvSpPr>
          <p:cNvPr id="2632" name="Google Shape;2632;g26a1388fb6e_0_2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3" name="Google Shape;2633;g26a1388fb6e_0_2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6" name="Shape 2656"/>
        <p:cNvGrpSpPr/>
        <p:nvPr/>
      </p:nvGrpSpPr>
      <p:grpSpPr>
        <a:xfrm>
          <a:off x="0" y="0"/>
          <a:ext cx="0" cy="0"/>
          <a:chOff x="0" y="0"/>
          <a:chExt cx="0" cy="0"/>
        </a:xfrm>
      </p:grpSpPr>
      <p:sp>
        <p:nvSpPr>
          <p:cNvPr id="2657" name="Google Shape;2657;g26a1388fb6e_0_23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8" name="Google Shape;2658;g26a1388fb6e_0_23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6" name="Shape 2686"/>
        <p:cNvGrpSpPr/>
        <p:nvPr/>
      </p:nvGrpSpPr>
      <p:grpSpPr>
        <a:xfrm>
          <a:off x="0" y="0"/>
          <a:ext cx="0" cy="0"/>
          <a:chOff x="0" y="0"/>
          <a:chExt cx="0" cy="0"/>
        </a:xfrm>
      </p:grpSpPr>
      <p:sp>
        <p:nvSpPr>
          <p:cNvPr id="2687" name="Google Shape;2687;g26a1388fb6e_0_23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8" name="Google Shape;2688;g26a1388fb6e_0_23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0" name="Shape 2710"/>
        <p:cNvGrpSpPr/>
        <p:nvPr/>
      </p:nvGrpSpPr>
      <p:grpSpPr>
        <a:xfrm>
          <a:off x="0" y="0"/>
          <a:ext cx="0" cy="0"/>
          <a:chOff x="0" y="0"/>
          <a:chExt cx="0" cy="0"/>
        </a:xfrm>
      </p:grpSpPr>
      <p:sp>
        <p:nvSpPr>
          <p:cNvPr id="2711" name="Google Shape;2711;g26a1388fb6e_0_23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2" name="Google Shape;2712;g26a1388fb6e_0_23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5" name="Shape 2735"/>
        <p:cNvGrpSpPr/>
        <p:nvPr/>
      </p:nvGrpSpPr>
      <p:grpSpPr>
        <a:xfrm>
          <a:off x="0" y="0"/>
          <a:ext cx="0" cy="0"/>
          <a:chOff x="0" y="0"/>
          <a:chExt cx="0" cy="0"/>
        </a:xfrm>
      </p:grpSpPr>
      <p:sp>
        <p:nvSpPr>
          <p:cNvPr id="2736" name="Google Shape;2736;g26a1388fb6e_0_24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7" name="Google Shape;2737;g26a1388fb6e_0_2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7" name="Shape 2767"/>
        <p:cNvGrpSpPr/>
        <p:nvPr/>
      </p:nvGrpSpPr>
      <p:grpSpPr>
        <a:xfrm>
          <a:off x="0" y="0"/>
          <a:ext cx="0" cy="0"/>
          <a:chOff x="0" y="0"/>
          <a:chExt cx="0" cy="0"/>
        </a:xfrm>
      </p:grpSpPr>
      <p:sp>
        <p:nvSpPr>
          <p:cNvPr id="2768" name="Google Shape;2768;g26a1388fb6e_0_2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9" name="Google Shape;2769;g26a1388fb6e_0_2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3" name="Shape 2793"/>
        <p:cNvGrpSpPr/>
        <p:nvPr/>
      </p:nvGrpSpPr>
      <p:grpSpPr>
        <a:xfrm>
          <a:off x="0" y="0"/>
          <a:ext cx="0" cy="0"/>
          <a:chOff x="0" y="0"/>
          <a:chExt cx="0" cy="0"/>
        </a:xfrm>
      </p:grpSpPr>
      <p:sp>
        <p:nvSpPr>
          <p:cNvPr id="2794" name="Google Shape;2794;g26a1388fb6e_0_24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5" name="Google Shape;2795;g26a1388fb6e_0_2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8" name="Shape 2818"/>
        <p:cNvGrpSpPr/>
        <p:nvPr/>
      </p:nvGrpSpPr>
      <p:grpSpPr>
        <a:xfrm>
          <a:off x="0" y="0"/>
          <a:ext cx="0" cy="0"/>
          <a:chOff x="0" y="0"/>
          <a:chExt cx="0" cy="0"/>
        </a:xfrm>
      </p:grpSpPr>
      <p:sp>
        <p:nvSpPr>
          <p:cNvPr id="2819" name="Google Shape;2819;g26a1388fb6e_0_24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0" name="Google Shape;2820;g26a1388fb6e_0_24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3" name="Shape 2843"/>
        <p:cNvGrpSpPr/>
        <p:nvPr/>
      </p:nvGrpSpPr>
      <p:grpSpPr>
        <a:xfrm>
          <a:off x="0" y="0"/>
          <a:ext cx="0" cy="0"/>
          <a:chOff x="0" y="0"/>
          <a:chExt cx="0" cy="0"/>
        </a:xfrm>
      </p:grpSpPr>
      <p:sp>
        <p:nvSpPr>
          <p:cNvPr id="2844" name="Google Shape;2844;g26a1388fb6e_0_25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45" name="Google Shape;2845;g26a1388fb6e_0_25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8" name="Shape 2868"/>
        <p:cNvGrpSpPr/>
        <p:nvPr/>
      </p:nvGrpSpPr>
      <p:grpSpPr>
        <a:xfrm>
          <a:off x="0" y="0"/>
          <a:ext cx="0" cy="0"/>
          <a:chOff x="0" y="0"/>
          <a:chExt cx="0" cy="0"/>
        </a:xfrm>
      </p:grpSpPr>
      <p:sp>
        <p:nvSpPr>
          <p:cNvPr id="2869" name="Google Shape;2869;g135e18421cc_1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0" name="Google Shape;2870;g135e18421cc_1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8" name="Shape 2928"/>
        <p:cNvGrpSpPr/>
        <p:nvPr/>
      </p:nvGrpSpPr>
      <p:grpSpPr>
        <a:xfrm>
          <a:off x="0" y="0"/>
          <a:ext cx="0" cy="0"/>
          <a:chOff x="0" y="0"/>
          <a:chExt cx="0" cy="0"/>
        </a:xfrm>
      </p:grpSpPr>
      <p:sp>
        <p:nvSpPr>
          <p:cNvPr id="2929" name="Google Shape;2929;g2a9680e6191_0_7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0" name="Google Shape;2930;g2a9680e6191_0_7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bit.ly/3A1uf1Q"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1239803" y="-1371139"/>
            <a:ext cx="11004828" cy="7053415"/>
            <a:chOff x="-1239803" y="-1371139"/>
            <a:chExt cx="11004828" cy="7053415"/>
          </a:xfrm>
        </p:grpSpPr>
        <p:grpSp>
          <p:nvGrpSpPr>
            <p:cNvPr id="10" name="Google Shape;10;p2"/>
            <p:cNvGrpSpPr/>
            <p:nvPr/>
          </p:nvGrpSpPr>
          <p:grpSpPr>
            <a:xfrm flipH="1">
              <a:off x="1646746" y="141002"/>
              <a:ext cx="389692" cy="162548"/>
              <a:chOff x="7124939" y="1071676"/>
              <a:chExt cx="428186" cy="178604"/>
            </a:xfrm>
          </p:grpSpPr>
          <p:sp>
            <p:nvSpPr>
              <p:cNvPr id="11" name="Google Shape;11;p2"/>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 name="Google Shape;12;p2"/>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3" name="Google Shape;13;p2"/>
            <p:cNvGrpSpPr/>
            <p:nvPr/>
          </p:nvGrpSpPr>
          <p:grpSpPr>
            <a:xfrm>
              <a:off x="-1239803" y="-1371139"/>
              <a:ext cx="2775935" cy="2775935"/>
              <a:chOff x="-1239803" y="-1371139"/>
              <a:chExt cx="2775935" cy="2775935"/>
            </a:xfrm>
          </p:grpSpPr>
          <p:sp>
            <p:nvSpPr>
              <p:cNvPr id="14" name="Google Shape;14;p2"/>
              <p:cNvSpPr/>
              <p:nvPr/>
            </p:nvSpPr>
            <p:spPr>
              <a:xfrm flipH="1" rot="10800000">
                <a:off x="-1239803" y="-1371139"/>
                <a:ext cx="2775935" cy="2775935"/>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5" name="Google Shape;15;p2"/>
              <p:cNvGrpSpPr/>
              <p:nvPr/>
            </p:nvGrpSpPr>
            <p:grpSpPr>
              <a:xfrm rot="10800000">
                <a:off x="-395050" y="-623788"/>
                <a:ext cx="1283224" cy="1281234"/>
                <a:chOff x="6192981" y="2467214"/>
                <a:chExt cx="620035" cy="619103"/>
              </a:xfrm>
            </p:grpSpPr>
            <p:sp>
              <p:nvSpPr>
                <p:cNvPr id="16" name="Google Shape;16;p2"/>
                <p:cNvSpPr/>
                <p:nvPr/>
              </p:nvSpPr>
              <p:spPr>
                <a:xfrm>
                  <a:off x="6752449"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 name="Google Shape;17;p2"/>
                <p:cNvSpPr/>
                <p:nvPr/>
              </p:nvSpPr>
              <p:spPr>
                <a:xfrm>
                  <a:off x="6669141"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 name="Google Shape;18;p2"/>
                <p:cNvSpPr/>
                <p:nvPr/>
              </p:nvSpPr>
              <p:spPr>
                <a:xfrm>
                  <a:off x="6585832"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 name="Google Shape;19;p2"/>
                <p:cNvSpPr/>
                <p:nvPr/>
              </p:nvSpPr>
              <p:spPr>
                <a:xfrm>
                  <a:off x="6502524"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 name="Google Shape;20;p2"/>
                <p:cNvSpPr/>
                <p:nvPr/>
              </p:nvSpPr>
              <p:spPr>
                <a:xfrm>
                  <a:off x="6419216"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 name="Google Shape;21;p2"/>
                <p:cNvSpPr/>
                <p:nvPr/>
              </p:nvSpPr>
              <p:spPr>
                <a:xfrm>
                  <a:off x="6335907"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 name="Google Shape;22;p2"/>
                <p:cNvSpPr/>
                <p:nvPr/>
              </p:nvSpPr>
              <p:spPr>
                <a:xfrm>
                  <a:off x="6252618"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 name="Google Shape;23;p2"/>
                <p:cNvSpPr/>
                <p:nvPr/>
              </p:nvSpPr>
              <p:spPr>
                <a:xfrm>
                  <a:off x="6193932" y="3006535"/>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 name="Google Shape;24;p2"/>
                <p:cNvSpPr/>
                <p:nvPr/>
              </p:nvSpPr>
              <p:spPr>
                <a:xfrm>
                  <a:off x="6192981" y="2943373"/>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 name="Google Shape;25;p2"/>
                <p:cNvSpPr/>
                <p:nvPr/>
              </p:nvSpPr>
              <p:spPr>
                <a:xfrm>
                  <a:off x="6192981" y="2860065"/>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 name="Google Shape;26;p2"/>
                <p:cNvSpPr/>
                <p:nvPr/>
              </p:nvSpPr>
              <p:spPr>
                <a:xfrm>
                  <a:off x="6192981" y="2776756"/>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 name="Google Shape;27;p2"/>
                <p:cNvSpPr/>
                <p:nvPr/>
              </p:nvSpPr>
              <p:spPr>
                <a:xfrm>
                  <a:off x="6192981" y="2693467"/>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 name="Google Shape;28;p2"/>
                <p:cNvSpPr/>
                <p:nvPr/>
              </p:nvSpPr>
              <p:spPr>
                <a:xfrm>
                  <a:off x="6192981" y="2610159"/>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 name="Google Shape;29;p2"/>
                <p:cNvSpPr/>
                <p:nvPr/>
              </p:nvSpPr>
              <p:spPr>
                <a:xfrm>
                  <a:off x="6192981" y="2526850"/>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30" name="Google Shape;30;p2"/>
            <p:cNvGrpSpPr/>
            <p:nvPr/>
          </p:nvGrpSpPr>
          <p:grpSpPr>
            <a:xfrm>
              <a:off x="7220596" y="4207220"/>
              <a:ext cx="2544429" cy="1475056"/>
              <a:chOff x="7220596" y="4207220"/>
              <a:chExt cx="2544429" cy="1475056"/>
            </a:xfrm>
          </p:grpSpPr>
          <p:grpSp>
            <p:nvGrpSpPr>
              <p:cNvPr id="31" name="Google Shape;31;p2"/>
              <p:cNvGrpSpPr/>
              <p:nvPr/>
            </p:nvGrpSpPr>
            <p:grpSpPr>
              <a:xfrm flipH="1">
                <a:off x="7220596" y="4774477"/>
                <a:ext cx="389692" cy="162548"/>
                <a:chOff x="7124939" y="1071676"/>
                <a:chExt cx="428186" cy="178604"/>
              </a:xfrm>
            </p:grpSpPr>
            <p:sp>
              <p:nvSpPr>
                <p:cNvPr id="32" name="Google Shape;32;p2"/>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3" name="Google Shape;33;p2"/>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34" name="Google Shape;34;p2"/>
              <p:cNvSpPr/>
              <p:nvPr/>
            </p:nvSpPr>
            <p:spPr>
              <a:xfrm rot="10800000">
                <a:off x="8289969" y="4207220"/>
                <a:ext cx="1475056" cy="1475056"/>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35" name="Google Shape;35;p2"/>
          <p:cNvSpPr txBox="1"/>
          <p:nvPr>
            <p:ph type="ctrTitle"/>
          </p:nvPr>
        </p:nvSpPr>
        <p:spPr>
          <a:xfrm>
            <a:off x="1825400" y="1176050"/>
            <a:ext cx="5493300" cy="1866300"/>
          </a:xfrm>
          <a:prstGeom prst="rect">
            <a:avLst/>
          </a:prstGeom>
          <a:solidFill>
            <a:schemeClr val="lt1"/>
          </a:solidFill>
          <a:effectLst>
            <a:outerShdw rotWithShape="0" algn="bl" dir="3000000" dist="114300">
              <a:schemeClr val="dk1"/>
            </a:outerShdw>
          </a:effectLst>
        </p:spPr>
        <p:txBody>
          <a:bodyPr anchorCtr="0" anchor="b" bIns="91425" lIns="91425" spcFirstLastPara="1" rIns="91425" wrap="square" tIns="91425">
            <a:noAutofit/>
          </a:bodyPr>
          <a:lstStyle>
            <a:lvl1pPr lvl="0" algn="ctr">
              <a:spcBef>
                <a:spcPts val="0"/>
              </a:spcBef>
              <a:spcAft>
                <a:spcPts val="0"/>
              </a:spcAft>
              <a:buClr>
                <a:srgbClr val="191919"/>
              </a:buClr>
              <a:buSzPts val="5200"/>
              <a:buNone/>
              <a:defRPr sz="55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36" name="Google Shape;36;p2"/>
          <p:cNvSpPr txBox="1"/>
          <p:nvPr>
            <p:ph idx="1" type="subTitle"/>
          </p:nvPr>
        </p:nvSpPr>
        <p:spPr>
          <a:xfrm>
            <a:off x="2307675" y="3235425"/>
            <a:ext cx="4528800" cy="442800"/>
          </a:xfrm>
          <a:prstGeom prst="rect">
            <a:avLst/>
          </a:prstGeom>
          <a:solidFill>
            <a:schemeClr val="dk1"/>
          </a:solidFill>
        </p:spPr>
        <p:txBody>
          <a:bodyPr anchorCtr="0" anchor="t" bIns="91425" lIns="91425" spcFirstLastPara="1" rIns="91425" wrap="square" tIns="91425">
            <a:noAutofit/>
          </a:bodyPr>
          <a:lstStyle>
            <a:lvl1pPr lvl="0" algn="ctr">
              <a:lnSpc>
                <a:spcPct val="100000"/>
              </a:lnSpc>
              <a:spcBef>
                <a:spcPts val="0"/>
              </a:spcBef>
              <a:spcAft>
                <a:spcPts val="0"/>
              </a:spcAft>
              <a:buSzPts val="1200"/>
              <a:buNone/>
              <a:defRPr sz="1600">
                <a:solidFill>
                  <a:schemeClr val="lt1"/>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 name="Shape 37"/>
        <p:cNvGrpSpPr/>
        <p:nvPr/>
      </p:nvGrpSpPr>
      <p:grpSpPr>
        <a:xfrm>
          <a:off x="0" y="0"/>
          <a:ext cx="0" cy="0"/>
          <a:chOff x="0" y="0"/>
          <a:chExt cx="0" cy="0"/>
        </a:xfrm>
      </p:grpSpPr>
      <p:grpSp>
        <p:nvGrpSpPr>
          <p:cNvPr id="38" name="Google Shape;38;p3"/>
          <p:cNvGrpSpPr/>
          <p:nvPr/>
        </p:nvGrpSpPr>
        <p:grpSpPr>
          <a:xfrm>
            <a:off x="7091939" y="3791758"/>
            <a:ext cx="2196414" cy="1420739"/>
            <a:chOff x="7091939" y="3791758"/>
            <a:chExt cx="2196414" cy="1420739"/>
          </a:xfrm>
        </p:grpSpPr>
        <p:sp>
          <p:nvSpPr>
            <p:cNvPr id="39" name="Google Shape;39;p3"/>
            <p:cNvSpPr/>
            <p:nvPr/>
          </p:nvSpPr>
          <p:spPr>
            <a:xfrm rot="-5400000">
              <a:off x="7735135" y="3590280"/>
              <a:ext cx="1351740" cy="1754696"/>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40" name="Google Shape;40;p3"/>
            <p:cNvGrpSpPr/>
            <p:nvPr/>
          </p:nvGrpSpPr>
          <p:grpSpPr>
            <a:xfrm flipH="1">
              <a:off x="8006869" y="4604010"/>
              <a:ext cx="1137143" cy="608487"/>
              <a:chOff x="2197188" y="2035354"/>
              <a:chExt cx="534673" cy="286118"/>
            </a:xfrm>
          </p:grpSpPr>
          <p:sp>
            <p:nvSpPr>
              <p:cNvPr id="41" name="Google Shape;41;p3"/>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 name="Google Shape;42;p3"/>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 name="Google Shape;43;p3"/>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 name="Google Shape;44;p3"/>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 name="Google Shape;45;p3"/>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 name="Google Shape;46;p3"/>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7" name="Google Shape;47;p3"/>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 name="Google Shape;48;p3"/>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 name="Google Shape;49;p3"/>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 name="Google Shape;50;p3"/>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 name="Google Shape;51;p3"/>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 name="Google Shape;52;p3"/>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 name="Google Shape;53;p3"/>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 name="Google Shape;54;p3"/>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 name="Google Shape;55;p3"/>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6" name="Google Shape;56;p3"/>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 name="Google Shape;57;p3"/>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 name="Google Shape;58;p3"/>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 name="Google Shape;59;p3"/>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 name="Google Shape;60;p3"/>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 name="Google Shape;61;p3"/>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 name="Google Shape;62;p3"/>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 name="Google Shape;63;p3"/>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4" name="Google Shape;64;p3"/>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65" name="Google Shape;65;p3"/>
            <p:cNvSpPr/>
            <p:nvPr/>
          </p:nvSpPr>
          <p:spPr>
            <a:xfrm rot="-5400000">
              <a:off x="7396186" y="3922179"/>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66" name="Google Shape;66;p3"/>
          <p:cNvGrpSpPr/>
          <p:nvPr/>
        </p:nvGrpSpPr>
        <p:grpSpPr>
          <a:xfrm>
            <a:off x="212338" y="4731251"/>
            <a:ext cx="1800195" cy="281997"/>
            <a:chOff x="212338" y="4731251"/>
            <a:chExt cx="1800195" cy="281997"/>
          </a:xfrm>
        </p:grpSpPr>
        <p:sp>
          <p:nvSpPr>
            <p:cNvPr id="67" name="Google Shape;67;p3"/>
            <p:cNvSpPr/>
            <p:nvPr/>
          </p:nvSpPr>
          <p:spPr>
            <a:xfrm>
              <a:off x="212338"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 name="Google Shape;68;p3"/>
            <p:cNvSpPr/>
            <p:nvPr/>
          </p:nvSpPr>
          <p:spPr>
            <a:xfrm>
              <a:off x="718427"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9" name="Google Shape;69;p3"/>
            <p:cNvSpPr/>
            <p:nvPr/>
          </p:nvSpPr>
          <p:spPr>
            <a:xfrm>
              <a:off x="1224451"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0" name="Google Shape;70;p3"/>
            <p:cNvSpPr/>
            <p:nvPr/>
          </p:nvSpPr>
          <p:spPr>
            <a:xfrm>
              <a:off x="1730536"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71" name="Google Shape;71;p3"/>
          <p:cNvSpPr txBox="1"/>
          <p:nvPr>
            <p:ph type="title"/>
          </p:nvPr>
        </p:nvSpPr>
        <p:spPr>
          <a:xfrm>
            <a:off x="3833350" y="2392263"/>
            <a:ext cx="4383600" cy="1210500"/>
          </a:xfrm>
          <a:prstGeom prst="rect">
            <a:avLst/>
          </a:prstGeom>
        </p:spPr>
        <p:txBody>
          <a:bodyPr anchorCtr="0" anchor="t" bIns="91425" lIns="91425" spcFirstLastPara="1" rIns="91425" wrap="square" tIns="91425">
            <a:noAutofit/>
          </a:bodyPr>
          <a:lstStyle>
            <a:lvl1pPr lvl="0">
              <a:spcBef>
                <a:spcPts val="0"/>
              </a:spcBef>
              <a:spcAft>
                <a:spcPts val="0"/>
              </a:spcAft>
              <a:buSzPts val="3600"/>
              <a:buNone/>
              <a:defRPr sz="45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72" name="Google Shape;72;p3"/>
          <p:cNvSpPr txBox="1"/>
          <p:nvPr>
            <p:ph hasCustomPrompt="1" idx="2" type="title"/>
          </p:nvPr>
        </p:nvSpPr>
        <p:spPr>
          <a:xfrm>
            <a:off x="3930550" y="952500"/>
            <a:ext cx="1332600" cy="1162800"/>
          </a:xfrm>
          <a:prstGeom prst="rect">
            <a:avLst/>
          </a:prstGeom>
          <a:solidFill>
            <a:schemeClr val="lt1"/>
          </a:solidFill>
          <a:effectLst>
            <a:outerShdw rotWithShape="0" algn="bl" dir="3000000" dist="85725">
              <a:schemeClr val="dk1"/>
            </a:outerShdw>
          </a:effectLst>
        </p:spPr>
        <p:txBody>
          <a:bodyPr anchorCtr="0" anchor="b" bIns="91425" lIns="91425" spcFirstLastPara="1" rIns="91425" wrap="square" tIns="91425">
            <a:noAutofit/>
          </a:bodyPr>
          <a:lstStyle>
            <a:lvl1pPr lvl="0" rtl="0" algn="ctr">
              <a:spcBef>
                <a:spcPts val="0"/>
              </a:spcBef>
              <a:spcAft>
                <a:spcPts val="0"/>
              </a:spcAft>
              <a:buClr>
                <a:schemeClr val="lt1"/>
              </a:buClr>
              <a:buSzPts val="6000"/>
              <a:buNone/>
              <a:defRPr sz="6000"/>
            </a:lvl1pPr>
            <a:lvl2pPr lvl="1" rtl="0" algn="ctr">
              <a:spcBef>
                <a:spcPts val="0"/>
              </a:spcBef>
              <a:spcAft>
                <a:spcPts val="0"/>
              </a:spcAft>
              <a:buClr>
                <a:schemeClr val="lt1"/>
              </a:buClr>
              <a:buSzPts val="6000"/>
              <a:buNone/>
              <a:defRPr sz="6000">
                <a:solidFill>
                  <a:schemeClr val="lt1"/>
                </a:solidFill>
              </a:defRPr>
            </a:lvl2pPr>
            <a:lvl3pPr lvl="2" rtl="0" algn="ctr">
              <a:spcBef>
                <a:spcPts val="0"/>
              </a:spcBef>
              <a:spcAft>
                <a:spcPts val="0"/>
              </a:spcAft>
              <a:buClr>
                <a:schemeClr val="lt1"/>
              </a:buClr>
              <a:buSzPts val="6000"/>
              <a:buNone/>
              <a:defRPr sz="6000">
                <a:solidFill>
                  <a:schemeClr val="lt1"/>
                </a:solidFill>
              </a:defRPr>
            </a:lvl3pPr>
            <a:lvl4pPr lvl="3" rtl="0" algn="ctr">
              <a:spcBef>
                <a:spcPts val="0"/>
              </a:spcBef>
              <a:spcAft>
                <a:spcPts val="0"/>
              </a:spcAft>
              <a:buClr>
                <a:schemeClr val="lt1"/>
              </a:buClr>
              <a:buSzPts val="6000"/>
              <a:buNone/>
              <a:defRPr sz="6000">
                <a:solidFill>
                  <a:schemeClr val="lt1"/>
                </a:solidFill>
              </a:defRPr>
            </a:lvl4pPr>
            <a:lvl5pPr lvl="4" rtl="0" algn="ctr">
              <a:spcBef>
                <a:spcPts val="0"/>
              </a:spcBef>
              <a:spcAft>
                <a:spcPts val="0"/>
              </a:spcAft>
              <a:buClr>
                <a:schemeClr val="lt1"/>
              </a:buClr>
              <a:buSzPts val="6000"/>
              <a:buNone/>
              <a:defRPr sz="6000">
                <a:solidFill>
                  <a:schemeClr val="lt1"/>
                </a:solidFill>
              </a:defRPr>
            </a:lvl5pPr>
            <a:lvl6pPr lvl="5" rtl="0" algn="ctr">
              <a:spcBef>
                <a:spcPts val="0"/>
              </a:spcBef>
              <a:spcAft>
                <a:spcPts val="0"/>
              </a:spcAft>
              <a:buClr>
                <a:schemeClr val="lt1"/>
              </a:buClr>
              <a:buSzPts val="6000"/>
              <a:buNone/>
              <a:defRPr sz="6000">
                <a:solidFill>
                  <a:schemeClr val="lt1"/>
                </a:solidFill>
              </a:defRPr>
            </a:lvl6pPr>
            <a:lvl7pPr lvl="6" rtl="0" algn="ctr">
              <a:spcBef>
                <a:spcPts val="0"/>
              </a:spcBef>
              <a:spcAft>
                <a:spcPts val="0"/>
              </a:spcAft>
              <a:buClr>
                <a:schemeClr val="lt1"/>
              </a:buClr>
              <a:buSzPts val="6000"/>
              <a:buNone/>
              <a:defRPr sz="6000">
                <a:solidFill>
                  <a:schemeClr val="lt1"/>
                </a:solidFill>
              </a:defRPr>
            </a:lvl7pPr>
            <a:lvl8pPr lvl="7" rtl="0" algn="ctr">
              <a:spcBef>
                <a:spcPts val="0"/>
              </a:spcBef>
              <a:spcAft>
                <a:spcPts val="0"/>
              </a:spcAft>
              <a:buClr>
                <a:schemeClr val="lt1"/>
              </a:buClr>
              <a:buSzPts val="6000"/>
              <a:buNone/>
              <a:defRPr sz="6000">
                <a:solidFill>
                  <a:schemeClr val="lt1"/>
                </a:solidFill>
              </a:defRPr>
            </a:lvl8pPr>
            <a:lvl9pPr lvl="8" rtl="0" algn="ctr">
              <a:spcBef>
                <a:spcPts val="0"/>
              </a:spcBef>
              <a:spcAft>
                <a:spcPts val="0"/>
              </a:spcAft>
              <a:buClr>
                <a:schemeClr val="lt1"/>
              </a:buClr>
              <a:buSzPts val="6000"/>
              <a:buNone/>
              <a:defRPr sz="6000">
                <a:solidFill>
                  <a:schemeClr val="lt1"/>
                </a:solidFill>
              </a:defRPr>
            </a:lvl9pPr>
          </a:lstStyle>
          <a:p>
            <a:r>
              <a:t>xx%</a:t>
            </a:r>
          </a:p>
        </p:txBody>
      </p:sp>
      <p:sp>
        <p:nvSpPr>
          <p:cNvPr id="73" name="Google Shape;73;p3"/>
          <p:cNvSpPr/>
          <p:nvPr>
            <p:ph idx="3" type="pic"/>
          </p:nvPr>
        </p:nvSpPr>
        <p:spPr>
          <a:xfrm>
            <a:off x="833450" y="952500"/>
            <a:ext cx="2913900" cy="2998800"/>
          </a:xfrm>
          <a:prstGeom prst="rect">
            <a:avLst/>
          </a:prstGeom>
          <a:noFill/>
          <a:ln>
            <a:noFill/>
          </a:ln>
          <a:effectLst>
            <a:outerShdw rotWithShape="0" algn="bl" dir="3000000" dist="76200">
              <a:schemeClr val="dk1"/>
            </a:outerShdw>
          </a:effectLst>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74" name="Shape 74"/>
        <p:cNvGrpSpPr/>
        <p:nvPr/>
      </p:nvGrpSpPr>
      <p:grpSpPr>
        <a:xfrm>
          <a:off x="0" y="0"/>
          <a:ext cx="0" cy="0"/>
          <a:chOff x="0" y="0"/>
          <a:chExt cx="0" cy="0"/>
        </a:xfrm>
      </p:grpSpPr>
      <p:sp>
        <p:nvSpPr>
          <p:cNvPr id="75" name="Google Shape;75;p4"/>
          <p:cNvSpPr txBox="1"/>
          <p:nvPr>
            <p:ph type="title"/>
          </p:nvPr>
        </p:nvSpPr>
        <p:spPr>
          <a:xfrm>
            <a:off x="720000" y="445025"/>
            <a:ext cx="55401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6" name="Google Shape;76;p4"/>
          <p:cNvSpPr txBox="1"/>
          <p:nvPr>
            <p:ph idx="1" type="body"/>
          </p:nvPr>
        </p:nvSpPr>
        <p:spPr>
          <a:xfrm>
            <a:off x="720000" y="1215750"/>
            <a:ext cx="4716600" cy="17922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Clr>
                <a:srgbClr val="252525"/>
              </a:buClr>
              <a:buSzPts val="1200"/>
              <a:buFont typeface="Albert Sans Light"/>
              <a:buChar char="●"/>
              <a:defRPr/>
            </a:lvl1pPr>
            <a:lvl2pPr indent="-304800" lvl="1" marL="914400" rtl="0">
              <a:lnSpc>
                <a:spcPct val="100000"/>
              </a:lnSpc>
              <a:spcBef>
                <a:spcPts val="0"/>
              </a:spcBef>
              <a:spcAft>
                <a:spcPts val="0"/>
              </a:spcAft>
              <a:buClr>
                <a:srgbClr val="252525"/>
              </a:buClr>
              <a:buSzPts val="1200"/>
              <a:buFont typeface="Nunito Light"/>
              <a:buChar char="○"/>
              <a:defRPr/>
            </a:lvl2pPr>
            <a:lvl3pPr indent="-304800" lvl="2" marL="1371600" rtl="0">
              <a:lnSpc>
                <a:spcPct val="100000"/>
              </a:lnSpc>
              <a:spcBef>
                <a:spcPts val="0"/>
              </a:spcBef>
              <a:spcAft>
                <a:spcPts val="0"/>
              </a:spcAft>
              <a:buClr>
                <a:srgbClr val="252525"/>
              </a:buClr>
              <a:buSzPts val="1200"/>
              <a:buFont typeface="Nunito Light"/>
              <a:buChar char="■"/>
              <a:defRPr/>
            </a:lvl3pPr>
            <a:lvl4pPr indent="-304800" lvl="3" marL="1828800" rtl="0">
              <a:lnSpc>
                <a:spcPct val="100000"/>
              </a:lnSpc>
              <a:spcBef>
                <a:spcPts val="0"/>
              </a:spcBef>
              <a:spcAft>
                <a:spcPts val="0"/>
              </a:spcAft>
              <a:buClr>
                <a:srgbClr val="252525"/>
              </a:buClr>
              <a:buSzPts val="1200"/>
              <a:buFont typeface="Nunito Light"/>
              <a:buChar char="●"/>
              <a:defRPr/>
            </a:lvl4pPr>
            <a:lvl5pPr indent="-304800" lvl="4" marL="2286000" rtl="0">
              <a:lnSpc>
                <a:spcPct val="100000"/>
              </a:lnSpc>
              <a:spcBef>
                <a:spcPts val="0"/>
              </a:spcBef>
              <a:spcAft>
                <a:spcPts val="0"/>
              </a:spcAft>
              <a:buClr>
                <a:srgbClr val="252525"/>
              </a:buClr>
              <a:buSzPts val="1200"/>
              <a:buFont typeface="Nunito Light"/>
              <a:buChar char="○"/>
              <a:defRPr/>
            </a:lvl5pPr>
            <a:lvl6pPr indent="-304800" lvl="5" marL="2743200" rtl="0">
              <a:lnSpc>
                <a:spcPct val="100000"/>
              </a:lnSpc>
              <a:spcBef>
                <a:spcPts val="0"/>
              </a:spcBef>
              <a:spcAft>
                <a:spcPts val="0"/>
              </a:spcAft>
              <a:buClr>
                <a:srgbClr val="252525"/>
              </a:buClr>
              <a:buSzPts val="1200"/>
              <a:buFont typeface="Nunito Light"/>
              <a:buChar char="■"/>
              <a:defRPr/>
            </a:lvl6pPr>
            <a:lvl7pPr indent="-304800" lvl="6" marL="3200400" rtl="0">
              <a:lnSpc>
                <a:spcPct val="100000"/>
              </a:lnSpc>
              <a:spcBef>
                <a:spcPts val="0"/>
              </a:spcBef>
              <a:spcAft>
                <a:spcPts val="0"/>
              </a:spcAft>
              <a:buClr>
                <a:srgbClr val="252525"/>
              </a:buClr>
              <a:buSzPts val="1200"/>
              <a:buFont typeface="Nunito Light"/>
              <a:buChar char="●"/>
              <a:defRPr/>
            </a:lvl7pPr>
            <a:lvl8pPr indent="-304800" lvl="7" marL="3657600" rtl="0">
              <a:lnSpc>
                <a:spcPct val="100000"/>
              </a:lnSpc>
              <a:spcBef>
                <a:spcPts val="0"/>
              </a:spcBef>
              <a:spcAft>
                <a:spcPts val="0"/>
              </a:spcAft>
              <a:buClr>
                <a:srgbClr val="252525"/>
              </a:buClr>
              <a:buSzPts val="1200"/>
              <a:buFont typeface="Nunito Light"/>
              <a:buChar char="○"/>
              <a:defRPr/>
            </a:lvl8pPr>
            <a:lvl9pPr indent="-304800" lvl="8" marL="4114800" rtl="0">
              <a:lnSpc>
                <a:spcPct val="100000"/>
              </a:lnSpc>
              <a:spcBef>
                <a:spcPts val="0"/>
              </a:spcBef>
              <a:spcAft>
                <a:spcPts val="0"/>
              </a:spcAft>
              <a:buClr>
                <a:srgbClr val="252525"/>
              </a:buClr>
              <a:buSzPts val="1200"/>
              <a:buFont typeface="Nunito Light"/>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77" name="Shape 77"/>
        <p:cNvGrpSpPr/>
        <p:nvPr/>
      </p:nvGrpSpPr>
      <p:grpSpPr>
        <a:xfrm>
          <a:off x="0" y="0"/>
          <a:ext cx="0" cy="0"/>
          <a:chOff x="0" y="0"/>
          <a:chExt cx="0" cy="0"/>
        </a:xfrm>
      </p:grpSpPr>
      <p:grpSp>
        <p:nvGrpSpPr>
          <p:cNvPr id="78" name="Google Shape;78;p5"/>
          <p:cNvGrpSpPr/>
          <p:nvPr/>
        </p:nvGrpSpPr>
        <p:grpSpPr>
          <a:xfrm>
            <a:off x="-803281" y="-1516935"/>
            <a:ext cx="11540540" cy="3439246"/>
            <a:chOff x="-803281" y="-1516935"/>
            <a:chExt cx="11540540" cy="3439246"/>
          </a:xfrm>
        </p:grpSpPr>
        <p:grpSp>
          <p:nvGrpSpPr>
            <p:cNvPr id="79" name="Google Shape;79;p5"/>
            <p:cNvGrpSpPr/>
            <p:nvPr/>
          </p:nvGrpSpPr>
          <p:grpSpPr>
            <a:xfrm flipH="1" rot="10800000">
              <a:off x="7467521" y="-1516935"/>
              <a:ext cx="3269738" cy="2998743"/>
              <a:chOff x="4311522" y="3788083"/>
              <a:chExt cx="2112507" cy="1937423"/>
            </a:xfrm>
          </p:grpSpPr>
          <p:sp>
            <p:nvSpPr>
              <p:cNvPr id="80" name="Google Shape;80;p5"/>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 name="Google Shape;81;p5"/>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rgbClr val="4D52A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2" name="Google Shape;82;p5"/>
            <p:cNvGrpSpPr/>
            <p:nvPr/>
          </p:nvGrpSpPr>
          <p:grpSpPr>
            <a:xfrm>
              <a:off x="-803281" y="-527221"/>
              <a:ext cx="2612714" cy="2449532"/>
              <a:chOff x="-803281" y="-527221"/>
              <a:chExt cx="2612714" cy="2449532"/>
            </a:xfrm>
          </p:grpSpPr>
          <p:sp>
            <p:nvSpPr>
              <p:cNvPr id="83" name="Google Shape;83;p5"/>
              <p:cNvSpPr/>
              <p:nvPr/>
            </p:nvSpPr>
            <p:spPr>
              <a:xfrm flipH="1">
                <a:off x="-803281" y="-527221"/>
                <a:ext cx="1416379" cy="2449532"/>
              </a:xfrm>
              <a:custGeom>
                <a:rect b="b" l="l" r="r" t="t"/>
                <a:pathLst>
                  <a:path extrusionOk="0" h="1582896" w="915269">
                    <a:moveTo>
                      <a:pt x="0" y="0"/>
                    </a:moveTo>
                    <a:lnTo>
                      <a:pt x="915269" y="0"/>
                    </a:lnTo>
                    <a:lnTo>
                      <a:pt x="915269" y="1125271"/>
                    </a:lnTo>
                    <a:cubicBezTo>
                      <a:pt x="915269" y="1377842"/>
                      <a:pt x="710214" y="1582897"/>
                      <a:pt x="457644" y="1582897"/>
                    </a:cubicBezTo>
                    <a:lnTo>
                      <a:pt x="457644" y="1582897"/>
                    </a:lnTo>
                    <a:cubicBezTo>
                      <a:pt x="205074" y="1582897"/>
                      <a:pt x="19" y="1377842"/>
                      <a:pt x="19" y="1125271"/>
                    </a:cubicBezTo>
                    <a:lnTo>
                      <a:pt x="19" y="0"/>
                    </a:lnTo>
                    <a:lnTo>
                      <a:pt x="19"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84" name="Google Shape;84;p5"/>
              <p:cNvGrpSpPr/>
              <p:nvPr/>
            </p:nvGrpSpPr>
            <p:grpSpPr>
              <a:xfrm flipH="1" rot="10800000">
                <a:off x="-382979" y="-299482"/>
                <a:ext cx="2192412" cy="563839"/>
                <a:chOff x="1429983" y="1371775"/>
                <a:chExt cx="1416470" cy="364284"/>
              </a:xfrm>
            </p:grpSpPr>
            <p:sp>
              <p:nvSpPr>
                <p:cNvPr id="85" name="Google Shape;85;p5"/>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 name="Google Shape;86;p5"/>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 name="Google Shape;87;p5"/>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 name="Google Shape;88;p5"/>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9" name="Google Shape;89;p5"/>
              <p:cNvGrpSpPr/>
              <p:nvPr/>
            </p:nvGrpSpPr>
            <p:grpSpPr>
              <a:xfrm flipH="1">
                <a:off x="-8" y="802719"/>
                <a:ext cx="465824" cy="465854"/>
                <a:chOff x="6489984" y="4916875"/>
                <a:chExt cx="300959" cy="300978"/>
              </a:xfrm>
            </p:grpSpPr>
            <p:sp>
              <p:nvSpPr>
                <p:cNvPr id="90" name="Google Shape;90;p5"/>
                <p:cNvSpPr/>
                <p:nvPr/>
              </p:nvSpPr>
              <p:spPr>
                <a:xfrm>
                  <a:off x="6489984" y="4916875"/>
                  <a:ext cx="150480" cy="150480"/>
                </a:xfrm>
                <a:custGeom>
                  <a:rect b="b" l="l" r="r" t="t"/>
                  <a:pathLst>
                    <a:path extrusionOk="0" h="150480" w="150480">
                      <a:moveTo>
                        <a:pt x="0" y="0"/>
                      </a:moveTo>
                      <a:lnTo>
                        <a:pt x="0" y="0"/>
                      </a:lnTo>
                      <a:cubicBezTo>
                        <a:pt x="0" y="83118"/>
                        <a:pt x="67381" y="150480"/>
                        <a:pt x="150480" y="150480"/>
                      </a:cubicBezTo>
                      <a:lnTo>
                        <a:pt x="150480" y="150480"/>
                      </a:lnTo>
                      <a:cubicBezTo>
                        <a:pt x="150480" y="67362"/>
                        <a:pt x="83099" y="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 name="Google Shape;91;p5"/>
                <p:cNvSpPr/>
                <p:nvPr/>
              </p:nvSpPr>
              <p:spPr>
                <a:xfrm>
                  <a:off x="6640464" y="4916875"/>
                  <a:ext cx="150479" cy="150480"/>
                </a:xfrm>
                <a:custGeom>
                  <a:rect b="b" l="l" r="r" t="t"/>
                  <a:pathLst>
                    <a:path extrusionOk="0" h="150480" w="150479">
                      <a:moveTo>
                        <a:pt x="150480" y="0"/>
                      </a:moveTo>
                      <a:lnTo>
                        <a:pt x="150480" y="0"/>
                      </a:lnTo>
                      <a:cubicBezTo>
                        <a:pt x="150480" y="83118"/>
                        <a:pt x="83099" y="150480"/>
                        <a:pt x="0" y="150480"/>
                      </a:cubicBezTo>
                      <a:lnTo>
                        <a:pt x="0" y="150480"/>
                      </a:lnTo>
                      <a:cubicBezTo>
                        <a:pt x="0" y="67362"/>
                        <a:pt x="67381" y="0"/>
                        <a:pt x="15048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 name="Google Shape;92;p5"/>
                <p:cNvSpPr/>
                <p:nvPr/>
              </p:nvSpPr>
              <p:spPr>
                <a:xfrm>
                  <a:off x="6489984" y="5067374"/>
                  <a:ext cx="150480" cy="150479"/>
                </a:xfrm>
                <a:custGeom>
                  <a:rect b="b" l="l" r="r" t="t"/>
                  <a:pathLst>
                    <a:path extrusionOk="0" h="150479" w="150480">
                      <a:moveTo>
                        <a:pt x="0" y="150480"/>
                      </a:moveTo>
                      <a:lnTo>
                        <a:pt x="0" y="150480"/>
                      </a:lnTo>
                      <a:cubicBezTo>
                        <a:pt x="0" y="67362"/>
                        <a:pt x="67381" y="0"/>
                        <a:pt x="150480" y="0"/>
                      </a:cubicBezTo>
                      <a:lnTo>
                        <a:pt x="150480" y="0"/>
                      </a:lnTo>
                      <a:cubicBezTo>
                        <a:pt x="150480" y="83118"/>
                        <a:pt x="83099" y="150480"/>
                        <a:pt x="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 name="Google Shape;93;p5"/>
                <p:cNvSpPr/>
                <p:nvPr/>
              </p:nvSpPr>
              <p:spPr>
                <a:xfrm>
                  <a:off x="6640464" y="5067374"/>
                  <a:ext cx="150479" cy="150479"/>
                </a:xfrm>
                <a:custGeom>
                  <a:rect b="b" l="l" r="r" t="t"/>
                  <a:pathLst>
                    <a:path extrusionOk="0" h="150479" w="150479">
                      <a:moveTo>
                        <a:pt x="150480" y="150480"/>
                      </a:moveTo>
                      <a:lnTo>
                        <a:pt x="150480" y="150480"/>
                      </a:lnTo>
                      <a:cubicBezTo>
                        <a:pt x="150480" y="67362"/>
                        <a:pt x="83099" y="0"/>
                        <a:pt x="0" y="0"/>
                      </a:cubicBezTo>
                      <a:lnTo>
                        <a:pt x="0" y="0"/>
                      </a:lnTo>
                      <a:cubicBezTo>
                        <a:pt x="0" y="83118"/>
                        <a:pt x="67381" y="150480"/>
                        <a:pt x="15048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sp>
        <p:nvSpPr>
          <p:cNvPr id="94" name="Google Shape;94;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95" name="Google Shape;95;p5"/>
          <p:cNvSpPr txBox="1"/>
          <p:nvPr>
            <p:ph idx="1" type="subTitle"/>
          </p:nvPr>
        </p:nvSpPr>
        <p:spPr>
          <a:xfrm>
            <a:off x="713226" y="3407950"/>
            <a:ext cx="5157300" cy="9171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6" name="Google Shape;96;p5"/>
          <p:cNvSpPr txBox="1"/>
          <p:nvPr>
            <p:ph idx="2" type="subTitle"/>
          </p:nvPr>
        </p:nvSpPr>
        <p:spPr>
          <a:xfrm>
            <a:off x="713225" y="1790075"/>
            <a:ext cx="5157300" cy="9171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97" name="Google Shape;97;p5"/>
          <p:cNvSpPr txBox="1"/>
          <p:nvPr>
            <p:ph idx="3" type="subTitle"/>
          </p:nvPr>
        </p:nvSpPr>
        <p:spPr>
          <a:xfrm>
            <a:off x="713225" y="1390900"/>
            <a:ext cx="5157300" cy="4584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98" name="Google Shape;98;p5"/>
          <p:cNvSpPr txBox="1"/>
          <p:nvPr>
            <p:ph idx="4" type="subTitle"/>
          </p:nvPr>
        </p:nvSpPr>
        <p:spPr>
          <a:xfrm>
            <a:off x="713225" y="3008775"/>
            <a:ext cx="5157300" cy="4584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grpSp>
        <p:nvGrpSpPr>
          <p:cNvPr id="100" name="Google Shape;100;p6"/>
          <p:cNvGrpSpPr/>
          <p:nvPr/>
        </p:nvGrpSpPr>
        <p:grpSpPr>
          <a:xfrm>
            <a:off x="-1226024" y="-1194307"/>
            <a:ext cx="10887005" cy="6558305"/>
            <a:chOff x="-1226024" y="-1194307"/>
            <a:chExt cx="10887005" cy="6558305"/>
          </a:xfrm>
        </p:grpSpPr>
        <p:sp>
          <p:nvSpPr>
            <p:cNvPr id="101" name="Google Shape;101;p6"/>
            <p:cNvSpPr/>
            <p:nvPr/>
          </p:nvSpPr>
          <p:spPr>
            <a:xfrm rot="10800000">
              <a:off x="-1226024" y="2062230"/>
              <a:ext cx="1871725" cy="3237022"/>
            </a:xfrm>
            <a:custGeom>
              <a:rect b="b" l="l" r="r" t="t"/>
              <a:pathLst>
                <a:path extrusionOk="0" h="1582896" w="915269">
                  <a:moveTo>
                    <a:pt x="0" y="0"/>
                  </a:moveTo>
                  <a:lnTo>
                    <a:pt x="915269" y="0"/>
                  </a:lnTo>
                  <a:lnTo>
                    <a:pt x="915269" y="1125271"/>
                  </a:lnTo>
                  <a:cubicBezTo>
                    <a:pt x="915269" y="1377842"/>
                    <a:pt x="710214" y="1582897"/>
                    <a:pt x="457644" y="1582897"/>
                  </a:cubicBezTo>
                  <a:lnTo>
                    <a:pt x="457644" y="1582897"/>
                  </a:lnTo>
                  <a:cubicBezTo>
                    <a:pt x="205074" y="1582897"/>
                    <a:pt x="19" y="1377842"/>
                    <a:pt x="19" y="1125271"/>
                  </a:cubicBezTo>
                  <a:lnTo>
                    <a:pt x="19" y="0"/>
                  </a:lnTo>
                  <a:lnTo>
                    <a:pt x="19"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02" name="Google Shape;102;p6"/>
            <p:cNvGrpSpPr/>
            <p:nvPr/>
          </p:nvGrpSpPr>
          <p:grpSpPr>
            <a:xfrm>
              <a:off x="-420791" y="-620052"/>
              <a:ext cx="1193532" cy="1193569"/>
              <a:chOff x="5998830" y="235167"/>
              <a:chExt cx="619084" cy="619103"/>
            </a:xfrm>
          </p:grpSpPr>
          <p:sp>
            <p:nvSpPr>
              <p:cNvPr id="103" name="Google Shape;103;p6"/>
              <p:cNvSpPr/>
              <p:nvPr/>
            </p:nvSpPr>
            <p:spPr>
              <a:xfrm>
                <a:off x="6558297"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 name="Google Shape;104;p6"/>
              <p:cNvSpPr/>
              <p:nvPr/>
            </p:nvSpPr>
            <p:spPr>
              <a:xfrm>
                <a:off x="6474989"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5" name="Google Shape;105;p6"/>
              <p:cNvSpPr/>
              <p:nvPr/>
            </p:nvSpPr>
            <p:spPr>
              <a:xfrm>
                <a:off x="6391681"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 name="Google Shape;106;p6"/>
              <p:cNvSpPr/>
              <p:nvPr/>
            </p:nvSpPr>
            <p:spPr>
              <a:xfrm>
                <a:off x="6308372"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 name="Google Shape;107;p6"/>
              <p:cNvSpPr/>
              <p:nvPr/>
            </p:nvSpPr>
            <p:spPr>
              <a:xfrm>
                <a:off x="6225064"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 name="Google Shape;108;p6"/>
              <p:cNvSpPr/>
              <p:nvPr/>
            </p:nvSpPr>
            <p:spPr>
              <a:xfrm>
                <a:off x="6141775"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 name="Google Shape;109;p6"/>
              <p:cNvSpPr/>
              <p:nvPr/>
            </p:nvSpPr>
            <p:spPr>
              <a:xfrm>
                <a:off x="6058466" y="235167"/>
                <a:ext cx="1902" cy="619103"/>
              </a:xfrm>
              <a:custGeom>
                <a:rect b="b" l="l" r="r" t="t"/>
                <a:pathLst>
                  <a:path extrusionOk="0" h="619103" w="1902">
                    <a:moveTo>
                      <a:pt x="0" y="0"/>
                    </a:moveTo>
                    <a:lnTo>
                      <a:pt x="0" y="619104"/>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 name="Google Shape;110;p6"/>
              <p:cNvSpPr/>
              <p:nvPr/>
            </p:nvSpPr>
            <p:spPr>
              <a:xfrm>
                <a:off x="5998830" y="794634"/>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 name="Google Shape;111;p6"/>
              <p:cNvSpPr/>
              <p:nvPr/>
            </p:nvSpPr>
            <p:spPr>
              <a:xfrm>
                <a:off x="5998830" y="711326"/>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 name="Google Shape;112;p6"/>
              <p:cNvSpPr/>
              <p:nvPr/>
            </p:nvSpPr>
            <p:spPr>
              <a:xfrm>
                <a:off x="5998830" y="628018"/>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 name="Google Shape;113;p6"/>
              <p:cNvSpPr/>
              <p:nvPr/>
            </p:nvSpPr>
            <p:spPr>
              <a:xfrm>
                <a:off x="5998830" y="544709"/>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 name="Google Shape;114;p6"/>
              <p:cNvSpPr/>
              <p:nvPr/>
            </p:nvSpPr>
            <p:spPr>
              <a:xfrm>
                <a:off x="5998830" y="461420"/>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5" name="Google Shape;115;p6"/>
              <p:cNvSpPr/>
              <p:nvPr/>
            </p:nvSpPr>
            <p:spPr>
              <a:xfrm>
                <a:off x="5998830" y="378112"/>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 name="Google Shape;116;p6"/>
              <p:cNvSpPr/>
              <p:nvPr/>
            </p:nvSpPr>
            <p:spPr>
              <a:xfrm>
                <a:off x="5998830" y="294803"/>
                <a:ext cx="619084" cy="1902"/>
              </a:xfrm>
              <a:custGeom>
                <a:rect b="b" l="l" r="r" t="t"/>
                <a:pathLst>
                  <a:path extrusionOk="0" h="1902" w="619084">
                    <a:moveTo>
                      <a:pt x="619085" y="0"/>
                    </a:moveTo>
                    <a:lnTo>
                      <a:pt x="0" y="0"/>
                    </a:lnTo>
                  </a:path>
                </a:pathLst>
              </a:custGeom>
              <a:noFill/>
              <a:ln cap="rnd" cmpd="sng" w="9525">
                <a:solidFill>
                  <a:schemeClr val="dk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17" name="Google Shape;117;p6"/>
            <p:cNvGrpSpPr/>
            <p:nvPr/>
          </p:nvGrpSpPr>
          <p:grpSpPr>
            <a:xfrm>
              <a:off x="-382979" y="4650366"/>
              <a:ext cx="2192412" cy="563839"/>
              <a:chOff x="1429983" y="1371775"/>
              <a:chExt cx="1416470" cy="364284"/>
            </a:xfrm>
          </p:grpSpPr>
          <p:sp>
            <p:nvSpPr>
              <p:cNvPr id="118" name="Google Shape;118;p6"/>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 name="Google Shape;119;p6"/>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0" name="Google Shape;120;p6"/>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 name="Google Shape;121;p6"/>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22" name="Google Shape;122;p6"/>
            <p:cNvGrpSpPr/>
            <p:nvPr/>
          </p:nvGrpSpPr>
          <p:grpSpPr>
            <a:xfrm>
              <a:off x="8612165" y="3716637"/>
              <a:ext cx="1048816" cy="1647361"/>
              <a:chOff x="2662729" y="2860122"/>
              <a:chExt cx="300960" cy="472714"/>
            </a:xfrm>
          </p:grpSpPr>
          <p:sp>
            <p:nvSpPr>
              <p:cNvPr id="123" name="Google Shape;123;p6"/>
              <p:cNvSpPr/>
              <p:nvPr/>
            </p:nvSpPr>
            <p:spPr>
              <a:xfrm>
                <a:off x="2662729" y="3031876"/>
                <a:ext cx="300960" cy="300960"/>
              </a:xfrm>
              <a:custGeom>
                <a:rect b="b" l="l" r="r" t="t"/>
                <a:pathLst>
                  <a:path extrusionOk="0" h="300960" w="300960">
                    <a:moveTo>
                      <a:pt x="300960" y="150480"/>
                    </a:moveTo>
                    <a:cubicBezTo>
                      <a:pt x="300960" y="233588"/>
                      <a:pt x="233588" y="300960"/>
                      <a:pt x="150480" y="300960"/>
                    </a:cubicBezTo>
                    <a:cubicBezTo>
                      <a:pt x="67372" y="300960"/>
                      <a:pt x="0" y="233588"/>
                      <a:pt x="0" y="150480"/>
                    </a:cubicBezTo>
                    <a:cubicBezTo>
                      <a:pt x="0" y="67372"/>
                      <a:pt x="67372" y="0"/>
                      <a:pt x="150480" y="0"/>
                    </a:cubicBezTo>
                    <a:cubicBezTo>
                      <a:pt x="233588" y="0"/>
                      <a:pt x="300960" y="67372"/>
                      <a:pt x="300960" y="15048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4" name="Google Shape;124;p6"/>
              <p:cNvSpPr/>
              <p:nvPr/>
            </p:nvSpPr>
            <p:spPr>
              <a:xfrm>
                <a:off x="2662729" y="2860122"/>
                <a:ext cx="300960" cy="300960"/>
              </a:xfrm>
              <a:custGeom>
                <a:rect b="b" l="l" r="r" t="t"/>
                <a:pathLst>
                  <a:path extrusionOk="0" h="300960" w="300960">
                    <a:moveTo>
                      <a:pt x="300960" y="150480"/>
                    </a:moveTo>
                    <a:cubicBezTo>
                      <a:pt x="300960" y="233588"/>
                      <a:pt x="233588" y="300960"/>
                      <a:pt x="150480" y="300960"/>
                    </a:cubicBezTo>
                    <a:cubicBezTo>
                      <a:pt x="67372" y="300960"/>
                      <a:pt x="0" y="233588"/>
                      <a:pt x="0" y="150480"/>
                    </a:cubicBezTo>
                    <a:cubicBezTo>
                      <a:pt x="0" y="67372"/>
                      <a:pt x="67372" y="0"/>
                      <a:pt x="150480" y="0"/>
                    </a:cubicBezTo>
                    <a:cubicBezTo>
                      <a:pt x="233588" y="0"/>
                      <a:pt x="300960" y="67372"/>
                      <a:pt x="300960" y="15048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 name="Google Shape;125;p6"/>
              <p:cNvSpPr/>
              <p:nvPr/>
            </p:nvSpPr>
            <p:spPr>
              <a:xfrm>
                <a:off x="2689655" y="3031857"/>
                <a:ext cx="247108" cy="129243"/>
              </a:xfrm>
              <a:custGeom>
                <a:rect b="b" l="l" r="r" t="t"/>
                <a:pathLst>
                  <a:path extrusionOk="0" h="129243" w="247108">
                    <a:moveTo>
                      <a:pt x="123554" y="0"/>
                    </a:moveTo>
                    <a:cubicBezTo>
                      <a:pt x="72367" y="0"/>
                      <a:pt x="27192" y="25575"/>
                      <a:pt x="0" y="64622"/>
                    </a:cubicBezTo>
                    <a:cubicBezTo>
                      <a:pt x="27192" y="103669"/>
                      <a:pt x="72367" y="129244"/>
                      <a:pt x="123554" y="129244"/>
                    </a:cubicBezTo>
                    <a:cubicBezTo>
                      <a:pt x="174742" y="129244"/>
                      <a:pt x="219917" y="103669"/>
                      <a:pt x="247109" y="64622"/>
                    </a:cubicBezTo>
                    <a:cubicBezTo>
                      <a:pt x="219917" y="25575"/>
                      <a:pt x="174742" y="0"/>
                      <a:pt x="123554"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26" name="Google Shape;126;p6"/>
            <p:cNvGrpSpPr/>
            <p:nvPr/>
          </p:nvGrpSpPr>
          <p:grpSpPr>
            <a:xfrm rot="-5400000">
              <a:off x="7340323" y="77553"/>
              <a:ext cx="3035239" cy="491520"/>
              <a:chOff x="7109558" y="144090"/>
              <a:chExt cx="3035239" cy="491520"/>
            </a:xfrm>
          </p:grpSpPr>
          <p:sp>
            <p:nvSpPr>
              <p:cNvPr id="127" name="Google Shape;127;p6"/>
              <p:cNvSpPr/>
              <p:nvPr/>
            </p:nvSpPr>
            <p:spPr>
              <a:xfrm>
                <a:off x="7338232" y="144090"/>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 name="Google Shape;128;p6"/>
              <p:cNvSpPr/>
              <p:nvPr/>
            </p:nvSpPr>
            <p:spPr>
              <a:xfrm>
                <a:off x="7565876" y="524654"/>
                <a:ext cx="2578921" cy="110956"/>
              </a:xfrm>
              <a:custGeom>
                <a:rect b="b" l="l" r="r" t="t"/>
                <a:pathLst>
                  <a:path extrusionOk="0" h="71700" w="1666508">
                    <a:moveTo>
                      <a:pt x="1630659" y="71701"/>
                    </a:moveTo>
                    <a:lnTo>
                      <a:pt x="35850" y="71701"/>
                    </a:lnTo>
                    <a:cubicBezTo>
                      <a:pt x="16079" y="71701"/>
                      <a:pt x="0" y="55621"/>
                      <a:pt x="0" y="35850"/>
                    </a:cubicBezTo>
                    <a:cubicBezTo>
                      <a:pt x="0" y="16079"/>
                      <a:pt x="16079" y="0"/>
                      <a:pt x="35850" y="0"/>
                    </a:cubicBezTo>
                    <a:lnTo>
                      <a:pt x="1630659" y="0"/>
                    </a:lnTo>
                    <a:cubicBezTo>
                      <a:pt x="1650430" y="0"/>
                      <a:pt x="1666509" y="16079"/>
                      <a:pt x="1666509" y="35850"/>
                    </a:cubicBezTo>
                    <a:cubicBezTo>
                      <a:pt x="1666509" y="55621"/>
                      <a:pt x="1650430" y="71701"/>
                      <a:pt x="1630659" y="71701"/>
                    </a:cubicBezTo>
                    <a:close/>
                    <a:moveTo>
                      <a:pt x="35850" y="6051"/>
                    </a:moveTo>
                    <a:cubicBezTo>
                      <a:pt x="19428" y="6051"/>
                      <a:pt x="6051" y="19428"/>
                      <a:pt x="6051" y="35850"/>
                    </a:cubicBezTo>
                    <a:cubicBezTo>
                      <a:pt x="6051" y="52272"/>
                      <a:pt x="19428" y="65650"/>
                      <a:pt x="35850" y="65650"/>
                    </a:cubicBezTo>
                    <a:lnTo>
                      <a:pt x="1630659" y="65650"/>
                    </a:lnTo>
                    <a:cubicBezTo>
                      <a:pt x="1647080" y="65650"/>
                      <a:pt x="1660458" y="52272"/>
                      <a:pt x="1660458" y="35850"/>
                    </a:cubicBezTo>
                    <a:cubicBezTo>
                      <a:pt x="1660458" y="19428"/>
                      <a:pt x="1647080" y="6051"/>
                      <a:pt x="1630659" y="6051"/>
                    </a:cubicBezTo>
                    <a:lnTo>
                      <a:pt x="35850" y="605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 name="Google Shape;129;p6"/>
              <p:cNvSpPr/>
              <p:nvPr/>
            </p:nvSpPr>
            <p:spPr>
              <a:xfrm>
                <a:off x="7109558" y="323842"/>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130" name="Google Shape;130;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31" name="Shape 131"/>
        <p:cNvGrpSpPr/>
        <p:nvPr/>
      </p:nvGrpSpPr>
      <p:grpSpPr>
        <a:xfrm>
          <a:off x="0" y="0"/>
          <a:ext cx="0" cy="0"/>
          <a:chOff x="0" y="0"/>
          <a:chExt cx="0" cy="0"/>
        </a:xfrm>
      </p:grpSpPr>
      <p:grpSp>
        <p:nvGrpSpPr>
          <p:cNvPr id="132" name="Google Shape;132;p7"/>
          <p:cNvGrpSpPr/>
          <p:nvPr/>
        </p:nvGrpSpPr>
        <p:grpSpPr>
          <a:xfrm>
            <a:off x="-547521" y="-463610"/>
            <a:ext cx="3269738" cy="5931329"/>
            <a:chOff x="-547521" y="-463610"/>
            <a:chExt cx="3269738" cy="5931329"/>
          </a:xfrm>
        </p:grpSpPr>
        <p:grpSp>
          <p:nvGrpSpPr>
            <p:cNvPr id="133" name="Google Shape;133;p7"/>
            <p:cNvGrpSpPr/>
            <p:nvPr/>
          </p:nvGrpSpPr>
          <p:grpSpPr>
            <a:xfrm>
              <a:off x="-547521" y="-463610"/>
              <a:ext cx="3269738" cy="2998743"/>
              <a:chOff x="-547521" y="-463610"/>
              <a:chExt cx="3269738" cy="2998743"/>
            </a:xfrm>
          </p:grpSpPr>
          <p:sp>
            <p:nvSpPr>
              <p:cNvPr id="134" name="Google Shape;134;p7"/>
              <p:cNvSpPr/>
              <p:nvPr/>
            </p:nvSpPr>
            <p:spPr>
              <a:xfrm flipH="1" rot="10800000">
                <a:off x="-5" y="0"/>
                <a:ext cx="1356702" cy="137632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35" name="Google Shape;135;p7"/>
              <p:cNvGrpSpPr/>
              <p:nvPr/>
            </p:nvGrpSpPr>
            <p:grpSpPr>
              <a:xfrm>
                <a:off x="-547521" y="-463610"/>
                <a:ext cx="3269738" cy="2998743"/>
                <a:chOff x="4311522" y="3788083"/>
                <a:chExt cx="2112507" cy="1937423"/>
              </a:xfrm>
            </p:grpSpPr>
            <p:sp>
              <p:nvSpPr>
                <p:cNvPr id="136" name="Google Shape;136;p7"/>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 name="Google Shape;137;p7"/>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138" name="Google Shape;138;p7"/>
            <p:cNvGrpSpPr/>
            <p:nvPr/>
          </p:nvGrpSpPr>
          <p:grpSpPr>
            <a:xfrm rot="-5400000">
              <a:off x="-436448" y="3740287"/>
              <a:ext cx="1727432" cy="1727432"/>
              <a:chOff x="1046018" y="464579"/>
              <a:chExt cx="805367" cy="805367"/>
            </a:xfrm>
          </p:grpSpPr>
          <p:sp>
            <p:nvSpPr>
              <p:cNvPr id="139" name="Google Shape;139;p7"/>
              <p:cNvSpPr/>
              <p:nvPr/>
            </p:nvSpPr>
            <p:spPr>
              <a:xfrm>
                <a:off x="1046018" y="464579"/>
                <a:ext cx="805367" cy="805367"/>
              </a:xfrm>
              <a:custGeom>
                <a:rect b="b" l="l" r="r" t="t"/>
                <a:pathLst>
                  <a:path extrusionOk="0" h="805367" w="805367">
                    <a:moveTo>
                      <a:pt x="35546" y="799212"/>
                    </a:moveTo>
                    <a:lnTo>
                      <a:pt x="799231" y="35527"/>
                    </a:lnTo>
                    <a:cubicBezTo>
                      <a:pt x="812342" y="22416"/>
                      <a:pt x="803056" y="0"/>
                      <a:pt x="784503" y="0"/>
                    </a:cubicBezTo>
                    <a:lnTo>
                      <a:pt x="20818" y="0"/>
                    </a:lnTo>
                    <a:cubicBezTo>
                      <a:pt x="9324" y="0"/>
                      <a:pt x="0" y="9324"/>
                      <a:pt x="0" y="20818"/>
                    </a:cubicBezTo>
                    <a:lnTo>
                      <a:pt x="0" y="784503"/>
                    </a:lnTo>
                    <a:cubicBezTo>
                      <a:pt x="0" y="803056"/>
                      <a:pt x="22416" y="812342"/>
                      <a:pt x="35527" y="7992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 name="Google Shape;140;p7"/>
              <p:cNvSpPr/>
              <p:nvPr/>
            </p:nvSpPr>
            <p:spPr>
              <a:xfrm>
                <a:off x="1119774" y="544481"/>
                <a:ext cx="550034" cy="550034"/>
              </a:xfrm>
              <a:custGeom>
                <a:rect b="b" l="l" r="r" t="t"/>
                <a:pathLst>
                  <a:path extrusionOk="0" h="550034" w="550034">
                    <a:moveTo>
                      <a:pt x="17450" y="547023"/>
                    </a:moveTo>
                    <a:lnTo>
                      <a:pt x="547023" y="17449"/>
                    </a:lnTo>
                    <a:cubicBezTo>
                      <a:pt x="553454" y="11018"/>
                      <a:pt x="548906" y="0"/>
                      <a:pt x="539792" y="0"/>
                    </a:cubicBezTo>
                    <a:lnTo>
                      <a:pt x="10218" y="0"/>
                    </a:lnTo>
                    <a:cubicBezTo>
                      <a:pt x="4567" y="0"/>
                      <a:pt x="0" y="4586"/>
                      <a:pt x="0" y="10218"/>
                    </a:cubicBezTo>
                    <a:lnTo>
                      <a:pt x="0" y="539792"/>
                    </a:lnTo>
                    <a:cubicBezTo>
                      <a:pt x="0" y="548906"/>
                      <a:pt x="11018" y="553454"/>
                      <a:pt x="17450" y="5470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141" name="Google Shape;141;p7"/>
          <p:cNvSpPr/>
          <p:nvPr>
            <p:ph idx="2" type="pic"/>
          </p:nvPr>
        </p:nvSpPr>
        <p:spPr>
          <a:xfrm>
            <a:off x="5094975" y="1019050"/>
            <a:ext cx="3069300" cy="3202500"/>
          </a:xfrm>
          <a:prstGeom prst="rect">
            <a:avLst/>
          </a:prstGeom>
          <a:noFill/>
          <a:ln>
            <a:noFill/>
          </a:ln>
          <a:effectLst>
            <a:outerShdw rotWithShape="0" algn="bl" dir="3000000" dist="76200">
              <a:schemeClr val="dk1"/>
            </a:outerShdw>
          </a:effectLst>
        </p:spPr>
      </p:sp>
      <p:sp>
        <p:nvSpPr>
          <p:cNvPr id="142" name="Google Shape;142;p7"/>
          <p:cNvSpPr txBox="1"/>
          <p:nvPr>
            <p:ph idx="1" type="subTitle"/>
          </p:nvPr>
        </p:nvSpPr>
        <p:spPr>
          <a:xfrm>
            <a:off x="879675" y="1837600"/>
            <a:ext cx="3931200" cy="2162100"/>
          </a:xfrm>
          <a:prstGeom prst="rect">
            <a:avLst/>
          </a:prstGeom>
          <a:solidFill>
            <a:schemeClr val="lt1"/>
          </a:solidFill>
        </p:spPr>
        <p:txBody>
          <a:bodyPr anchorCtr="0" anchor="t" bIns="91425" lIns="91425" spcFirstLastPara="1" rIns="91425" wrap="square" tIns="91425">
            <a:noAutofit/>
          </a:bodyPr>
          <a:lstStyle>
            <a:lvl1pPr lvl="0">
              <a:spcBef>
                <a:spcPts val="0"/>
              </a:spcBef>
              <a:spcAft>
                <a:spcPts val="0"/>
              </a:spcAft>
              <a:buSzPts val="1200"/>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p:txBody>
      </p:sp>
      <p:sp>
        <p:nvSpPr>
          <p:cNvPr id="143" name="Google Shape;143;p7"/>
          <p:cNvSpPr txBox="1"/>
          <p:nvPr>
            <p:ph type="title"/>
          </p:nvPr>
        </p:nvSpPr>
        <p:spPr>
          <a:xfrm>
            <a:off x="803475" y="1240975"/>
            <a:ext cx="4007400" cy="572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44" name="Shape 144"/>
        <p:cNvGrpSpPr/>
        <p:nvPr/>
      </p:nvGrpSpPr>
      <p:grpSpPr>
        <a:xfrm>
          <a:off x="0" y="0"/>
          <a:ext cx="0" cy="0"/>
          <a:chOff x="0" y="0"/>
          <a:chExt cx="0" cy="0"/>
        </a:xfrm>
      </p:grpSpPr>
      <p:sp>
        <p:nvSpPr>
          <p:cNvPr id="145" name="Google Shape;145;p8"/>
          <p:cNvSpPr txBox="1"/>
          <p:nvPr>
            <p:ph type="title"/>
          </p:nvPr>
        </p:nvSpPr>
        <p:spPr>
          <a:xfrm>
            <a:off x="2317950" y="1307100"/>
            <a:ext cx="4508100" cy="2529300"/>
          </a:xfrm>
          <a:prstGeom prst="rect">
            <a:avLst/>
          </a:prstGeom>
        </p:spPr>
        <p:txBody>
          <a:bodyPr anchorCtr="0" anchor="ctr" bIns="91425" lIns="91425" spcFirstLastPara="1" rIns="91425" wrap="square" tIns="91425">
            <a:noAutofit/>
          </a:bodyPr>
          <a:lstStyle>
            <a:lvl1pPr lvl="0" algn="ctr">
              <a:lnSpc>
                <a:spcPct val="80000"/>
              </a:lnSpc>
              <a:spcBef>
                <a:spcPts val="0"/>
              </a:spcBef>
              <a:spcAft>
                <a:spcPts val="0"/>
              </a:spcAft>
              <a:buSzPts val="60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146" name="Google Shape;146;p8"/>
          <p:cNvGrpSpPr/>
          <p:nvPr/>
        </p:nvGrpSpPr>
        <p:grpSpPr>
          <a:xfrm>
            <a:off x="-547521" y="-463610"/>
            <a:ext cx="9954604" cy="5931329"/>
            <a:chOff x="-547521" y="-463610"/>
            <a:chExt cx="9954604" cy="5931329"/>
          </a:xfrm>
        </p:grpSpPr>
        <p:grpSp>
          <p:nvGrpSpPr>
            <p:cNvPr id="147" name="Google Shape;147;p8"/>
            <p:cNvGrpSpPr/>
            <p:nvPr/>
          </p:nvGrpSpPr>
          <p:grpSpPr>
            <a:xfrm>
              <a:off x="7058438" y="117576"/>
              <a:ext cx="1800195" cy="281997"/>
              <a:chOff x="212338" y="4731251"/>
              <a:chExt cx="1800195" cy="281997"/>
            </a:xfrm>
          </p:grpSpPr>
          <p:sp>
            <p:nvSpPr>
              <p:cNvPr id="148" name="Google Shape;148;p8"/>
              <p:cNvSpPr/>
              <p:nvPr/>
            </p:nvSpPr>
            <p:spPr>
              <a:xfrm>
                <a:off x="212338"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 name="Google Shape;149;p8"/>
              <p:cNvSpPr/>
              <p:nvPr/>
            </p:nvSpPr>
            <p:spPr>
              <a:xfrm>
                <a:off x="718427"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 name="Google Shape;150;p8"/>
              <p:cNvSpPr/>
              <p:nvPr/>
            </p:nvSpPr>
            <p:spPr>
              <a:xfrm>
                <a:off x="1224451"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1" name="Google Shape;151;p8"/>
              <p:cNvSpPr/>
              <p:nvPr/>
            </p:nvSpPr>
            <p:spPr>
              <a:xfrm>
                <a:off x="1730536" y="4731251"/>
                <a:ext cx="281997" cy="281997"/>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52" name="Google Shape;152;p8"/>
            <p:cNvGrpSpPr/>
            <p:nvPr/>
          </p:nvGrpSpPr>
          <p:grpSpPr>
            <a:xfrm>
              <a:off x="-547521" y="-463610"/>
              <a:ext cx="9954604" cy="5931329"/>
              <a:chOff x="-547521" y="-463610"/>
              <a:chExt cx="9954604" cy="5931329"/>
            </a:xfrm>
          </p:grpSpPr>
          <p:grpSp>
            <p:nvGrpSpPr>
              <p:cNvPr id="153" name="Google Shape;153;p8"/>
              <p:cNvGrpSpPr/>
              <p:nvPr/>
            </p:nvGrpSpPr>
            <p:grpSpPr>
              <a:xfrm>
                <a:off x="-547521" y="-463610"/>
                <a:ext cx="3269738" cy="2998743"/>
                <a:chOff x="-547521" y="-463610"/>
                <a:chExt cx="3269738" cy="2998743"/>
              </a:xfrm>
            </p:grpSpPr>
            <p:sp>
              <p:nvSpPr>
                <p:cNvPr id="154" name="Google Shape;154;p8"/>
                <p:cNvSpPr/>
                <p:nvPr/>
              </p:nvSpPr>
              <p:spPr>
                <a:xfrm flipH="1" rot="10800000">
                  <a:off x="-5" y="0"/>
                  <a:ext cx="1356702" cy="137632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55" name="Google Shape;155;p8"/>
                <p:cNvGrpSpPr/>
                <p:nvPr/>
              </p:nvGrpSpPr>
              <p:grpSpPr>
                <a:xfrm>
                  <a:off x="-547521" y="-463610"/>
                  <a:ext cx="3269738" cy="2998743"/>
                  <a:chOff x="4311522" y="3788083"/>
                  <a:chExt cx="2112507" cy="1937423"/>
                </a:xfrm>
              </p:grpSpPr>
              <p:sp>
                <p:nvSpPr>
                  <p:cNvPr id="156" name="Google Shape;156;p8"/>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 name="Google Shape;157;p8"/>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158" name="Google Shape;158;p8"/>
              <p:cNvGrpSpPr/>
              <p:nvPr/>
            </p:nvGrpSpPr>
            <p:grpSpPr>
              <a:xfrm rot="-5400000">
                <a:off x="7679652" y="3740287"/>
                <a:ext cx="1727432" cy="1727432"/>
                <a:chOff x="1046018" y="4248485"/>
                <a:chExt cx="805367" cy="805367"/>
              </a:xfrm>
            </p:grpSpPr>
            <p:sp>
              <p:nvSpPr>
                <p:cNvPr id="159" name="Google Shape;159;p8"/>
                <p:cNvSpPr/>
                <p:nvPr/>
              </p:nvSpPr>
              <p:spPr>
                <a:xfrm rot="-5400000">
                  <a:off x="1046018" y="4248485"/>
                  <a:ext cx="805367" cy="805367"/>
                </a:xfrm>
                <a:custGeom>
                  <a:rect b="b" l="l" r="r" t="t"/>
                  <a:pathLst>
                    <a:path extrusionOk="0" h="805367" w="805367">
                      <a:moveTo>
                        <a:pt x="35546" y="799212"/>
                      </a:moveTo>
                      <a:lnTo>
                        <a:pt x="799231" y="35527"/>
                      </a:lnTo>
                      <a:cubicBezTo>
                        <a:pt x="812342" y="22416"/>
                        <a:pt x="803056" y="0"/>
                        <a:pt x="784503" y="0"/>
                      </a:cubicBezTo>
                      <a:lnTo>
                        <a:pt x="20818" y="0"/>
                      </a:lnTo>
                      <a:cubicBezTo>
                        <a:pt x="9324" y="0"/>
                        <a:pt x="0" y="9324"/>
                        <a:pt x="0" y="20818"/>
                      </a:cubicBezTo>
                      <a:lnTo>
                        <a:pt x="0" y="784503"/>
                      </a:lnTo>
                      <a:cubicBezTo>
                        <a:pt x="0" y="803056"/>
                        <a:pt x="22416" y="812342"/>
                        <a:pt x="35527" y="7992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 name="Google Shape;160;p8"/>
                <p:cNvSpPr/>
                <p:nvPr/>
              </p:nvSpPr>
              <p:spPr>
                <a:xfrm rot="-5400000">
                  <a:off x="1125920" y="4430062"/>
                  <a:ext cx="550034" cy="550034"/>
                </a:xfrm>
                <a:custGeom>
                  <a:rect b="b" l="l" r="r" t="t"/>
                  <a:pathLst>
                    <a:path extrusionOk="0" h="550034" w="550034">
                      <a:moveTo>
                        <a:pt x="17450" y="547023"/>
                      </a:moveTo>
                      <a:lnTo>
                        <a:pt x="547023" y="17449"/>
                      </a:lnTo>
                      <a:cubicBezTo>
                        <a:pt x="553454" y="11018"/>
                        <a:pt x="548906" y="0"/>
                        <a:pt x="539792" y="0"/>
                      </a:cubicBezTo>
                      <a:lnTo>
                        <a:pt x="10218" y="0"/>
                      </a:lnTo>
                      <a:cubicBezTo>
                        <a:pt x="4567" y="0"/>
                        <a:pt x="0" y="4586"/>
                        <a:pt x="0" y="10218"/>
                      </a:cubicBezTo>
                      <a:lnTo>
                        <a:pt x="0" y="539792"/>
                      </a:lnTo>
                      <a:cubicBezTo>
                        <a:pt x="0" y="548906"/>
                        <a:pt x="11018" y="553454"/>
                        <a:pt x="17450" y="5470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61" name="Shape 161"/>
        <p:cNvGrpSpPr/>
        <p:nvPr/>
      </p:nvGrpSpPr>
      <p:grpSpPr>
        <a:xfrm>
          <a:off x="0" y="0"/>
          <a:ext cx="0" cy="0"/>
          <a:chOff x="0" y="0"/>
          <a:chExt cx="0" cy="0"/>
        </a:xfrm>
      </p:grpSpPr>
      <p:sp>
        <p:nvSpPr>
          <p:cNvPr id="162" name="Google Shape;162;p9"/>
          <p:cNvSpPr txBox="1"/>
          <p:nvPr>
            <p:ph type="title"/>
          </p:nvPr>
        </p:nvSpPr>
        <p:spPr>
          <a:xfrm>
            <a:off x="2135550" y="1189100"/>
            <a:ext cx="4872900" cy="1964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
        <p:nvSpPr>
          <p:cNvPr id="163" name="Google Shape;163;p9"/>
          <p:cNvSpPr txBox="1"/>
          <p:nvPr>
            <p:ph idx="1" type="subTitle"/>
          </p:nvPr>
        </p:nvSpPr>
        <p:spPr>
          <a:xfrm>
            <a:off x="2135550" y="3153500"/>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64" name="Shape 164"/>
        <p:cNvGrpSpPr/>
        <p:nvPr/>
      </p:nvGrpSpPr>
      <p:grpSpPr>
        <a:xfrm>
          <a:off x="0" y="0"/>
          <a:ext cx="0" cy="0"/>
          <a:chOff x="0" y="0"/>
          <a:chExt cx="0" cy="0"/>
        </a:xfrm>
      </p:grpSpPr>
      <p:sp>
        <p:nvSpPr>
          <p:cNvPr id="165" name="Google Shape;165;p10"/>
          <p:cNvSpPr/>
          <p:nvPr>
            <p:ph idx="2" type="pic"/>
          </p:nvPr>
        </p:nvSpPr>
        <p:spPr>
          <a:xfrm>
            <a:off x="0" y="0"/>
            <a:ext cx="9144000" cy="5143500"/>
          </a:xfrm>
          <a:prstGeom prst="rect">
            <a:avLst/>
          </a:prstGeom>
          <a:noFill/>
          <a:ln>
            <a:noFill/>
          </a:ln>
        </p:spPr>
      </p:sp>
      <p:sp>
        <p:nvSpPr>
          <p:cNvPr id="166" name="Google Shape;166;p10"/>
          <p:cNvSpPr txBox="1"/>
          <p:nvPr>
            <p:ph type="title"/>
          </p:nvPr>
        </p:nvSpPr>
        <p:spPr>
          <a:xfrm>
            <a:off x="720000" y="4014450"/>
            <a:ext cx="7704000" cy="572700"/>
          </a:xfrm>
          <a:prstGeom prst="rect">
            <a:avLst/>
          </a:prstGeom>
          <a:solidFill>
            <a:schemeClr val="lt1"/>
          </a:solidFill>
        </p:spPr>
        <p:txBody>
          <a:bodyPr anchorCtr="0" anchor="t" bIns="91425" lIns="91425" spcFirstLastPara="1" rIns="91425" wrap="square" tIns="91425">
            <a:noAutofit/>
          </a:bodyPr>
          <a:lstStyle>
            <a:lvl1pPr lvl="0" rtl="0" algn="ctr">
              <a:spcBef>
                <a:spcPts val="0"/>
              </a:spcBef>
              <a:spcAft>
                <a:spcPts val="0"/>
              </a:spcAft>
              <a:buSzPts val="3000"/>
              <a:buNone/>
              <a:defRPr/>
            </a:lvl1pPr>
            <a:lvl2pPr lvl="1" rtl="0" algn="ctr">
              <a:spcBef>
                <a:spcPts val="0"/>
              </a:spcBef>
              <a:spcAft>
                <a:spcPts val="0"/>
              </a:spcAft>
              <a:buSzPts val="3000"/>
              <a:buNone/>
              <a:defRPr/>
            </a:lvl2pPr>
            <a:lvl3pPr lvl="2" rtl="0" algn="ctr">
              <a:spcBef>
                <a:spcPts val="0"/>
              </a:spcBef>
              <a:spcAft>
                <a:spcPts val="0"/>
              </a:spcAft>
              <a:buSzPts val="3000"/>
              <a:buNone/>
              <a:defRPr/>
            </a:lvl3pPr>
            <a:lvl4pPr lvl="3" rtl="0" algn="ctr">
              <a:spcBef>
                <a:spcPts val="0"/>
              </a:spcBef>
              <a:spcAft>
                <a:spcPts val="0"/>
              </a:spcAft>
              <a:buSzPts val="3000"/>
              <a:buNone/>
              <a:defRPr/>
            </a:lvl4pPr>
            <a:lvl5pPr lvl="4" rtl="0" algn="ctr">
              <a:spcBef>
                <a:spcPts val="0"/>
              </a:spcBef>
              <a:spcAft>
                <a:spcPts val="0"/>
              </a:spcAft>
              <a:buSzPts val="3000"/>
              <a:buNone/>
              <a:defRPr/>
            </a:lvl5pPr>
            <a:lvl6pPr lvl="5" rtl="0" algn="ctr">
              <a:spcBef>
                <a:spcPts val="0"/>
              </a:spcBef>
              <a:spcAft>
                <a:spcPts val="0"/>
              </a:spcAft>
              <a:buSzPts val="3000"/>
              <a:buNone/>
              <a:defRPr/>
            </a:lvl6pPr>
            <a:lvl7pPr lvl="6" rtl="0" algn="ctr">
              <a:spcBef>
                <a:spcPts val="0"/>
              </a:spcBef>
              <a:spcAft>
                <a:spcPts val="0"/>
              </a:spcAft>
              <a:buSzPts val="3000"/>
              <a:buNone/>
              <a:defRPr/>
            </a:lvl7pPr>
            <a:lvl8pPr lvl="7" rtl="0" algn="ctr">
              <a:spcBef>
                <a:spcPts val="0"/>
              </a:spcBef>
              <a:spcAft>
                <a:spcPts val="0"/>
              </a:spcAft>
              <a:buSzPts val="3000"/>
              <a:buNone/>
              <a:defRPr/>
            </a:lvl8pPr>
            <a:lvl9pPr lvl="8" rtl="0" algn="ctr">
              <a:spcBef>
                <a:spcPts val="0"/>
              </a:spcBef>
              <a:spcAft>
                <a:spcPts val="0"/>
              </a:spcAft>
              <a:buSzPts val="30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67" name="Shape 167"/>
        <p:cNvGrpSpPr/>
        <p:nvPr/>
      </p:nvGrpSpPr>
      <p:grpSpPr>
        <a:xfrm>
          <a:off x="0" y="0"/>
          <a:ext cx="0" cy="0"/>
          <a:chOff x="0" y="0"/>
          <a:chExt cx="0" cy="0"/>
        </a:xfrm>
      </p:grpSpPr>
      <p:sp>
        <p:nvSpPr>
          <p:cNvPr id="168" name="Google Shape;168;p11"/>
          <p:cNvSpPr txBox="1"/>
          <p:nvPr>
            <p:ph hasCustomPrompt="1" type="title"/>
          </p:nvPr>
        </p:nvSpPr>
        <p:spPr>
          <a:xfrm>
            <a:off x="1284000" y="1713163"/>
            <a:ext cx="6576000" cy="1132200"/>
          </a:xfrm>
          <a:prstGeom prst="rect">
            <a:avLst/>
          </a:prstGeom>
          <a:solidFill>
            <a:schemeClr val="lt1"/>
          </a:solidFill>
          <a:effectLst>
            <a:outerShdw rotWithShape="0" algn="bl" dir="3000000" dist="85725">
              <a:schemeClr val="dk1"/>
            </a:outerShdw>
          </a:effectLst>
        </p:spPr>
        <p:txBody>
          <a:bodyPr anchorCtr="0" anchor="b" bIns="91425" lIns="91425" spcFirstLastPara="1" rIns="91425" wrap="square" tIns="91425">
            <a:noAutofit/>
          </a:bodyPr>
          <a:lstStyle>
            <a:lvl1pPr lvl="0" algn="ct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169" name="Google Shape;169;p11"/>
          <p:cNvSpPr txBox="1"/>
          <p:nvPr>
            <p:ph idx="1" type="subTitle"/>
          </p:nvPr>
        </p:nvSpPr>
        <p:spPr>
          <a:xfrm>
            <a:off x="1689225" y="2994138"/>
            <a:ext cx="5765700" cy="436200"/>
          </a:xfrm>
          <a:prstGeom prst="rect">
            <a:avLst/>
          </a:prstGeom>
          <a:solidFill>
            <a:schemeClr val="dk1"/>
          </a:solidFill>
        </p:spPr>
        <p:txBody>
          <a:bodyPr anchorCtr="0" anchor="t" bIns="91425" lIns="91425" spcFirstLastPara="1" rIns="91425" wrap="square" tIns="91425">
            <a:noAutofit/>
          </a:bodyPr>
          <a:lstStyle>
            <a:lvl1pPr lvl="0" rtl="0" algn="ctr">
              <a:lnSpc>
                <a:spcPct val="100000"/>
              </a:lnSpc>
              <a:spcBef>
                <a:spcPts val="0"/>
              </a:spcBef>
              <a:spcAft>
                <a:spcPts val="0"/>
              </a:spcAft>
              <a:buSzPts val="1600"/>
              <a:buNone/>
              <a:defRPr sz="1600">
                <a:solidFill>
                  <a:schemeClr val="lt1"/>
                </a:solidFill>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grpSp>
        <p:nvGrpSpPr>
          <p:cNvPr id="170" name="Google Shape;170;p11"/>
          <p:cNvGrpSpPr/>
          <p:nvPr/>
        </p:nvGrpSpPr>
        <p:grpSpPr>
          <a:xfrm>
            <a:off x="518375" y="458227"/>
            <a:ext cx="8625627" cy="4686397"/>
            <a:chOff x="518375" y="458227"/>
            <a:chExt cx="8625627" cy="4686397"/>
          </a:xfrm>
        </p:grpSpPr>
        <p:sp>
          <p:nvSpPr>
            <p:cNvPr id="171" name="Google Shape;171;p11"/>
            <p:cNvSpPr/>
            <p:nvPr/>
          </p:nvSpPr>
          <p:spPr>
            <a:xfrm flipH="1">
              <a:off x="6622501" y="25866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72" name="Google Shape;172;p11"/>
            <p:cNvGrpSpPr/>
            <p:nvPr/>
          </p:nvGrpSpPr>
          <p:grpSpPr>
            <a:xfrm flipH="1">
              <a:off x="7195546" y="4621948"/>
              <a:ext cx="827567" cy="442853"/>
              <a:chOff x="2197188" y="2035354"/>
              <a:chExt cx="534673" cy="286118"/>
            </a:xfrm>
          </p:grpSpPr>
          <p:sp>
            <p:nvSpPr>
              <p:cNvPr id="173" name="Google Shape;173;p11"/>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4" name="Google Shape;174;p11"/>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5" name="Google Shape;175;p11"/>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 name="Google Shape;176;p11"/>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 name="Google Shape;177;p11"/>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 name="Google Shape;178;p11"/>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 name="Google Shape;179;p11"/>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 name="Google Shape;180;p11"/>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1" name="Google Shape;181;p11"/>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 name="Google Shape;182;p11"/>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 name="Google Shape;183;p11"/>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 name="Google Shape;184;p11"/>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5" name="Google Shape;185;p11"/>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 name="Google Shape;186;p11"/>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 name="Google Shape;187;p11"/>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8" name="Google Shape;188;p11"/>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 name="Google Shape;189;p11"/>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 name="Google Shape;190;p11"/>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1" name="Google Shape;191;p11"/>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 name="Google Shape;192;p11"/>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 name="Google Shape;193;p11"/>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 name="Google Shape;194;p11"/>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 name="Google Shape;195;p11"/>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6" name="Google Shape;196;p11"/>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97" name="Google Shape;197;p11"/>
            <p:cNvGrpSpPr/>
            <p:nvPr/>
          </p:nvGrpSpPr>
          <p:grpSpPr>
            <a:xfrm>
              <a:off x="518375" y="458227"/>
              <a:ext cx="389692" cy="162548"/>
              <a:chOff x="7124939" y="1071676"/>
              <a:chExt cx="428186" cy="178604"/>
            </a:xfrm>
          </p:grpSpPr>
          <p:sp>
            <p:nvSpPr>
              <p:cNvPr id="198" name="Google Shape;198;p11"/>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 name="Google Shape;199;p11"/>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lt1"/>
        </a:solidFill>
      </p:bgPr>
    </p:bg>
    <p:spTree>
      <p:nvGrpSpPr>
        <p:cNvPr id="200" name="Shape 200"/>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201" name="Shape 201"/>
        <p:cNvGrpSpPr/>
        <p:nvPr/>
      </p:nvGrpSpPr>
      <p:grpSpPr>
        <a:xfrm>
          <a:off x="0" y="0"/>
          <a:ext cx="0" cy="0"/>
          <a:chOff x="0" y="0"/>
          <a:chExt cx="0" cy="0"/>
        </a:xfrm>
      </p:grpSpPr>
      <p:grpSp>
        <p:nvGrpSpPr>
          <p:cNvPr id="202" name="Google Shape;202;p13"/>
          <p:cNvGrpSpPr/>
          <p:nvPr/>
        </p:nvGrpSpPr>
        <p:grpSpPr>
          <a:xfrm>
            <a:off x="-1754497" y="-609899"/>
            <a:ext cx="10934693" cy="7158465"/>
            <a:chOff x="-1754497" y="-609899"/>
            <a:chExt cx="10934693" cy="7158465"/>
          </a:xfrm>
        </p:grpSpPr>
        <p:sp>
          <p:nvSpPr>
            <p:cNvPr id="203" name="Google Shape;203;p13"/>
            <p:cNvSpPr/>
            <p:nvPr/>
          </p:nvSpPr>
          <p:spPr>
            <a:xfrm rot="5400000">
              <a:off x="-471393" y="-831007"/>
              <a:ext cx="1483439" cy="1925655"/>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04" name="Google Shape;204;p13"/>
            <p:cNvGrpSpPr/>
            <p:nvPr/>
          </p:nvGrpSpPr>
          <p:grpSpPr>
            <a:xfrm>
              <a:off x="-1754497" y="3964726"/>
              <a:ext cx="2583840" cy="2583840"/>
              <a:chOff x="13170" y="4182190"/>
              <a:chExt cx="1669363" cy="1669363"/>
            </a:xfrm>
          </p:grpSpPr>
          <p:sp>
            <p:nvSpPr>
              <p:cNvPr id="205" name="Google Shape;205;p13"/>
              <p:cNvSpPr/>
              <p:nvPr/>
            </p:nvSpPr>
            <p:spPr>
              <a:xfrm>
                <a:off x="13170" y="4182190"/>
                <a:ext cx="1669363" cy="1669363"/>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6" name="Google Shape;206;p13"/>
              <p:cNvSpPr/>
              <p:nvPr/>
            </p:nvSpPr>
            <p:spPr>
              <a:xfrm>
                <a:off x="196703" y="4365723"/>
                <a:ext cx="1302296" cy="1302296"/>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07" name="Google Shape;207;p13"/>
            <p:cNvSpPr/>
            <p:nvPr/>
          </p:nvSpPr>
          <p:spPr>
            <a:xfrm rot="10800000">
              <a:off x="8430766" y="1753773"/>
              <a:ext cx="749429" cy="3398260"/>
            </a:xfrm>
            <a:custGeom>
              <a:rect b="b" l="l" r="r" t="t"/>
              <a:pathLst>
                <a:path extrusionOk="0" h="2195968" w="484284">
                  <a:moveTo>
                    <a:pt x="484284" y="1953826"/>
                  </a:moveTo>
                  <a:lnTo>
                    <a:pt x="484284" y="0"/>
                  </a:lnTo>
                  <a:lnTo>
                    <a:pt x="0" y="0"/>
                  </a:lnTo>
                  <a:lnTo>
                    <a:pt x="0" y="1953826"/>
                  </a:lnTo>
                  <a:cubicBezTo>
                    <a:pt x="0" y="2087561"/>
                    <a:pt x="108407" y="2195968"/>
                    <a:pt x="242142" y="2195968"/>
                  </a:cubicBezTo>
                  <a:lnTo>
                    <a:pt x="242142" y="2195968"/>
                  </a:lnTo>
                  <a:cubicBezTo>
                    <a:pt x="375877" y="2195968"/>
                    <a:pt x="484284" y="2087561"/>
                    <a:pt x="484284" y="195382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08" name="Google Shape;208;p13"/>
            <p:cNvGrpSpPr/>
            <p:nvPr/>
          </p:nvGrpSpPr>
          <p:grpSpPr>
            <a:xfrm>
              <a:off x="8501204" y="2604168"/>
              <a:ext cx="608555" cy="2558777"/>
              <a:chOff x="2435068" y="3902351"/>
              <a:chExt cx="393174" cy="1653170"/>
            </a:xfrm>
          </p:grpSpPr>
          <p:sp>
            <p:nvSpPr>
              <p:cNvPr id="209" name="Google Shape;209;p1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 name="Google Shape;210;p1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1" name="Google Shape;211;p1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 name="Google Shape;212;p1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 name="Google Shape;213;p1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 name="Google Shape;214;p1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 name="Google Shape;215;p1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 name="Google Shape;216;p1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 name="Google Shape;217;p1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 name="Google Shape;218;p1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9" name="Google Shape;219;p1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20" name="Google Shape;220;p13"/>
            <p:cNvGrpSpPr/>
            <p:nvPr/>
          </p:nvGrpSpPr>
          <p:grpSpPr>
            <a:xfrm>
              <a:off x="212338" y="4731251"/>
              <a:ext cx="1800151" cy="281953"/>
              <a:chOff x="5859786" y="3402920"/>
              <a:chExt cx="563957" cy="88331"/>
            </a:xfrm>
          </p:grpSpPr>
          <p:sp>
            <p:nvSpPr>
              <p:cNvPr id="221" name="Google Shape;221;p13"/>
              <p:cNvSpPr/>
              <p:nvPr/>
            </p:nvSpPr>
            <p:spPr>
              <a:xfrm>
                <a:off x="5859786"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2" name="Google Shape;222;p13"/>
              <p:cNvSpPr/>
              <p:nvPr/>
            </p:nvSpPr>
            <p:spPr>
              <a:xfrm>
                <a:off x="6018335"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 name="Google Shape;223;p13"/>
              <p:cNvSpPr/>
              <p:nvPr/>
            </p:nvSpPr>
            <p:spPr>
              <a:xfrm>
                <a:off x="6176864"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 name="Google Shape;224;p13"/>
              <p:cNvSpPr/>
              <p:nvPr/>
            </p:nvSpPr>
            <p:spPr>
              <a:xfrm>
                <a:off x="6335412"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25" name="Google Shape;225;p13"/>
            <p:cNvSpPr/>
            <p:nvPr/>
          </p:nvSpPr>
          <p:spPr>
            <a:xfrm>
              <a:off x="34311" y="3514254"/>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26" name="Google Shape;226;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27" name="Google Shape;227;p13"/>
          <p:cNvSpPr txBox="1"/>
          <p:nvPr>
            <p:ph hasCustomPrompt="1" idx="2" type="title"/>
          </p:nvPr>
        </p:nvSpPr>
        <p:spPr>
          <a:xfrm>
            <a:off x="844797" y="1312122"/>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8" name="Google Shape;228;p13"/>
          <p:cNvSpPr txBox="1"/>
          <p:nvPr>
            <p:ph hasCustomPrompt="1" idx="3" type="title"/>
          </p:nvPr>
        </p:nvSpPr>
        <p:spPr>
          <a:xfrm>
            <a:off x="844797" y="2821603"/>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29" name="Google Shape;229;p13"/>
          <p:cNvSpPr txBox="1"/>
          <p:nvPr>
            <p:ph hasCustomPrompt="1" idx="4" type="title"/>
          </p:nvPr>
        </p:nvSpPr>
        <p:spPr>
          <a:xfrm>
            <a:off x="3544047" y="1312122"/>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0" name="Google Shape;230;p13"/>
          <p:cNvSpPr txBox="1"/>
          <p:nvPr>
            <p:ph hasCustomPrompt="1" idx="5" type="title"/>
          </p:nvPr>
        </p:nvSpPr>
        <p:spPr>
          <a:xfrm>
            <a:off x="3544047" y="2821603"/>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1" name="Google Shape;231;p13"/>
          <p:cNvSpPr txBox="1"/>
          <p:nvPr>
            <p:ph hasCustomPrompt="1" idx="6" type="title"/>
          </p:nvPr>
        </p:nvSpPr>
        <p:spPr>
          <a:xfrm>
            <a:off x="6167122" y="1312122"/>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2" name="Google Shape;232;p13"/>
          <p:cNvSpPr txBox="1"/>
          <p:nvPr>
            <p:ph hasCustomPrompt="1" idx="7" type="title"/>
          </p:nvPr>
        </p:nvSpPr>
        <p:spPr>
          <a:xfrm>
            <a:off x="6167122" y="2821603"/>
            <a:ext cx="734700" cy="6165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233" name="Google Shape;233;p13"/>
          <p:cNvSpPr txBox="1"/>
          <p:nvPr>
            <p:ph idx="1" type="subTitle"/>
          </p:nvPr>
        </p:nvSpPr>
        <p:spPr>
          <a:xfrm>
            <a:off x="796175" y="2004675"/>
            <a:ext cx="23055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4" name="Google Shape;234;p13"/>
          <p:cNvSpPr txBox="1"/>
          <p:nvPr>
            <p:ph idx="8" type="subTitle"/>
          </p:nvPr>
        </p:nvSpPr>
        <p:spPr>
          <a:xfrm>
            <a:off x="3419250" y="2004675"/>
            <a:ext cx="23055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5" name="Google Shape;235;p13"/>
          <p:cNvSpPr txBox="1"/>
          <p:nvPr>
            <p:ph idx="9" type="subTitle"/>
          </p:nvPr>
        </p:nvSpPr>
        <p:spPr>
          <a:xfrm>
            <a:off x="6042325" y="2004675"/>
            <a:ext cx="23055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6" name="Google Shape;236;p13"/>
          <p:cNvSpPr txBox="1"/>
          <p:nvPr>
            <p:ph idx="13" type="subTitle"/>
          </p:nvPr>
        </p:nvSpPr>
        <p:spPr>
          <a:xfrm>
            <a:off x="796175" y="3514250"/>
            <a:ext cx="23814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7" name="Google Shape;237;p13"/>
          <p:cNvSpPr txBox="1"/>
          <p:nvPr>
            <p:ph idx="14" type="subTitle"/>
          </p:nvPr>
        </p:nvSpPr>
        <p:spPr>
          <a:xfrm>
            <a:off x="3419250" y="3514250"/>
            <a:ext cx="23055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238" name="Google Shape;238;p13"/>
          <p:cNvSpPr txBox="1"/>
          <p:nvPr>
            <p:ph idx="15" type="subTitle"/>
          </p:nvPr>
        </p:nvSpPr>
        <p:spPr>
          <a:xfrm>
            <a:off x="6042325" y="3514250"/>
            <a:ext cx="2305500" cy="7350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239" name="Shape 239"/>
        <p:cNvGrpSpPr/>
        <p:nvPr/>
      </p:nvGrpSpPr>
      <p:grpSpPr>
        <a:xfrm>
          <a:off x="0" y="0"/>
          <a:ext cx="0" cy="0"/>
          <a:chOff x="0" y="0"/>
          <a:chExt cx="0" cy="0"/>
        </a:xfrm>
      </p:grpSpPr>
      <p:grpSp>
        <p:nvGrpSpPr>
          <p:cNvPr id="240" name="Google Shape;240;p14"/>
          <p:cNvGrpSpPr/>
          <p:nvPr/>
        </p:nvGrpSpPr>
        <p:grpSpPr>
          <a:xfrm>
            <a:off x="-1754497" y="-609899"/>
            <a:ext cx="12834575" cy="8447191"/>
            <a:chOff x="-1754497" y="-609899"/>
            <a:chExt cx="12834575" cy="8447191"/>
          </a:xfrm>
        </p:grpSpPr>
        <p:sp>
          <p:nvSpPr>
            <p:cNvPr id="241" name="Google Shape;241;p14"/>
            <p:cNvSpPr/>
            <p:nvPr/>
          </p:nvSpPr>
          <p:spPr>
            <a:xfrm rot="5400000">
              <a:off x="-471393" y="-831007"/>
              <a:ext cx="1483439" cy="1925655"/>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42" name="Google Shape;242;p14"/>
            <p:cNvGrpSpPr/>
            <p:nvPr/>
          </p:nvGrpSpPr>
          <p:grpSpPr>
            <a:xfrm>
              <a:off x="-1754497" y="3964726"/>
              <a:ext cx="2583840" cy="2583840"/>
              <a:chOff x="13170" y="4182190"/>
              <a:chExt cx="1669363" cy="1669363"/>
            </a:xfrm>
          </p:grpSpPr>
          <p:sp>
            <p:nvSpPr>
              <p:cNvPr id="243" name="Google Shape;243;p14"/>
              <p:cNvSpPr/>
              <p:nvPr/>
            </p:nvSpPr>
            <p:spPr>
              <a:xfrm>
                <a:off x="13170" y="4182190"/>
                <a:ext cx="1669363" cy="1669363"/>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 name="Google Shape;244;p14"/>
              <p:cNvSpPr/>
              <p:nvPr/>
            </p:nvSpPr>
            <p:spPr>
              <a:xfrm>
                <a:off x="196703" y="4365723"/>
                <a:ext cx="1302296" cy="1302296"/>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45" name="Google Shape;245;p14"/>
            <p:cNvGrpSpPr/>
            <p:nvPr/>
          </p:nvGrpSpPr>
          <p:grpSpPr>
            <a:xfrm rot="-2700000">
              <a:off x="7364605" y="4121675"/>
              <a:ext cx="3077914" cy="3078203"/>
              <a:chOff x="6975882" y="2247153"/>
              <a:chExt cx="1234424" cy="1234540"/>
            </a:xfrm>
          </p:grpSpPr>
          <p:sp>
            <p:nvSpPr>
              <p:cNvPr id="246" name="Google Shape;246;p14"/>
              <p:cNvSpPr/>
              <p:nvPr/>
            </p:nvSpPr>
            <p:spPr>
              <a:xfrm>
                <a:off x="7388545" y="2480173"/>
                <a:ext cx="588600" cy="588600"/>
              </a:xfrm>
              <a:custGeom>
                <a:rect b="b" l="l" r="r" t="t"/>
                <a:pathLst>
                  <a:path extrusionOk="0" h="588600" w="588600">
                    <a:moveTo>
                      <a:pt x="21522" y="0"/>
                    </a:moveTo>
                    <a:lnTo>
                      <a:pt x="567079" y="0"/>
                    </a:lnTo>
                    <a:cubicBezTo>
                      <a:pt x="578953" y="0"/>
                      <a:pt x="588601" y="9648"/>
                      <a:pt x="588601" y="21522"/>
                    </a:cubicBezTo>
                    <a:lnTo>
                      <a:pt x="588601" y="567079"/>
                    </a:lnTo>
                    <a:cubicBezTo>
                      <a:pt x="588601" y="578953"/>
                      <a:pt x="578953" y="588601"/>
                      <a:pt x="567079" y="588601"/>
                    </a:cubicBezTo>
                    <a:lnTo>
                      <a:pt x="21522" y="588601"/>
                    </a:lnTo>
                    <a:cubicBezTo>
                      <a:pt x="9648" y="588601"/>
                      <a:pt x="0" y="578953"/>
                      <a:pt x="0" y="567079"/>
                    </a:cubicBezTo>
                    <a:lnTo>
                      <a:pt x="0" y="21522"/>
                    </a:lnTo>
                    <a:cubicBezTo>
                      <a:pt x="0" y="9648"/>
                      <a:pt x="9648" y="0"/>
                      <a:pt x="21522"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 name="Google Shape;247;p14"/>
              <p:cNvSpPr/>
              <p:nvPr/>
            </p:nvSpPr>
            <p:spPr>
              <a:xfrm rot="-2700000">
                <a:off x="7812524" y="2315401"/>
                <a:ext cx="329534" cy="329534"/>
              </a:xfrm>
              <a:custGeom>
                <a:rect b="b" l="l" r="r" t="t"/>
                <a:pathLst>
                  <a:path extrusionOk="0" h="329351" w="329351">
                    <a:moveTo>
                      <a:pt x="329351" y="164676"/>
                    </a:moveTo>
                    <a:cubicBezTo>
                      <a:pt x="329351" y="255624"/>
                      <a:pt x="255624" y="329352"/>
                      <a:pt x="164675" y="329352"/>
                    </a:cubicBezTo>
                    <a:cubicBezTo>
                      <a:pt x="73727" y="329352"/>
                      <a:pt x="0" y="255624"/>
                      <a:pt x="0" y="164676"/>
                    </a:cubicBezTo>
                    <a:cubicBezTo>
                      <a:pt x="0" y="73728"/>
                      <a:pt x="73727" y="0"/>
                      <a:pt x="164675" y="0"/>
                    </a:cubicBezTo>
                    <a:cubicBezTo>
                      <a:pt x="255624" y="0"/>
                      <a:pt x="329351" y="73728"/>
                      <a:pt x="329351" y="16467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8" name="Google Shape;248;p14"/>
              <p:cNvSpPr/>
              <p:nvPr/>
            </p:nvSpPr>
            <p:spPr>
              <a:xfrm>
                <a:off x="7812470" y="2480173"/>
                <a:ext cx="164675" cy="164675"/>
              </a:xfrm>
              <a:custGeom>
                <a:rect b="b" l="l" r="r" t="t"/>
                <a:pathLst>
                  <a:path extrusionOk="0" h="164675" w="164675">
                    <a:moveTo>
                      <a:pt x="96152" y="0"/>
                    </a:moveTo>
                    <a:lnTo>
                      <a:pt x="0" y="0"/>
                    </a:lnTo>
                    <a:cubicBezTo>
                      <a:pt x="0" y="90958"/>
                      <a:pt x="73737" y="164676"/>
                      <a:pt x="164676" y="164676"/>
                    </a:cubicBezTo>
                    <a:lnTo>
                      <a:pt x="164676" y="68523"/>
                    </a:lnTo>
                    <a:cubicBezTo>
                      <a:pt x="164676" y="30675"/>
                      <a:pt x="134001" y="0"/>
                      <a:pt x="9615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 name="Google Shape;249;p14"/>
              <p:cNvSpPr/>
              <p:nvPr/>
            </p:nvSpPr>
            <p:spPr>
              <a:xfrm rot="-2700000">
                <a:off x="7096820" y="2776816"/>
                <a:ext cx="583940" cy="583940"/>
              </a:xfrm>
              <a:custGeom>
                <a:rect b="b" l="l" r="r" t="t"/>
                <a:pathLst>
                  <a:path extrusionOk="0" h="583615" w="583615">
                    <a:moveTo>
                      <a:pt x="583615" y="291808"/>
                    </a:moveTo>
                    <a:cubicBezTo>
                      <a:pt x="583615" y="452968"/>
                      <a:pt x="452968" y="583615"/>
                      <a:pt x="291807" y="583615"/>
                    </a:cubicBezTo>
                    <a:cubicBezTo>
                      <a:pt x="130646" y="583615"/>
                      <a:pt x="-1" y="452968"/>
                      <a:pt x="-1" y="291808"/>
                    </a:cubicBezTo>
                    <a:cubicBezTo>
                      <a:pt x="-1" y="130647"/>
                      <a:pt x="130646" y="0"/>
                      <a:pt x="291807" y="0"/>
                    </a:cubicBezTo>
                    <a:cubicBezTo>
                      <a:pt x="452968" y="0"/>
                      <a:pt x="583615" y="130647"/>
                      <a:pt x="583615" y="29180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0" name="Google Shape;250;p14"/>
              <p:cNvSpPr/>
              <p:nvPr/>
            </p:nvSpPr>
            <p:spPr>
              <a:xfrm>
                <a:off x="7388526" y="2776966"/>
                <a:ext cx="291807" cy="291807"/>
              </a:xfrm>
              <a:custGeom>
                <a:rect b="b" l="l" r="r" t="t"/>
                <a:pathLst>
                  <a:path extrusionOk="0" h="291807" w="291807">
                    <a:moveTo>
                      <a:pt x="19" y="19"/>
                    </a:moveTo>
                    <a:lnTo>
                      <a:pt x="19" y="223285"/>
                    </a:lnTo>
                    <a:cubicBezTo>
                      <a:pt x="19" y="261133"/>
                      <a:pt x="30694" y="291807"/>
                      <a:pt x="68542" y="291807"/>
                    </a:cubicBezTo>
                    <a:lnTo>
                      <a:pt x="291808" y="291807"/>
                    </a:lnTo>
                    <a:cubicBezTo>
                      <a:pt x="291808" y="130652"/>
                      <a:pt x="161155" y="0"/>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51" name="Google Shape;251;p14"/>
            <p:cNvGrpSpPr/>
            <p:nvPr/>
          </p:nvGrpSpPr>
          <p:grpSpPr>
            <a:xfrm flipH="1">
              <a:off x="7492070" y="-24336"/>
              <a:ext cx="2192412" cy="563839"/>
              <a:chOff x="1429983" y="1371775"/>
              <a:chExt cx="1416470" cy="364284"/>
            </a:xfrm>
          </p:grpSpPr>
          <p:sp>
            <p:nvSpPr>
              <p:cNvPr id="252" name="Google Shape;252;p14"/>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 name="Google Shape;253;p14"/>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 name="Google Shape;254;p14"/>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5" name="Google Shape;255;p14"/>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56" name="Google Shape;256;p14"/>
            <p:cNvGrpSpPr/>
            <p:nvPr/>
          </p:nvGrpSpPr>
          <p:grpSpPr>
            <a:xfrm>
              <a:off x="-313475" y="2645018"/>
              <a:ext cx="608555" cy="2558777"/>
              <a:chOff x="2435068" y="3902351"/>
              <a:chExt cx="393174" cy="1653170"/>
            </a:xfrm>
          </p:grpSpPr>
          <p:sp>
            <p:nvSpPr>
              <p:cNvPr id="257" name="Google Shape;257;p1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8" name="Google Shape;258;p1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 name="Google Shape;259;p1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 name="Google Shape;260;p1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 name="Google Shape;261;p1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 name="Google Shape;262;p1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3" name="Google Shape;263;p1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 name="Google Shape;264;p1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 name="Google Shape;265;p1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 name="Google Shape;266;p1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 name="Google Shape;267;p1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268" name="Google Shape;268;p1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
    <p:spTree>
      <p:nvGrpSpPr>
        <p:cNvPr id="269" name="Shape 269"/>
        <p:cNvGrpSpPr/>
        <p:nvPr/>
      </p:nvGrpSpPr>
      <p:grpSpPr>
        <a:xfrm>
          <a:off x="0" y="0"/>
          <a:ext cx="0" cy="0"/>
          <a:chOff x="0" y="0"/>
          <a:chExt cx="0" cy="0"/>
        </a:xfrm>
      </p:grpSpPr>
      <p:grpSp>
        <p:nvGrpSpPr>
          <p:cNvPr id="270" name="Google Shape;270;p15"/>
          <p:cNvGrpSpPr/>
          <p:nvPr/>
        </p:nvGrpSpPr>
        <p:grpSpPr>
          <a:xfrm>
            <a:off x="-154421" y="58036"/>
            <a:ext cx="2936594" cy="5095095"/>
            <a:chOff x="-154421" y="58036"/>
            <a:chExt cx="2936594" cy="5095095"/>
          </a:xfrm>
        </p:grpSpPr>
        <p:sp>
          <p:nvSpPr>
            <p:cNvPr id="271" name="Google Shape;271;p15"/>
            <p:cNvSpPr/>
            <p:nvPr/>
          </p:nvSpPr>
          <p:spPr>
            <a:xfrm>
              <a:off x="-9" y="2595154"/>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72" name="Google Shape;272;p15"/>
            <p:cNvGrpSpPr/>
            <p:nvPr/>
          </p:nvGrpSpPr>
          <p:grpSpPr>
            <a:xfrm>
              <a:off x="-154421" y="58036"/>
              <a:ext cx="1402501" cy="750516"/>
              <a:chOff x="2197188" y="2035354"/>
              <a:chExt cx="534673" cy="286118"/>
            </a:xfrm>
          </p:grpSpPr>
          <p:sp>
            <p:nvSpPr>
              <p:cNvPr id="273" name="Google Shape;273;p15"/>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 name="Google Shape;274;p15"/>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 name="Google Shape;275;p15"/>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6" name="Google Shape;276;p15"/>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 name="Google Shape;277;p15"/>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 name="Google Shape;278;p15"/>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9" name="Google Shape;279;p15"/>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 name="Google Shape;280;p15"/>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 name="Google Shape;281;p15"/>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2" name="Google Shape;282;p15"/>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 name="Google Shape;283;p15"/>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 name="Google Shape;284;p15"/>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 name="Google Shape;285;p15"/>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 name="Google Shape;286;p15"/>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7" name="Google Shape;287;p15"/>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 name="Google Shape;288;p15"/>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 name="Google Shape;289;p15"/>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 name="Google Shape;290;p15"/>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 name="Google Shape;291;p15"/>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2" name="Google Shape;292;p15"/>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3" name="Google Shape;293;p15"/>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4" name="Google Shape;294;p15"/>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 name="Google Shape;295;p15"/>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6" name="Google Shape;296;p15"/>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7" name="Google Shape;297;p15"/>
            <p:cNvGrpSpPr/>
            <p:nvPr/>
          </p:nvGrpSpPr>
          <p:grpSpPr>
            <a:xfrm>
              <a:off x="-12464" y="1843403"/>
              <a:ext cx="2794638" cy="3300105"/>
              <a:chOff x="17301" y="1843403"/>
              <a:chExt cx="2794638" cy="3300105"/>
            </a:xfrm>
          </p:grpSpPr>
          <p:grpSp>
            <p:nvGrpSpPr>
              <p:cNvPr id="298" name="Google Shape;298;p15"/>
              <p:cNvGrpSpPr/>
              <p:nvPr/>
            </p:nvGrpSpPr>
            <p:grpSpPr>
              <a:xfrm>
                <a:off x="17301" y="1843403"/>
                <a:ext cx="695913" cy="3300105"/>
                <a:chOff x="17301" y="1843403"/>
                <a:chExt cx="695913" cy="3300105"/>
              </a:xfrm>
            </p:grpSpPr>
            <p:grpSp>
              <p:nvGrpSpPr>
                <p:cNvPr id="299" name="Google Shape;299;p15"/>
                <p:cNvGrpSpPr/>
                <p:nvPr/>
              </p:nvGrpSpPr>
              <p:grpSpPr>
                <a:xfrm flipH="1">
                  <a:off x="419158" y="2829396"/>
                  <a:ext cx="294056" cy="2314111"/>
                  <a:chOff x="5463510" y="4571996"/>
                  <a:chExt cx="189983" cy="1495097"/>
                </a:xfrm>
              </p:grpSpPr>
              <p:sp>
                <p:nvSpPr>
                  <p:cNvPr id="300" name="Google Shape;300;p15"/>
                  <p:cNvSpPr/>
                  <p:nvPr/>
                </p:nvSpPr>
                <p:spPr>
                  <a:xfrm>
                    <a:off x="5463510" y="4571996"/>
                    <a:ext cx="189983" cy="1495097"/>
                  </a:xfrm>
                  <a:custGeom>
                    <a:rect b="b" l="l" r="r" t="t"/>
                    <a:pathLst>
                      <a:path extrusionOk="0" h="1495097" w="189983">
                        <a:moveTo>
                          <a:pt x="189984" y="1495097"/>
                        </a:moveTo>
                        <a:lnTo>
                          <a:pt x="0" y="1495097"/>
                        </a:lnTo>
                        <a:lnTo>
                          <a:pt x="0" y="94992"/>
                        </a:lnTo>
                        <a:cubicBezTo>
                          <a:pt x="0" y="42529"/>
                          <a:pt x="42529" y="0"/>
                          <a:pt x="94992" y="0"/>
                        </a:cubicBezTo>
                        <a:lnTo>
                          <a:pt x="94992" y="0"/>
                        </a:lnTo>
                        <a:cubicBezTo>
                          <a:pt x="147455" y="0"/>
                          <a:pt x="189984" y="42529"/>
                          <a:pt x="189984" y="94992"/>
                        </a:cubicBezTo>
                        <a:lnTo>
                          <a:pt x="189984" y="1495097"/>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1" name="Google Shape;301;p15"/>
                  <p:cNvSpPr/>
                  <p:nvPr/>
                </p:nvSpPr>
                <p:spPr>
                  <a:xfrm>
                    <a:off x="5524079" y="4632565"/>
                    <a:ext cx="68827" cy="1373940"/>
                  </a:xfrm>
                  <a:custGeom>
                    <a:rect b="b" l="l" r="r" t="t"/>
                    <a:pathLst>
                      <a:path extrusionOk="0" h="1373940" w="68827">
                        <a:moveTo>
                          <a:pt x="0" y="1373940"/>
                        </a:moveTo>
                        <a:lnTo>
                          <a:pt x="0" y="34404"/>
                        </a:lnTo>
                        <a:cubicBezTo>
                          <a:pt x="0" y="15432"/>
                          <a:pt x="15433" y="0"/>
                          <a:pt x="34423" y="0"/>
                        </a:cubicBezTo>
                        <a:cubicBezTo>
                          <a:pt x="53414" y="0"/>
                          <a:pt x="68828" y="15432"/>
                          <a:pt x="68828" y="34404"/>
                        </a:cubicBezTo>
                        <a:lnTo>
                          <a:pt x="68828" y="1373940"/>
                        </a:lnTo>
                        <a:lnTo>
                          <a:pt x="0" y="137394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02" name="Google Shape;302;p15"/>
                <p:cNvGrpSpPr/>
                <p:nvPr/>
              </p:nvGrpSpPr>
              <p:grpSpPr>
                <a:xfrm flipH="1">
                  <a:off x="17301" y="1843403"/>
                  <a:ext cx="294057" cy="3300105"/>
                  <a:chOff x="5723140" y="3950799"/>
                  <a:chExt cx="189984" cy="2132126"/>
                </a:xfrm>
              </p:grpSpPr>
              <p:sp>
                <p:nvSpPr>
                  <p:cNvPr id="303" name="Google Shape;303;p15"/>
                  <p:cNvSpPr/>
                  <p:nvPr/>
                </p:nvSpPr>
                <p:spPr>
                  <a:xfrm>
                    <a:off x="5723140" y="3950799"/>
                    <a:ext cx="189984" cy="2132126"/>
                  </a:xfrm>
                  <a:custGeom>
                    <a:rect b="b" l="l" r="r" t="t"/>
                    <a:pathLst>
                      <a:path extrusionOk="0" h="2132126" w="189984">
                        <a:moveTo>
                          <a:pt x="189984" y="2132126"/>
                        </a:moveTo>
                        <a:lnTo>
                          <a:pt x="0" y="2132126"/>
                        </a:lnTo>
                        <a:lnTo>
                          <a:pt x="0" y="94992"/>
                        </a:lnTo>
                        <a:cubicBezTo>
                          <a:pt x="0" y="42529"/>
                          <a:pt x="42530" y="0"/>
                          <a:pt x="94992" y="0"/>
                        </a:cubicBezTo>
                        <a:lnTo>
                          <a:pt x="94992" y="0"/>
                        </a:lnTo>
                        <a:cubicBezTo>
                          <a:pt x="147455" y="0"/>
                          <a:pt x="189984" y="42529"/>
                          <a:pt x="189984" y="94992"/>
                        </a:cubicBezTo>
                        <a:lnTo>
                          <a:pt x="189984" y="213212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4" name="Google Shape;304;p15"/>
                  <p:cNvSpPr/>
                  <p:nvPr/>
                </p:nvSpPr>
                <p:spPr>
                  <a:xfrm>
                    <a:off x="5783709" y="4011406"/>
                    <a:ext cx="68827" cy="2010950"/>
                  </a:xfrm>
                  <a:custGeom>
                    <a:rect b="b" l="l" r="r" t="t"/>
                    <a:pathLst>
                      <a:path extrusionOk="0" h="2010950" w="68827">
                        <a:moveTo>
                          <a:pt x="0" y="2010951"/>
                        </a:moveTo>
                        <a:lnTo>
                          <a:pt x="0" y="34404"/>
                        </a:lnTo>
                        <a:cubicBezTo>
                          <a:pt x="0" y="15433"/>
                          <a:pt x="15432" y="0"/>
                          <a:pt x="34404" y="0"/>
                        </a:cubicBezTo>
                        <a:cubicBezTo>
                          <a:pt x="53376" y="0"/>
                          <a:pt x="68827" y="15433"/>
                          <a:pt x="68827" y="34404"/>
                        </a:cubicBezTo>
                        <a:lnTo>
                          <a:pt x="68827" y="2010951"/>
                        </a:lnTo>
                        <a:lnTo>
                          <a:pt x="0" y="20109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305" name="Google Shape;305;p15"/>
              <p:cNvGrpSpPr/>
              <p:nvPr/>
            </p:nvGrpSpPr>
            <p:grpSpPr>
              <a:xfrm>
                <a:off x="1011788" y="4775401"/>
                <a:ext cx="1800151" cy="281953"/>
                <a:chOff x="5859786" y="3402920"/>
                <a:chExt cx="563957" cy="88331"/>
              </a:xfrm>
            </p:grpSpPr>
            <p:sp>
              <p:nvSpPr>
                <p:cNvPr id="306" name="Google Shape;306;p15"/>
                <p:cNvSpPr/>
                <p:nvPr/>
              </p:nvSpPr>
              <p:spPr>
                <a:xfrm>
                  <a:off x="5859786"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7" name="Google Shape;307;p15"/>
                <p:cNvSpPr/>
                <p:nvPr/>
              </p:nvSpPr>
              <p:spPr>
                <a:xfrm>
                  <a:off x="6018335"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8" name="Google Shape;308;p15"/>
                <p:cNvSpPr/>
                <p:nvPr/>
              </p:nvSpPr>
              <p:spPr>
                <a:xfrm>
                  <a:off x="6176864"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9" name="Google Shape;309;p15"/>
                <p:cNvSpPr/>
                <p:nvPr/>
              </p:nvSpPr>
              <p:spPr>
                <a:xfrm>
                  <a:off x="6335412"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sp>
        <p:nvSpPr>
          <p:cNvPr id="310" name="Google Shape;310;p15"/>
          <p:cNvSpPr txBox="1"/>
          <p:nvPr>
            <p:ph type="title"/>
          </p:nvPr>
        </p:nvSpPr>
        <p:spPr>
          <a:xfrm>
            <a:off x="4154625" y="1503650"/>
            <a:ext cx="25371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11" name="Google Shape;311;p15"/>
          <p:cNvSpPr txBox="1"/>
          <p:nvPr>
            <p:ph idx="1" type="subTitle"/>
          </p:nvPr>
        </p:nvSpPr>
        <p:spPr>
          <a:xfrm>
            <a:off x="4230825" y="2192050"/>
            <a:ext cx="2460900" cy="12954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312" name="Shape 312"/>
        <p:cNvGrpSpPr/>
        <p:nvPr/>
      </p:nvGrpSpPr>
      <p:grpSpPr>
        <a:xfrm>
          <a:off x="0" y="0"/>
          <a:ext cx="0" cy="0"/>
          <a:chOff x="0" y="0"/>
          <a:chExt cx="0" cy="0"/>
        </a:xfrm>
      </p:grpSpPr>
      <p:grpSp>
        <p:nvGrpSpPr>
          <p:cNvPr id="313" name="Google Shape;313;p16"/>
          <p:cNvGrpSpPr/>
          <p:nvPr/>
        </p:nvGrpSpPr>
        <p:grpSpPr>
          <a:xfrm>
            <a:off x="-385165" y="-633270"/>
            <a:ext cx="7722378" cy="5776336"/>
            <a:chOff x="-385165" y="-633270"/>
            <a:chExt cx="7722378" cy="5776336"/>
          </a:xfrm>
        </p:grpSpPr>
        <p:grpSp>
          <p:nvGrpSpPr>
            <p:cNvPr id="314" name="Google Shape;314;p16"/>
            <p:cNvGrpSpPr/>
            <p:nvPr/>
          </p:nvGrpSpPr>
          <p:grpSpPr>
            <a:xfrm flipH="1">
              <a:off x="6024586" y="-390732"/>
              <a:ext cx="1312627" cy="835766"/>
              <a:chOff x="7532004" y="3626547"/>
              <a:chExt cx="472695" cy="300960"/>
            </a:xfrm>
          </p:grpSpPr>
          <p:sp>
            <p:nvSpPr>
              <p:cNvPr id="315" name="Google Shape;315;p16"/>
              <p:cNvSpPr/>
              <p:nvPr/>
            </p:nvSpPr>
            <p:spPr>
              <a:xfrm>
                <a:off x="7703739" y="3626547"/>
                <a:ext cx="300960" cy="300960"/>
              </a:xfrm>
              <a:custGeom>
                <a:rect b="b" l="l" r="r" t="t"/>
                <a:pathLst>
                  <a:path extrusionOk="0" h="300960" w="300960">
                    <a:moveTo>
                      <a:pt x="300960" y="150480"/>
                    </a:moveTo>
                    <a:cubicBezTo>
                      <a:pt x="300960" y="233588"/>
                      <a:pt x="233588" y="300961"/>
                      <a:pt x="150480" y="300961"/>
                    </a:cubicBezTo>
                    <a:cubicBezTo>
                      <a:pt x="67372" y="300961"/>
                      <a:pt x="0" y="233588"/>
                      <a:pt x="0" y="150480"/>
                    </a:cubicBezTo>
                    <a:cubicBezTo>
                      <a:pt x="0" y="67373"/>
                      <a:pt x="67372" y="0"/>
                      <a:pt x="150480" y="0"/>
                    </a:cubicBezTo>
                    <a:cubicBezTo>
                      <a:pt x="233588" y="0"/>
                      <a:pt x="300960" y="67372"/>
                      <a:pt x="300960" y="15048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16" name="Google Shape;316;p16"/>
              <p:cNvSpPr/>
              <p:nvPr/>
            </p:nvSpPr>
            <p:spPr>
              <a:xfrm>
                <a:off x="7532004" y="3626547"/>
                <a:ext cx="300960" cy="300960"/>
              </a:xfrm>
              <a:custGeom>
                <a:rect b="b" l="l" r="r" t="t"/>
                <a:pathLst>
                  <a:path extrusionOk="0" h="300960" w="300960">
                    <a:moveTo>
                      <a:pt x="300960" y="150480"/>
                    </a:moveTo>
                    <a:cubicBezTo>
                      <a:pt x="300960" y="233588"/>
                      <a:pt x="233588" y="300961"/>
                      <a:pt x="150480" y="300961"/>
                    </a:cubicBezTo>
                    <a:cubicBezTo>
                      <a:pt x="67372" y="300961"/>
                      <a:pt x="0" y="233588"/>
                      <a:pt x="0" y="150480"/>
                    </a:cubicBezTo>
                    <a:cubicBezTo>
                      <a:pt x="0" y="67373"/>
                      <a:pt x="67372" y="0"/>
                      <a:pt x="150480" y="0"/>
                    </a:cubicBezTo>
                    <a:cubicBezTo>
                      <a:pt x="233588" y="0"/>
                      <a:pt x="300960" y="67372"/>
                      <a:pt x="300960" y="15048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17" name="Google Shape;317;p16"/>
              <p:cNvSpPr/>
              <p:nvPr/>
            </p:nvSpPr>
            <p:spPr>
              <a:xfrm>
                <a:off x="7703739" y="3653473"/>
                <a:ext cx="129243" cy="247108"/>
              </a:xfrm>
              <a:custGeom>
                <a:rect b="b" l="l" r="r" t="t"/>
                <a:pathLst>
                  <a:path extrusionOk="0" h="247108" w="129243">
                    <a:moveTo>
                      <a:pt x="0" y="123554"/>
                    </a:moveTo>
                    <a:cubicBezTo>
                      <a:pt x="0" y="174742"/>
                      <a:pt x="25575" y="219916"/>
                      <a:pt x="64622" y="247108"/>
                    </a:cubicBezTo>
                    <a:cubicBezTo>
                      <a:pt x="103669" y="219916"/>
                      <a:pt x="129244" y="174742"/>
                      <a:pt x="129244" y="123554"/>
                    </a:cubicBezTo>
                    <a:cubicBezTo>
                      <a:pt x="129244" y="72367"/>
                      <a:pt x="103669" y="27192"/>
                      <a:pt x="64622" y="0"/>
                    </a:cubicBezTo>
                    <a:cubicBezTo>
                      <a:pt x="25575" y="27192"/>
                      <a:pt x="0" y="72367"/>
                      <a:pt x="0" y="12355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18" name="Google Shape;318;p16"/>
            <p:cNvGrpSpPr/>
            <p:nvPr/>
          </p:nvGrpSpPr>
          <p:grpSpPr>
            <a:xfrm>
              <a:off x="-295361" y="2584736"/>
              <a:ext cx="608496" cy="2558331"/>
              <a:chOff x="-27586" y="2584736"/>
              <a:chExt cx="608496" cy="2558331"/>
            </a:xfrm>
          </p:grpSpPr>
          <p:sp>
            <p:nvSpPr>
              <p:cNvPr id="319" name="Google Shape;319;p16"/>
              <p:cNvSpPr/>
              <p:nvPr/>
            </p:nvSpPr>
            <p:spPr>
              <a:xfrm flipH="1">
                <a:off x="-27586" y="3404174"/>
                <a:ext cx="304218" cy="304217"/>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0" name="Google Shape;320;p16"/>
              <p:cNvSpPr/>
              <p:nvPr/>
            </p:nvSpPr>
            <p:spPr>
              <a:xfrm flipH="1">
                <a:off x="-27586" y="3755105"/>
                <a:ext cx="304218" cy="304218"/>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1" name="Google Shape;321;p16"/>
              <p:cNvSpPr/>
              <p:nvPr/>
            </p:nvSpPr>
            <p:spPr>
              <a:xfrm flipH="1">
                <a:off x="-27586" y="4106036"/>
                <a:ext cx="304218" cy="304218"/>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2" name="Google Shape;322;p16"/>
              <p:cNvSpPr/>
              <p:nvPr/>
            </p:nvSpPr>
            <p:spPr>
              <a:xfrm flipH="1">
                <a:off x="273689" y="2843421"/>
                <a:ext cx="2943" cy="2299645"/>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3" name="Google Shape;323;p16"/>
              <p:cNvSpPr/>
              <p:nvPr/>
            </p:nvSpPr>
            <p:spPr>
              <a:xfrm flipH="1">
                <a:off x="276684" y="2584736"/>
                <a:ext cx="258634" cy="258634"/>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4" name="Google Shape;324;p16"/>
              <p:cNvSpPr/>
              <p:nvPr/>
            </p:nvSpPr>
            <p:spPr>
              <a:xfrm flipH="1">
                <a:off x="17999" y="2584736"/>
                <a:ext cx="258634" cy="258634"/>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5" name="Google Shape;325;p16"/>
              <p:cNvSpPr/>
              <p:nvPr/>
            </p:nvSpPr>
            <p:spPr>
              <a:xfrm flipH="1">
                <a:off x="276684" y="2843421"/>
                <a:ext cx="258634" cy="258634"/>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6" name="Google Shape;326;p16"/>
              <p:cNvSpPr/>
              <p:nvPr/>
            </p:nvSpPr>
            <p:spPr>
              <a:xfrm flipH="1">
                <a:off x="17999" y="2843421"/>
                <a:ext cx="258634" cy="258634"/>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7" name="Google Shape;327;p16"/>
              <p:cNvSpPr/>
              <p:nvPr/>
            </p:nvSpPr>
            <p:spPr>
              <a:xfrm flipH="1">
                <a:off x="276693" y="3404174"/>
                <a:ext cx="304217" cy="304217"/>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8" name="Google Shape;328;p16"/>
              <p:cNvSpPr/>
              <p:nvPr/>
            </p:nvSpPr>
            <p:spPr>
              <a:xfrm flipH="1">
                <a:off x="276693" y="3755105"/>
                <a:ext cx="304217" cy="304218"/>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9" name="Google Shape;329;p16"/>
              <p:cNvSpPr/>
              <p:nvPr/>
            </p:nvSpPr>
            <p:spPr>
              <a:xfrm flipH="1">
                <a:off x="276693" y="4106036"/>
                <a:ext cx="304217" cy="304218"/>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330" name="Google Shape;330;p16"/>
            <p:cNvSpPr/>
            <p:nvPr/>
          </p:nvSpPr>
          <p:spPr>
            <a:xfrm flipH="1" rot="10800000">
              <a:off x="-385165" y="-633270"/>
              <a:ext cx="1351740" cy="1754696"/>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331" name="Google Shape;331;p16"/>
            <p:cNvGrpSpPr/>
            <p:nvPr/>
          </p:nvGrpSpPr>
          <p:grpSpPr>
            <a:xfrm flipH="1">
              <a:off x="233071" y="4825402"/>
              <a:ext cx="389692" cy="162548"/>
              <a:chOff x="7124939" y="1071676"/>
              <a:chExt cx="428186" cy="178604"/>
            </a:xfrm>
          </p:grpSpPr>
          <p:sp>
            <p:nvSpPr>
              <p:cNvPr id="332" name="Google Shape;332;p16"/>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33" name="Google Shape;333;p16"/>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334" name="Google Shape;334;p1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35" name="Google Shape;335;p16"/>
          <p:cNvSpPr txBox="1"/>
          <p:nvPr>
            <p:ph idx="1" type="subTitle"/>
          </p:nvPr>
        </p:nvSpPr>
        <p:spPr>
          <a:xfrm>
            <a:off x="720000" y="1672425"/>
            <a:ext cx="7704000" cy="5727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36" name="Google Shape;336;p16"/>
          <p:cNvSpPr txBox="1"/>
          <p:nvPr>
            <p:ph idx="2" type="subTitle"/>
          </p:nvPr>
        </p:nvSpPr>
        <p:spPr>
          <a:xfrm>
            <a:off x="720000" y="2796125"/>
            <a:ext cx="7704000" cy="5727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37" name="Google Shape;337;p16"/>
          <p:cNvSpPr txBox="1"/>
          <p:nvPr>
            <p:ph idx="3" type="subTitle"/>
          </p:nvPr>
        </p:nvSpPr>
        <p:spPr>
          <a:xfrm>
            <a:off x="720000" y="3919800"/>
            <a:ext cx="7704000" cy="5727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38" name="Google Shape;338;p16"/>
          <p:cNvSpPr txBox="1"/>
          <p:nvPr>
            <p:ph idx="4" type="subTitle"/>
          </p:nvPr>
        </p:nvSpPr>
        <p:spPr>
          <a:xfrm>
            <a:off x="720000" y="1273250"/>
            <a:ext cx="7704000" cy="4584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339" name="Google Shape;339;p16"/>
          <p:cNvSpPr txBox="1"/>
          <p:nvPr>
            <p:ph idx="5" type="subTitle"/>
          </p:nvPr>
        </p:nvSpPr>
        <p:spPr>
          <a:xfrm>
            <a:off x="720000" y="2396938"/>
            <a:ext cx="7704000" cy="4584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340" name="Google Shape;340;p16"/>
          <p:cNvSpPr txBox="1"/>
          <p:nvPr>
            <p:ph idx="6" type="subTitle"/>
          </p:nvPr>
        </p:nvSpPr>
        <p:spPr>
          <a:xfrm>
            <a:off x="720000" y="3520625"/>
            <a:ext cx="7704000" cy="4584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341" name="Shape 341"/>
        <p:cNvGrpSpPr/>
        <p:nvPr/>
      </p:nvGrpSpPr>
      <p:grpSpPr>
        <a:xfrm>
          <a:off x="0" y="0"/>
          <a:ext cx="0" cy="0"/>
          <a:chOff x="0" y="0"/>
          <a:chExt cx="0" cy="0"/>
        </a:xfrm>
      </p:grpSpPr>
      <p:grpSp>
        <p:nvGrpSpPr>
          <p:cNvPr id="342" name="Google Shape;342;p17"/>
          <p:cNvGrpSpPr/>
          <p:nvPr/>
        </p:nvGrpSpPr>
        <p:grpSpPr>
          <a:xfrm>
            <a:off x="197957" y="-1094122"/>
            <a:ext cx="10816656" cy="5953474"/>
            <a:chOff x="197957" y="-1094122"/>
            <a:chExt cx="10816656" cy="5953474"/>
          </a:xfrm>
        </p:grpSpPr>
        <p:grpSp>
          <p:nvGrpSpPr>
            <p:cNvPr id="343" name="Google Shape;343;p17"/>
            <p:cNvGrpSpPr/>
            <p:nvPr/>
          </p:nvGrpSpPr>
          <p:grpSpPr>
            <a:xfrm>
              <a:off x="197957" y="-1094122"/>
              <a:ext cx="2007633" cy="3300105"/>
              <a:chOff x="274157" y="-1094122"/>
              <a:chExt cx="2007633" cy="3300105"/>
            </a:xfrm>
          </p:grpSpPr>
          <p:grpSp>
            <p:nvGrpSpPr>
              <p:cNvPr id="344" name="Google Shape;344;p17"/>
              <p:cNvGrpSpPr/>
              <p:nvPr/>
            </p:nvGrpSpPr>
            <p:grpSpPr>
              <a:xfrm flipH="1" rot="10800000">
                <a:off x="720010" y="-449784"/>
                <a:ext cx="1561780" cy="835751"/>
                <a:chOff x="2197188" y="2035354"/>
                <a:chExt cx="534673" cy="286118"/>
              </a:xfrm>
            </p:grpSpPr>
            <p:sp>
              <p:nvSpPr>
                <p:cNvPr id="345" name="Google Shape;345;p17"/>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6" name="Google Shape;346;p17"/>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7" name="Google Shape;347;p17"/>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8" name="Google Shape;348;p17"/>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9" name="Google Shape;349;p17"/>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0" name="Google Shape;350;p17"/>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1" name="Google Shape;351;p17"/>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2" name="Google Shape;352;p17"/>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3" name="Google Shape;353;p17"/>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4" name="Google Shape;354;p17"/>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5" name="Google Shape;355;p17"/>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6" name="Google Shape;356;p17"/>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7" name="Google Shape;357;p17"/>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8" name="Google Shape;358;p17"/>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9" name="Google Shape;359;p17"/>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0" name="Google Shape;360;p17"/>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1" name="Google Shape;361;p17"/>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2" name="Google Shape;362;p17"/>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3" name="Google Shape;363;p17"/>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4" name="Google Shape;364;p17"/>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5" name="Google Shape;365;p17"/>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6" name="Google Shape;366;p17"/>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7" name="Google Shape;367;p17"/>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8" name="Google Shape;368;p17"/>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69" name="Google Shape;369;p17"/>
              <p:cNvGrpSpPr/>
              <p:nvPr/>
            </p:nvGrpSpPr>
            <p:grpSpPr>
              <a:xfrm flipH="1" rot="10800000">
                <a:off x="274157" y="-1094122"/>
                <a:ext cx="294057" cy="3300105"/>
                <a:chOff x="5723140" y="3950799"/>
                <a:chExt cx="189984" cy="2132126"/>
              </a:xfrm>
            </p:grpSpPr>
            <p:sp>
              <p:nvSpPr>
                <p:cNvPr id="370" name="Google Shape;370;p17"/>
                <p:cNvSpPr/>
                <p:nvPr/>
              </p:nvSpPr>
              <p:spPr>
                <a:xfrm>
                  <a:off x="5723140" y="3950799"/>
                  <a:ext cx="189984" cy="2132126"/>
                </a:xfrm>
                <a:custGeom>
                  <a:rect b="b" l="l" r="r" t="t"/>
                  <a:pathLst>
                    <a:path extrusionOk="0" h="2132126" w="189984">
                      <a:moveTo>
                        <a:pt x="189984" y="2132126"/>
                      </a:moveTo>
                      <a:lnTo>
                        <a:pt x="0" y="2132126"/>
                      </a:lnTo>
                      <a:lnTo>
                        <a:pt x="0" y="94992"/>
                      </a:lnTo>
                      <a:cubicBezTo>
                        <a:pt x="0" y="42529"/>
                        <a:pt x="42530" y="0"/>
                        <a:pt x="94992" y="0"/>
                      </a:cubicBezTo>
                      <a:lnTo>
                        <a:pt x="94992" y="0"/>
                      </a:lnTo>
                      <a:cubicBezTo>
                        <a:pt x="147455" y="0"/>
                        <a:pt x="189984" y="42529"/>
                        <a:pt x="189984" y="94992"/>
                      </a:cubicBezTo>
                      <a:lnTo>
                        <a:pt x="189984" y="213212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71" name="Google Shape;371;p17"/>
                <p:cNvSpPr/>
                <p:nvPr/>
              </p:nvSpPr>
              <p:spPr>
                <a:xfrm>
                  <a:off x="5783709" y="4011406"/>
                  <a:ext cx="68827" cy="2010950"/>
                </a:xfrm>
                <a:custGeom>
                  <a:rect b="b" l="l" r="r" t="t"/>
                  <a:pathLst>
                    <a:path extrusionOk="0" h="2010950" w="68827">
                      <a:moveTo>
                        <a:pt x="0" y="2010951"/>
                      </a:moveTo>
                      <a:lnTo>
                        <a:pt x="0" y="34404"/>
                      </a:lnTo>
                      <a:cubicBezTo>
                        <a:pt x="0" y="15433"/>
                        <a:pt x="15432" y="0"/>
                        <a:pt x="34404" y="0"/>
                      </a:cubicBezTo>
                      <a:cubicBezTo>
                        <a:pt x="53376" y="0"/>
                        <a:pt x="68827" y="15433"/>
                        <a:pt x="68827" y="34404"/>
                      </a:cubicBezTo>
                      <a:lnTo>
                        <a:pt x="68827" y="2010951"/>
                      </a:lnTo>
                      <a:lnTo>
                        <a:pt x="0" y="20109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372" name="Google Shape;372;p17"/>
            <p:cNvGrpSpPr/>
            <p:nvPr/>
          </p:nvGrpSpPr>
          <p:grpSpPr>
            <a:xfrm>
              <a:off x="8430772" y="1750126"/>
              <a:ext cx="2583840" cy="3109225"/>
              <a:chOff x="8433922" y="3660326"/>
              <a:chExt cx="2583840" cy="3109225"/>
            </a:xfrm>
          </p:grpSpPr>
          <p:grpSp>
            <p:nvGrpSpPr>
              <p:cNvPr id="373" name="Google Shape;373;p17"/>
              <p:cNvGrpSpPr/>
              <p:nvPr/>
            </p:nvGrpSpPr>
            <p:grpSpPr>
              <a:xfrm flipH="1">
                <a:off x="8433922" y="3660326"/>
                <a:ext cx="2583840" cy="2583840"/>
                <a:chOff x="-438729" y="4141390"/>
                <a:chExt cx="1669363" cy="1669363"/>
              </a:xfrm>
            </p:grpSpPr>
            <p:sp>
              <p:nvSpPr>
                <p:cNvPr id="374" name="Google Shape;374;p17"/>
                <p:cNvSpPr/>
                <p:nvPr/>
              </p:nvSpPr>
              <p:spPr>
                <a:xfrm>
                  <a:off x="-438729" y="4141390"/>
                  <a:ext cx="1669363" cy="1669363"/>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75" name="Google Shape;375;p17"/>
                <p:cNvSpPr/>
                <p:nvPr/>
              </p:nvSpPr>
              <p:spPr>
                <a:xfrm>
                  <a:off x="-255196" y="4324923"/>
                  <a:ext cx="1302296" cy="1302296"/>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76" name="Google Shape;376;p17"/>
              <p:cNvGrpSpPr/>
              <p:nvPr/>
            </p:nvGrpSpPr>
            <p:grpSpPr>
              <a:xfrm flipH="1" rot="10800000">
                <a:off x="8599486" y="6303698"/>
                <a:ext cx="465824" cy="465854"/>
                <a:chOff x="6566916" y="3714378"/>
                <a:chExt cx="300959" cy="300978"/>
              </a:xfrm>
            </p:grpSpPr>
            <p:sp>
              <p:nvSpPr>
                <p:cNvPr id="377" name="Google Shape;377;p17"/>
                <p:cNvSpPr/>
                <p:nvPr/>
              </p:nvSpPr>
              <p:spPr>
                <a:xfrm>
                  <a:off x="6566916" y="3714378"/>
                  <a:ext cx="150480" cy="150480"/>
                </a:xfrm>
                <a:custGeom>
                  <a:rect b="b" l="l" r="r" t="t"/>
                  <a:pathLst>
                    <a:path extrusionOk="0" h="150480" w="150480">
                      <a:moveTo>
                        <a:pt x="0" y="0"/>
                      </a:moveTo>
                      <a:lnTo>
                        <a:pt x="0" y="0"/>
                      </a:lnTo>
                      <a:cubicBezTo>
                        <a:pt x="0" y="83118"/>
                        <a:pt x="67381" y="150480"/>
                        <a:pt x="150480" y="150480"/>
                      </a:cubicBezTo>
                      <a:lnTo>
                        <a:pt x="150480" y="150480"/>
                      </a:lnTo>
                      <a:cubicBezTo>
                        <a:pt x="150480" y="67362"/>
                        <a:pt x="83099" y="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78" name="Google Shape;378;p17"/>
                <p:cNvSpPr/>
                <p:nvPr/>
              </p:nvSpPr>
              <p:spPr>
                <a:xfrm>
                  <a:off x="6717396" y="3714378"/>
                  <a:ext cx="150479" cy="150480"/>
                </a:xfrm>
                <a:custGeom>
                  <a:rect b="b" l="l" r="r" t="t"/>
                  <a:pathLst>
                    <a:path extrusionOk="0" h="150480" w="150479">
                      <a:moveTo>
                        <a:pt x="150480" y="0"/>
                      </a:moveTo>
                      <a:lnTo>
                        <a:pt x="150480" y="0"/>
                      </a:lnTo>
                      <a:cubicBezTo>
                        <a:pt x="150480" y="83118"/>
                        <a:pt x="83099" y="150480"/>
                        <a:pt x="0" y="150480"/>
                      </a:cubicBezTo>
                      <a:lnTo>
                        <a:pt x="0" y="150480"/>
                      </a:lnTo>
                      <a:cubicBezTo>
                        <a:pt x="0" y="67362"/>
                        <a:pt x="67381" y="0"/>
                        <a:pt x="15048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79" name="Google Shape;379;p17"/>
                <p:cNvSpPr/>
                <p:nvPr/>
              </p:nvSpPr>
              <p:spPr>
                <a:xfrm>
                  <a:off x="6566916" y="3864877"/>
                  <a:ext cx="150480" cy="150479"/>
                </a:xfrm>
                <a:custGeom>
                  <a:rect b="b" l="l" r="r" t="t"/>
                  <a:pathLst>
                    <a:path extrusionOk="0" h="150479" w="150480">
                      <a:moveTo>
                        <a:pt x="0" y="150480"/>
                      </a:moveTo>
                      <a:lnTo>
                        <a:pt x="0" y="150480"/>
                      </a:lnTo>
                      <a:cubicBezTo>
                        <a:pt x="0" y="67362"/>
                        <a:pt x="67381" y="0"/>
                        <a:pt x="150480" y="0"/>
                      </a:cubicBezTo>
                      <a:lnTo>
                        <a:pt x="150480" y="0"/>
                      </a:lnTo>
                      <a:cubicBezTo>
                        <a:pt x="150480" y="83118"/>
                        <a:pt x="83099" y="150480"/>
                        <a:pt x="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80" name="Google Shape;380;p17"/>
                <p:cNvSpPr/>
                <p:nvPr/>
              </p:nvSpPr>
              <p:spPr>
                <a:xfrm>
                  <a:off x="6717396" y="3864877"/>
                  <a:ext cx="150479" cy="150479"/>
                </a:xfrm>
                <a:custGeom>
                  <a:rect b="b" l="l" r="r" t="t"/>
                  <a:pathLst>
                    <a:path extrusionOk="0" h="150479" w="150479">
                      <a:moveTo>
                        <a:pt x="150480" y="150480"/>
                      </a:moveTo>
                      <a:lnTo>
                        <a:pt x="150480" y="150480"/>
                      </a:lnTo>
                      <a:cubicBezTo>
                        <a:pt x="150480" y="67362"/>
                        <a:pt x="83099" y="0"/>
                        <a:pt x="0" y="0"/>
                      </a:cubicBezTo>
                      <a:lnTo>
                        <a:pt x="0" y="0"/>
                      </a:lnTo>
                      <a:cubicBezTo>
                        <a:pt x="0" y="83118"/>
                        <a:pt x="67381" y="150480"/>
                        <a:pt x="15048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sp>
        <p:nvSpPr>
          <p:cNvPr id="381" name="Google Shape;381;p1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82" name="Google Shape;382;p17"/>
          <p:cNvSpPr txBox="1"/>
          <p:nvPr>
            <p:ph idx="1" type="subTitle"/>
          </p:nvPr>
        </p:nvSpPr>
        <p:spPr>
          <a:xfrm>
            <a:off x="709728" y="1748900"/>
            <a:ext cx="2848200" cy="10848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83" name="Google Shape;383;p17"/>
          <p:cNvSpPr txBox="1"/>
          <p:nvPr>
            <p:ph idx="2" type="subTitle"/>
          </p:nvPr>
        </p:nvSpPr>
        <p:spPr>
          <a:xfrm>
            <a:off x="4527749" y="1748900"/>
            <a:ext cx="2848200" cy="10848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84" name="Google Shape;384;p17"/>
          <p:cNvSpPr txBox="1"/>
          <p:nvPr>
            <p:ph idx="3" type="subTitle"/>
          </p:nvPr>
        </p:nvSpPr>
        <p:spPr>
          <a:xfrm>
            <a:off x="709728" y="3409475"/>
            <a:ext cx="2848200" cy="10848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85" name="Google Shape;385;p17"/>
          <p:cNvSpPr txBox="1"/>
          <p:nvPr>
            <p:ph idx="4" type="subTitle"/>
          </p:nvPr>
        </p:nvSpPr>
        <p:spPr>
          <a:xfrm>
            <a:off x="4527749" y="3409475"/>
            <a:ext cx="2848200" cy="10848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386" name="Google Shape;386;p17"/>
          <p:cNvSpPr txBox="1"/>
          <p:nvPr>
            <p:ph idx="5" type="subTitle"/>
          </p:nvPr>
        </p:nvSpPr>
        <p:spPr>
          <a:xfrm>
            <a:off x="709728" y="1455550"/>
            <a:ext cx="2848200" cy="3771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387" name="Google Shape;387;p17"/>
          <p:cNvSpPr txBox="1"/>
          <p:nvPr>
            <p:ph idx="6" type="subTitle"/>
          </p:nvPr>
        </p:nvSpPr>
        <p:spPr>
          <a:xfrm>
            <a:off x="709728" y="3116200"/>
            <a:ext cx="2848200" cy="3771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388" name="Google Shape;388;p17"/>
          <p:cNvSpPr txBox="1"/>
          <p:nvPr>
            <p:ph idx="7" type="subTitle"/>
          </p:nvPr>
        </p:nvSpPr>
        <p:spPr>
          <a:xfrm>
            <a:off x="4527749" y="1455550"/>
            <a:ext cx="2848200" cy="3771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389" name="Google Shape;389;p17"/>
          <p:cNvSpPr txBox="1"/>
          <p:nvPr>
            <p:ph idx="8" type="subTitle"/>
          </p:nvPr>
        </p:nvSpPr>
        <p:spPr>
          <a:xfrm>
            <a:off x="4527749" y="3116200"/>
            <a:ext cx="2848200" cy="3771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390" name="Shape 390"/>
        <p:cNvGrpSpPr/>
        <p:nvPr/>
      </p:nvGrpSpPr>
      <p:grpSpPr>
        <a:xfrm>
          <a:off x="0" y="0"/>
          <a:ext cx="0" cy="0"/>
          <a:chOff x="0" y="0"/>
          <a:chExt cx="0" cy="0"/>
        </a:xfrm>
      </p:grpSpPr>
      <p:grpSp>
        <p:nvGrpSpPr>
          <p:cNvPr id="391" name="Google Shape;391;p18"/>
          <p:cNvGrpSpPr/>
          <p:nvPr/>
        </p:nvGrpSpPr>
        <p:grpSpPr>
          <a:xfrm>
            <a:off x="-244207" y="-360581"/>
            <a:ext cx="9892514" cy="5327510"/>
            <a:chOff x="-244207" y="-360581"/>
            <a:chExt cx="9892514" cy="5327510"/>
          </a:xfrm>
        </p:grpSpPr>
        <p:grpSp>
          <p:nvGrpSpPr>
            <p:cNvPr id="392" name="Google Shape;392;p18"/>
            <p:cNvGrpSpPr/>
            <p:nvPr/>
          </p:nvGrpSpPr>
          <p:grpSpPr>
            <a:xfrm flipH="1">
              <a:off x="7455895" y="-118811"/>
              <a:ext cx="2192412" cy="563839"/>
              <a:chOff x="1429983" y="1371775"/>
              <a:chExt cx="1416470" cy="364284"/>
            </a:xfrm>
          </p:grpSpPr>
          <p:sp>
            <p:nvSpPr>
              <p:cNvPr id="393" name="Google Shape;393;p18"/>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4" name="Google Shape;394;p18"/>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5" name="Google Shape;395;p18"/>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6" name="Google Shape;396;p18"/>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97" name="Google Shape;397;p18"/>
            <p:cNvGrpSpPr/>
            <p:nvPr/>
          </p:nvGrpSpPr>
          <p:grpSpPr>
            <a:xfrm>
              <a:off x="263388" y="4684976"/>
              <a:ext cx="1800151" cy="281953"/>
              <a:chOff x="5859786" y="3402920"/>
              <a:chExt cx="563957" cy="88331"/>
            </a:xfrm>
          </p:grpSpPr>
          <p:sp>
            <p:nvSpPr>
              <p:cNvPr id="398" name="Google Shape;398;p18"/>
              <p:cNvSpPr/>
              <p:nvPr/>
            </p:nvSpPr>
            <p:spPr>
              <a:xfrm>
                <a:off x="5859786"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9" name="Google Shape;399;p18"/>
              <p:cNvSpPr/>
              <p:nvPr/>
            </p:nvSpPr>
            <p:spPr>
              <a:xfrm>
                <a:off x="6018335"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00" name="Google Shape;400;p18"/>
              <p:cNvSpPr/>
              <p:nvPr/>
            </p:nvSpPr>
            <p:spPr>
              <a:xfrm>
                <a:off x="6176864"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01" name="Google Shape;401;p18"/>
              <p:cNvSpPr/>
              <p:nvPr/>
            </p:nvSpPr>
            <p:spPr>
              <a:xfrm>
                <a:off x="6335412" y="3402920"/>
                <a:ext cx="88331" cy="88331"/>
              </a:xfrm>
              <a:custGeom>
                <a:rect b="b" l="l" r="r" t="t"/>
                <a:pathLst>
                  <a:path extrusionOk="0" h="88331" w="88331">
                    <a:moveTo>
                      <a:pt x="85078" y="0"/>
                    </a:moveTo>
                    <a:cubicBezTo>
                      <a:pt x="86875" y="0"/>
                      <a:pt x="88332" y="1457"/>
                      <a:pt x="88332" y="3254"/>
                    </a:cubicBezTo>
                    <a:lnTo>
                      <a:pt x="88332" y="85078"/>
                    </a:lnTo>
                    <a:cubicBezTo>
                      <a:pt x="88332" y="86875"/>
                      <a:pt x="86875" y="88332"/>
                      <a:pt x="85078" y="88332"/>
                    </a:cubicBezTo>
                    <a:lnTo>
                      <a:pt x="3254" y="88332"/>
                    </a:lnTo>
                    <a:cubicBezTo>
                      <a:pt x="1457" y="88332"/>
                      <a:pt x="0" y="86875"/>
                      <a:pt x="0" y="85078"/>
                    </a:cubicBezTo>
                    <a:lnTo>
                      <a:pt x="0" y="3254"/>
                    </a:lnTo>
                    <a:cubicBezTo>
                      <a:pt x="0" y="1457"/>
                      <a:pt x="1457" y="0"/>
                      <a:pt x="3254"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402" name="Google Shape;402;p18"/>
            <p:cNvGrpSpPr/>
            <p:nvPr/>
          </p:nvGrpSpPr>
          <p:grpSpPr>
            <a:xfrm>
              <a:off x="-244207" y="-360581"/>
              <a:ext cx="1800156" cy="1800156"/>
              <a:chOff x="1046018" y="464579"/>
              <a:chExt cx="805367" cy="805367"/>
            </a:xfrm>
          </p:grpSpPr>
          <p:sp>
            <p:nvSpPr>
              <p:cNvPr id="403" name="Google Shape;403;p18"/>
              <p:cNvSpPr/>
              <p:nvPr/>
            </p:nvSpPr>
            <p:spPr>
              <a:xfrm>
                <a:off x="1046018" y="464579"/>
                <a:ext cx="805367" cy="805367"/>
              </a:xfrm>
              <a:custGeom>
                <a:rect b="b" l="l" r="r" t="t"/>
                <a:pathLst>
                  <a:path extrusionOk="0" h="805367" w="805367">
                    <a:moveTo>
                      <a:pt x="35546" y="799212"/>
                    </a:moveTo>
                    <a:lnTo>
                      <a:pt x="799231" y="35527"/>
                    </a:lnTo>
                    <a:cubicBezTo>
                      <a:pt x="812342" y="22416"/>
                      <a:pt x="803056" y="0"/>
                      <a:pt x="784503" y="0"/>
                    </a:cubicBezTo>
                    <a:lnTo>
                      <a:pt x="20818" y="0"/>
                    </a:lnTo>
                    <a:cubicBezTo>
                      <a:pt x="9324" y="0"/>
                      <a:pt x="0" y="9324"/>
                      <a:pt x="0" y="20818"/>
                    </a:cubicBezTo>
                    <a:lnTo>
                      <a:pt x="0" y="784503"/>
                    </a:lnTo>
                    <a:cubicBezTo>
                      <a:pt x="0" y="803056"/>
                      <a:pt x="22416" y="812342"/>
                      <a:pt x="35527" y="7992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04" name="Google Shape;404;p18"/>
              <p:cNvSpPr/>
              <p:nvPr/>
            </p:nvSpPr>
            <p:spPr>
              <a:xfrm>
                <a:off x="1119774" y="544481"/>
                <a:ext cx="550034" cy="550034"/>
              </a:xfrm>
              <a:custGeom>
                <a:rect b="b" l="l" r="r" t="t"/>
                <a:pathLst>
                  <a:path extrusionOk="0" h="550034" w="550034">
                    <a:moveTo>
                      <a:pt x="17450" y="547023"/>
                    </a:moveTo>
                    <a:lnTo>
                      <a:pt x="547023" y="17449"/>
                    </a:lnTo>
                    <a:cubicBezTo>
                      <a:pt x="553454" y="11018"/>
                      <a:pt x="548906" y="0"/>
                      <a:pt x="539792" y="0"/>
                    </a:cubicBezTo>
                    <a:lnTo>
                      <a:pt x="10218" y="0"/>
                    </a:lnTo>
                    <a:cubicBezTo>
                      <a:pt x="4567" y="0"/>
                      <a:pt x="0" y="4586"/>
                      <a:pt x="0" y="10218"/>
                    </a:cubicBezTo>
                    <a:lnTo>
                      <a:pt x="0" y="539792"/>
                    </a:lnTo>
                    <a:cubicBezTo>
                      <a:pt x="0" y="548906"/>
                      <a:pt x="11018" y="553454"/>
                      <a:pt x="17450" y="5470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405" name="Google Shape;405;p1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06" name="Google Shape;406;p18"/>
          <p:cNvSpPr txBox="1"/>
          <p:nvPr>
            <p:ph idx="1" type="subTitle"/>
          </p:nvPr>
        </p:nvSpPr>
        <p:spPr>
          <a:xfrm>
            <a:off x="711496" y="1786371"/>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7" name="Google Shape;407;p18"/>
          <p:cNvSpPr txBox="1"/>
          <p:nvPr>
            <p:ph idx="2" type="subTitle"/>
          </p:nvPr>
        </p:nvSpPr>
        <p:spPr>
          <a:xfrm>
            <a:off x="3325323" y="1786349"/>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8" name="Google Shape;408;p18"/>
          <p:cNvSpPr txBox="1"/>
          <p:nvPr>
            <p:ph idx="3" type="subTitle"/>
          </p:nvPr>
        </p:nvSpPr>
        <p:spPr>
          <a:xfrm>
            <a:off x="711496" y="3422600"/>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09" name="Google Shape;409;p18"/>
          <p:cNvSpPr txBox="1"/>
          <p:nvPr>
            <p:ph idx="4" type="subTitle"/>
          </p:nvPr>
        </p:nvSpPr>
        <p:spPr>
          <a:xfrm>
            <a:off x="3325323" y="3422596"/>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10" name="Google Shape;410;p18"/>
          <p:cNvSpPr txBox="1"/>
          <p:nvPr>
            <p:ph idx="5" type="subTitle"/>
          </p:nvPr>
        </p:nvSpPr>
        <p:spPr>
          <a:xfrm>
            <a:off x="5941604" y="1786349"/>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11" name="Google Shape;411;p18"/>
          <p:cNvSpPr txBox="1"/>
          <p:nvPr>
            <p:ph idx="6" type="subTitle"/>
          </p:nvPr>
        </p:nvSpPr>
        <p:spPr>
          <a:xfrm>
            <a:off x="5941604" y="3422598"/>
            <a:ext cx="2490900" cy="1105200"/>
          </a:xfrm>
          <a:prstGeom prst="rect">
            <a:avLst/>
          </a:prstGeom>
          <a:solidFill>
            <a:schemeClr val="lt1"/>
          </a:solidFill>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12" name="Google Shape;412;p18"/>
          <p:cNvSpPr txBox="1"/>
          <p:nvPr>
            <p:ph idx="7" type="subTitle"/>
          </p:nvPr>
        </p:nvSpPr>
        <p:spPr>
          <a:xfrm>
            <a:off x="716403" y="1418825"/>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413" name="Google Shape;413;p18"/>
          <p:cNvSpPr txBox="1"/>
          <p:nvPr>
            <p:ph idx="8" type="subTitle"/>
          </p:nvPr>
        </p:nvSpPr>
        <p:spPr>
          <a:xfrm>
            <a:off x="3327777" y="1418825"/>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414" name="Google Shape;414;p18"/>
          <p:cNvSpPr txBox="1"/>
          <p:nvPr>
            <p:ph idx="9" type="subTitle"/>
          </p:nvPr>
        </p:nvSpPr>
        <p:spPr>
          <a:xfrm>
            <a:off x="5941604" y="1418825"/>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415" name="Google Shape;415;p18"/>
          <p:cNvSpPr txBox="1"/>
          <p:nvPr>
            <p:ph idx="13" type="subTitle"/>
          </p:nvPr>
        </p:nvSpPr>
        <p:spPr>
          <a:xfrm>
            <a:off x="716403" y="3051899"/>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416" name="Google Shape;416;p18"/>
          <p:cNvSpPr txBox="1"/>
          <p:nvPr>
            <p:ph idx="14" type="subTitle"/>
          </p:nvPr>
        </p:nvSpPr>
        <p:spPr>
          <a:xfrm>
            <a:off x="3327777" y="3051899"/>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417" name="Google Shape;417;p18"/>
          <p:cNvSpPr txBox="1"/>
          <p:nvPr>
            <p:ph idx="15" type="subTitle"/>
          </p:nvPr>
        </p:nvSpPr>
        <p:spPr>
          <a:xfrm>
            <a:off x="5941604" y="3051899"/>
            <a:ext cx="2490900" cy="447000"/>
          </a:xfrm>
          <a:prstGeom prst="rect">
            <a:avLst/>
          </a:prstGeom>
          <a:solidFill>
            <a:schemeClr val="lt1"/>
          </a:solidFill>
        </p:spPr>
        <p:txBody>
          <a:bodyPr anchorCtr="0" anchor="b" bIns="91425" lIns="91425" spcFirstLastPara="1" rIns="91425" wrap="square" tIns="91425">
            <a:noAutofit/>
          </a:bodyPr>
          <a:lstStyle>
            <a:lvl1pPr lvl="0" rtl="0">
              <a:lnSpc>
                <a:spcPct val="100000"/>
              </a:lnSpc>
              <a:spcBef>
                <a:spcPts val="0"/>
              </a:spcBef>
              <a:spcAft>
                <a:spcPts val="0"/>
              </a:spcAft>
              <a:buSzPts val="2400"/>
              <a:buFont typeface="Raleway"/>
              <a:buNone/>
              <a:defRPr b="1" sz="1800">
                <a:solidFill>
                  <a:schemeClr val="dk1"/>
                </a:solidFill>
                <a:latin typeface="Epilogue"/>
                <a:ea typeface="Epilogue"/>
                <a:cs typeface="Epilogue"/>
                <a:sym typeface="Epilogue"/>
              </a:defRPr>
            </a:lvl1pPr>
            <a:lvl2pPr lvl="1" rtl="0"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rtl="0"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rtl="0"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rtl="0"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rtl="0"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rtl="0"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rtl="0"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rtl="0"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418" name="Shape 418"/>
        <p:cNvGrpSpPr/>
        <p:nvPr/>
      </p:nvGrpSpPr>
      <p:grpSpPr>
        <a:xfrm>
          <a:off x="0" y="0"/>
          <a:ext cx="0" cy="0"/>
          <a:chOff x="0" y="0"/>
          <a:chExt cx="0" cy="0"/>
        </a:xfrm>
      </p:grpSpPr>
      <p:grpSp>
        <p:nvGrpSpPr>
          <p:cNvPr id="419" name="Google Shape;419;p19"/>
          <p:cNvGrpSpPr/>
          <p:nvPr/>
        </p:nvGrpSpPr>
        <p:grpSpPr>
          <a:xfrm>
            <a:off x="-467641" y="3428748"/>
            <a:ext cx="2147267" cy="2147267"/>
            <a:chOff x="-467641" y="3428748"/>
            <a:chExt cx="2147267" cy="2147267"/>
          </a:xfrm>
        </p:grpSpPr>
        <p:sp>
          <p:nvSpPr>
            <p:cNvPr id="420" name="Google Shape;420;p19"/>
            <p:cNvSpPr/>
            <p:nvPr/>
          </p:nvSpPr>
          <p:spPr>
            <a:xfrm flipH="1" rot="10800000">
              <a:off x="-467641" y="3428748"/>
              <a:ext cx="2147267" cy="2147267"/>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421" name="Google Shape;421;p19"/>
            <p:cNvGrpSpPr/>
            <p:nvPr/>
          </p:nvGrpSpPr>
          <p:grpSpPr>
            <a:xfrm flipH="1" rot="10800000">
              <a:off x="-165553" y="4001487"/>
              <a:ext cx="1283224" cy="1281234"/>
              <a:chOff x="6192981" y="2467214"/>
              <a:chExt cx="620035" cy="619103"/>
            </a:xfrm>
          </p:grpSpPr>
          <p:sp>
            <p:nvSpPr>
              <p:cNvPr id="422" name="Google Shape;422;p19"/>
              <p:cNvSpPr/>
              <p:nvPr/>
            </p:nvSpPr>
            <p:spPr>
              <a:xfrm>
                <a:off x="6752449"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3" name="Google Shape;423;p19"/>
              <p:cNvSpPr/>
              <p:nvPr/>
            </p:nvSpPr>
            <p:spPr>
              <a:xfrm>
                <a:off x="6669141"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4" name="Google Shape;424;p19"/>
              <p:cNvSpPr/>
              <p:nvPr/>
            </p:nvSpPr>
            <p:spPr>
              <a:xfrm>
                <a:off x="6585832"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5" name="Google Shape;425;p19"/>
              <p:cNvSpPr/>
              <p:nvPr/>
            </p:nvSpPr>
            <p:spPr>
              <a:xfrm>
                <a:off x="6502524"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6" name="Google Shape;426;p19"/>
              <p:cNvSpPr/>
              <p:nvPr/>
            </p:nvSpPr>
            <p:spPr>
              <a:xfrm>
                <a:off x="6419216"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7" name="Google Shape;427;p19"/>
              <p:cNvSpPr/>
              <p:nvPr/>
            </p:nvSpPr>
            <p:spPr>
              <a:xfrm>
                <a:off x="6335907"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8" name="Google Shape;428;p19"/>
              <p:cNvSpPr/>
              <p:nvPr/>
            </p:nvSpPr>
            <p:spPr>
              <a:xfrm>
                <a:off x="6252618" y="2467214"/>
                <a:ext cx="1902" cy="619103"/>
              </a:xfrm>
              <a:custGeom>
                <a:rect b="b" l="l" r="r" t="t"/>
                <a:pathLst>
                  <a:path extrusionOk="0" h="619103" w="1902">
                    <a:moveTo>
                      <a:pt x="0" y="0"/>
                    </a:moveTo>
                    <a:lnTo>
                      <a:pt x="0" y="619104"/>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9" name="Google Shape;429;p19"/>
              <p:cNvSpPr/>
              <p:nvPr/>
            </p:nvSpPr>
            <p:spPr>
              <a:xfrm>
                <a:off x="6193932" y="3006535"/>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0" name="Google Shape;430;p19"/>
              <p:cNvSpPr/>
              <p:nvPr/>
            </p:nvSpPr>
            <p:spPr>
              <a:xfrm>
                <a:off x="6192981" y="2943373"/>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1" name="Google Shape;431;p19"/>
              <p:cNvSpPr/>
              <p:nvPr/>
            </p:nvSpPr>
            <p:spPr>
              <a:xfrm>
                <a:off x="6192981" y="2860065"/>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2" name="Google Shape;432;p19"/>
              <p:cNvSpPr/>
              <p:nvPr/>
            </p:nvSpPr>
            <p:spPr>
              <a:xfrm>
                <a:off x="6192981" y="2776756"/>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3" name="Google Shape;433;p19"/>
              <p:cNvSpPr/>
              <p:nvPr/>
            </p:nvSpPr>
            <p:spPr>
              <a:xfrm>
                <a:off x="6192981" y="2693467"/>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4" name="Google Shape;434;p19"/>
              <p:cNvSpPr/>
              <p:nvPr/>
            </p:nvSpPr>
            <p:spPr>
              <a:xfrm>
                <a:off x="6192981" y="2610159"/>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5" name="Google Shape;435;p19"/>
              <p:cNvSpPr/>
              <p:nvPr/>
            </p:nvSpPr>
            <p:spPr>
              <a:xfrm>
                <a:off x="6192981" y="2526850"/>
                <a:ext cx="619084" cy="1902"/>
              </a:xfrm>
              <a:custGeom>
                <a:rect b="b" l="l" r="r" t="t"/>
                <a:pathLst>
                  <a:path extrusionOk="0" h="1902" w="619084">
                    <a:moveTo>
                      <a:pt x="619085" y="0"/>
                    </a:moveTo>
                    <a:lnTo>
                      <a:pt x="0" y="0"/>
                    </a:lnTo>
                  </a:path>
                </a:pathLst>
              </a:custGeom>
              <a:solidFill>
                <a:schemeClr val="dk1"/>
              </a:solid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436" name="Google Shape;436;p19"/>
          <p:cNvSpPr txBox="1"/>
          <p:nvPr>
            <p:ph type="title"/>
          </p:nvPr>
        </p:nvSpPr>
        <p:spPr>
          <a:xfrm>
            <a:off x="2347938" y="540000"/>
            <a:ext cx="4448100" cy="1058700"/>
          </a:xfrm>
          <a:prstGeom prst="rect">
            <a:avLst/>
          </a:prstGeom>
          <a:solidFill>
            <a:schemeClr val="lt1"/>
          </a:solidFill>
          <a:effectLst>
            <a:outerShdw rotWithShape="0" algn="bl" dir="3000000" dist="76200">
              <a:schemeClr val="dk1"/>
            </a:outerShdw>
          </a:effectLst>
        </p:spPr>
        <p:txBody>
          <a:bodyPr anchorCtr="0" anchor="b" bIns="91425" lIns="91425" spcFirstLastPara="1" rIns="91425" wrap="square" tIns="91425">
            <a:noAutofit/>
          </a:bodyPr>
          <a:lstStyle>
            <a:lvl1pPr lvl="0" rtl="0" algn="ctr">
              <a:spcBef>
                <a:spcPts val="0"/>
              </a:spcBef>
              <a:spcAft>
                <a:spcPts val="0"/>
              </a:spcAft>
              <a:buSzPts val="3000"/>
              <a:buNone/>
              <a:defRPr sz="60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37" name="Google Shape;437;p19"/>
          <p:cNvSpPr txBox="1"/>
          <p:nvPr>
            <p:ph idx="1" type="subTitle"/>
          </p:nvPr>
        </p:nvSpPr>
        <p:spPr>
          <a:xfrm>
            <a:off x="2347900" y="1720425"/>
            <a:ext cx="4448100" cy="12873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
        <p:nvSpPr>
          <p:cNvPr id="438" name="Google Shape;438;p19"/>
          <p:cNvSpPr txBox="1"/>
          <p:nvPr/>
        </p:nvSpPr>
        <p:spPr>
          <a:xfrm>
            <a:off x="2347950" y="3793508"/>
            <a:ext cx="4448100" cy="556200"/>
          </a:xfrm>
          <a:prstGeom prst="rect">
            <a:avLst/>
          </a:prstGeom>
          <a:noFill/>
          <a:ln>
            <a:noFill/>
          </a:ln>
        </p:spPr>
        <p:txBody>
          <a:bodyPr anchorCtr="0" anchor="t" bIns="91425" lIns="91425" spcFirstLastPara="1" rIns="91425" wrap="square" tIns="91425">
            <a:noAutofit/>
          </a:bodyPr>
          <a:lstStyle/>
          <a:p>
            <a:pPr indent="0" lvl="0" marL="0" rtl="0" algn="ctr">
              <a:spcBef>
                <a:spcPts val="300"/>
              </a:spcBef>
              <a:spcAft>
                <a:spcPts val="0"/>
              </a:spcAft>
              <a:buNone/>
            </a:pPr>
            <a:r>
              <a:rPr b="1" lang="en" sz="1000">
                <a:solidFill>
                  <a:schemeClr val="dk1"/>
                </a:solidFill>
                <a:latin typeface="Albert Sans"/>
                <a:ea typeface="Albert Sans"/>
                <a:cs typeface="Albert Sans"/>
                <a:sym typeface="Albert Sans"/>
              </a:rPr>
              <a:t>CREDITS:</a:t>
            </a:r>
            <a:r>
              <a:rPr lang="en" sz="1000">
                <a:solidFill>
                  <a:schemeClr val="dk1"/>
                </a:solidFill>
                <a:latin typeface="Albert Sans"/>
                <a:ea typeface="Albert Sans"/>
                <a:cs typeface="Albert Sans"/>
                <a:sym typeface="Albert Sans"/>
              </a:rPr>
              <a:t> This presentation template was created by </a:t>
            </a:r>
            <a:r>
              <a:rPr b="1" lang="en" sz="1000" u="sng">
                <a:solidFill>
                  <a:schemeClr val="hlink"/>
                </a:solidFill>
                <a:latin typeface="Albert Sans"/>
                <a:ea typeface="Albert Sans"/>
                <a:cs typeface="Albert Sans"/>
                <a:sym typeface="Albert Sans"/>
                <a:hlinkClick r:id="rId2"/>
              </a:rPr>
              <a:t>Slidesgo</a:t>
            </a:r>
            <a:r>
              <a:rPr lang="en" sz="1000">
                <a:solidFill>
                  <a:schemeClr val="dk1"/>
                </a:solidFill>
                <a:latin typeface="Albert Sans"/>
                <a:ea typeface="Albert Sans"/>
                <a:cs typeface="Albert Sans"/>
                <a:sym typeface="Albert Sans"/>
              </a:rPr>
              <a:t>, and includes icons by </a:t>
            </a:r>
            <a:r>
              <a:rPr b="1" lang="en" sz="1000" u="sng">
                <a:solidFill>
                  <a:schemeClr val="dk1"/>
                </a:solidFill>
                <a:latin typeface="Albert Sans"/>
                <a:ea typeface="Albert Sans"/>
                <a:cs typeface="Albert Sans"/>
                <a:sym typeface="Albert Sans"/>
                <a:hlinkClick r:id="rId3">
                  <a:extLst>
                    <a:ext uri="{A12FA001-AC4F-418D-AE19-62706E023703}">
                      <ahyp:hlinkClr val="tx"/>
                    </a:ext>
                  </a:extLst>
                </a:hlinkClick>
              </a:rPr>
              <a:t>Flaticon</a:t>
            </a:r>
            <a:r>
              <a:rPr lang="en" sz="1000">
                <a:solidFill>
                  <a:schemeClr val="dk1"/>
                </a:solidFill>
                <a:latin typeface="Albert Sans"/>
                <a:ea typeface="Albert Sans"/>
                <a:cs typeface="Albert Sans"/>
                <a:sym typeface="Albert Sans"/>
              </a:rPr>
              <a:t>, and infographics &amp; images by </a:t>
            </a:r>
            <a:r>
              <a:rPr b="1" lang="en" sz="1000" u="sng">
                <a:solidFill>
                  <a:schemeClr val="dk1"/>
                </a:solidFill>
                <a:latin typeface="Albert Sans"/>
                <a:ea typeface="Albert Sans"/>
                <a:cs typeface="Albert Sans"/>
                <a:sym typeface="Albert Sans"/>
                <a:hlinkClick r:id="rId4">
                  <a:extLst>
                    <a:ext uri="{A12FA001-AC4F-418D-AE19-62706E023703}">
                      <ahyp:hlinkClr val="tx"/>
                    </a:ext>
                  </a:extLst>
                </a:hlinkClick>
              </a:rPr>
              <a:t>Freepik</a:t>
            </a:r>
            <a:r>
              <a:rPr lang="en" sz="1000" u="sng">
                <a:solidFill>
                  <a:schemeClr val="dk1"/>
                </a:solidFill>
                <a:latin typeface="Albert Sans"/>
                <a:ea typeface="Albert Sans"/>
                <a:cs typeface="Albert Sans"/>
                <a:sym typeface="Albert Sans"/>
              </a:rPr>
              <a:t> </a:t>
            </a:r>
            <a:endParaRPr b="1" sz="1000" u="sng">
              <a:solidFill>
                <a:schemeClr val="dk1"/>
              </a:solidFill>
              <a:latin typeface="Albert Sans"/>
              <a:ea typeface="Albert Sans"/>
              <a:cs typeface="Albert Sans"/>
              <a:sym typeface="Albert San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439" name="Shape 439"/>
        <p:cNvGrpSpPr/>
        <p:nvPr/>
      </p:nvGrpSpPr>
      <p:grpSpPr>
        <a:xfrm>
          <a:off x="0" y="0"/>
          <a:ext cx="0" cy="0"/>
          <a:chOff x="0" y="0"/>
          <a:chExt cx="0" cy="0"/>
        </a:xfrm>
      </p:grpSpPr>
      <p:grpSp>
        <p:nvGrpSpPr>
          <p:cNvPr id="440" name="Google Shape;440;p20"/>
          <p:cNvGrpSpPr/>
          <p:nvPr/>
        </p:nvGrpSpPr>
        <p:grpSpPr>
          <a:xfrm>
            <a:off x="-1100048" y="-1086490"/>
            <a:ext cx="11344095" cy="7316480"/>
            <a:chOff x="-1100048" y="-1086490"/>
            <a:chExt cx="11344095" cy="7316480"/>
          </a:xfrm>
        </p:grpSpPr>
        <p:grpSp>
          <p:nvGrpSpPr>
            <p:cNvPr id="441" name="Google Shape;441;p20"/>
            <p:cNvGrpSpPr/>
            <p:nvPr/>
          </p:nvGrpSpPr>
          <p:grpSpPr>
            <a:xfrm>
              <a:off x="-101948" y="-1086490"/>
              <a:ext cx="10345995" cy="3300105"/>
              <a:chOff x="-127699" y="-1094122"/>
              <a:chExt cx="10345995" cy="3300105"/>
            </a:xfrm>
          </p:grpSpPr>
          <p:grpSp>
            <p:nvGrpSpPr>
              <p:cNvPr id="442" name="Google Shape;442;p20"/>
              <p:cNvGrpSpPr/>
              <p:nvPr/>
            </p:nvGrpSpPr>
            <p:grpSpPr>
              <a:xfrm flipH="1" rot="10800000">
                <a:off x="720010" y="-449784"/>
                <a:ext cx="1561780" cy="835751"/>
                <a:chOff x="2197188" y="2035354"/>
                <a:chExt cx="534673" cy="286118"/>
              </a:xfrm>
            </p:grpSpPr>
            <p:sp>
              <p:nvSpPr>
                <p:cNvPr id="443" name="Google Shape;443;p20"/>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4" name="Google Shape;444;p20"/>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5" name="Google Shape;445;p20"/>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6" name="Google Shape;446;p20"/>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7" name="Google Shape;447;p20"/>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8" name="Google Shape;448;p20"/>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9" name="Google Shape;449;p20"/>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0" name="Google Shape;450;p20"/>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1" name="Google Shape;451;p20"/>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2" name="Google Shape;452;p20"/>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3" name="Google Shape;453;p20"/>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4" name="Google Shape;454;p20"/>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5" name="Google Shape;455;p20"/>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6" name="Google Shape;456;p20"/>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7" name="Google Shape;457;p20"/>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8" name="Google Shape;458;p20"/>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9" name="Google Shape;459;p20"/>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0" name="Google Shape;460;p20"/>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1" name="Google Shape;461;p20"/>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2" name="Google Shape;462;p20"/>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3" name="Google Shape;463;p20"/>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4" name="Google Shape;464;p20"/>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5" name="Google Shape;465;p20"/>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6" name="Google Shape;466;p20"/>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467" name="Google Shape;467;p20"/>
              <p:cNvGrpSpPr/>
              <p:nvPr/>
            </p:nvGrpSpPr>
            <p:grpSpPr>
              <a:xfrm flipH="1" rot="10800000">
                <a:off x="-127699" y="-1069618"/>
                <a:ext cx="294056" cy="2314111"/>
                <a:chOff x="5463510" y="4571996"/>
                <a:chExt cx="189983" cy="1495097"/>
              </a:xfrm>
            </p:grpSpPr>
            <p:sp>
              <p:nvSpPr>
                <p:cNvPr id="468" name="Google Shape;468;p20"/>
                <p:cNvSpPr/>
                <p:nvPr/>
              </p:nvSpPr>
              <p:spPr>
                <a:xfrm>
                  <a:off x="5463510" y="4571996"/>
                  <a:ext cx="189983" cy="1495097"/>
                </a:xfrm>
                <a:custGeom>
                  <a:rect b="b" l="l" r="r" t="t"/>
                  <a:pathLst>
                    <a:path extrusionOk="0" h="1495097" w="189983">
                      <a:moveTo>
                        <a:pt x="189984" y="1495097"/>
                      </a:moveTo>
                      <a:lnTo>
                        <a:pt x="0" y="1495097"/>
                      </a:lnTo>
                      <a:lnTo>
                        <a:pt x="0" y="94992"/>
                      </a:lnTo>
                      <a:cubicBezTo>
                        <a:pt x="0" y="42529"/>
                        <a:pt x="42529" y="0"/>
                        <a:pt x="94992" y="0"/>
                      </a:cubicBezTo>
                      <a:lnTo>
                        <a:pt x="94992" y="0"/>
                      </a:lnTo>
                      <a:cubicBezTo>
                        <a:pt x="147455" y="0"/>
                        <a:pt x="189984" y="42529"/>
                        <a:pt x="189984" y="94992"/>
                      </a:cubicBezTo>
                      <a:lnTo>
                        <a:pt x="189984" y="1495097"/>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9" name="Google Shape;469;p20"/>
                <p:cNvSpPr/>
                <p:nvPr/>
              </p:nvSpPr>
              <p:spPr>
                <a:xfrm>
                  <a:off x="5524079" y="4632565"/>
                  <a:ext cx="68827" cy="1373940"/>
                </a:xfrm>
                <a:custGeom>
                  <a:rect b="b" l="l" r="r" t="t"/>
                  <a:pathLst>
                    <a:path extrusionOk="0" h="1373940" w="68827">
                      <a:moveTo>
                        <a:pt x="0" y="1373940"/>
                      </a:moveTo>
                      <a:lnTo>
                        <a:pt x="0" y="34404"/>
                      </a:lnTo>
                      <a:cubicBezTo>
                        <a:pt x="0" y="15432"/>
                        <a:pt x="15433" y="0"/>
                        <a:pt x="34423" y="0"/>
                      </a:cubicBezTo>
                      <a:cubicBezTo>
                        <a:pt x="53414" y="0"/>
                        <a:pt x="68828" y="15432"/>
                        <a:pt x="68828" y="34404"/>
                      </a:cubicBezTo>
                      <a:lnTo>
                        <a:pt x="68828" y="1373940"/>
                      </a:lnTo>
                      <a:lnTo>
                        <a:pt x="0" y="137394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470" name="Google Shape;470;p20"/>
              <p:cNvGrpSpPr/>
              <p:nvPr/>
            </p:nvGrpSpPr>
            <p:grpSpPr>
              <a:xfrm flipH="1" rot="10800000">
                <a:off x="274157" y="-1094122"/>
                <a:ext cx="294057" cy="3300105"/>
                <a:chOff x="5723140" y="3950799"/>
                <a:chExt cx="189984" cy="2132126"/>
              </a:xfrm>
            </p:grpSpPr>
            <p:sp>
              <p:nvSpPr>
                <p:cNvPr id="471" name="Google Shape;471;p20"/>
                <p:cNvSpPr/>
                <p:nvPr/>
              </p:nvSpPr>
              <p:spPr>
                <a:xfrm>
                  <a:off x="5723140" y="3950799"/>
                  <a:ext cx="189984" cy="2132126"/>
                </a:xfrm>
                <a:custGeom>
                  <a:rect b="b" l="l" r="r" t="t"/>
                  <a:pathLst>
                    <a:path extrusionOk="0" h="2132126" w="189984">
                      <a:moveTo>
                        <a:pt x="189984" y="2132126"/>
                      </a:moveTo>
                      <a:lnTo>
                        <a:pt x="0" y="2132126"/>
                      </a:lnTo>
                      <a:lnTo>
                        <a:pt x="0" y="94992"/>
                      </a:lnTo>
                      <a:cubicBezTo>
                        <a:pt x="0" y="42529"/>
                        <a:pt x="42530" y="0"/>
                        <a:pt x="94992" y="0"/>
                      </a:cubicBezTo>
                      <a:lnTo>
                        <a:pt x="94992" y="0"/>
                      </a:lnTo>
                      <a:cubicBezTo>
                        <a:pt x="147455" y="0"/>
                        <a:pt x="189984" y="42529"/>
                        <a:pt x="189984" y="94992"/>
                      </a:cubicBezTo>
                      <a:lnTo>
                        <a:pt x="189984" y="213212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72" name="Google Shape;472;p20"/>
                <p:cNvSpPr/>
                <p:nvPr/>
              </p:nvSpPr>
              <p:spPr>
                <a:xfrm>
                  <a:off x="5783709" y="4011406"/>
                  <a:ext cx="68827" cy="2010950"/>
                </a:xfrm>
                <a:custGeom>
                  <a:rect b="b" l="l" r="r" t="t"/>
                  <a:pathLst>
                    <a:path extrusionOk="0" h="2010950" w="68827">
                      <a:moveTo>
                        <a:pt x="0" y="2010951"/>
                      </a:moveTo>
                      <a:lnTo>
                        <a:pt x="0" y="34404"/>
                      </a:lnTo>
                      <a:cubicBezTo>
                        <a:pt x="0" y="15433"/>
                        <a:pt x="15432" y="0"/>
                        <a:pt x="34404" y="0"/>
                      </a:cubicBezTo>
                      <a:cubicBezTo>
                        <a:pt x="53376" y="0"/>
                        <a:pt x="68827" y="15433"/>
                        <a:pt x="68827" y="34404"/>
                      </a:cubicBezTo>
                      <a:lnTo>
                        <a:pt x="68827" y="2010951"/>
                      </a:lnTo>
                      <a:lnTo>
                        <a:pt x="0" y="20109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473" name="Google Shape;473;p20"/>
              <p:cNvGrpSpPr/>
              <p:nvPr/>
            </p:nvGrpSpPr>
            <p:grpSpPr>
              <a:xfrm>
                <a:off x="6820036" y="-209941"/>
                <a:ext cx="3398260" cy="749429"/>
                <a:chOff x="6931611" y="9"/>
                <a:chExt cx="3398260" cy="749429"/>
              </a:xfrm>
            </p:grpSpPr>
            <p:sp>
              <p:nvSpPr>
                <p:cNvPr id="474" name="Google Shape;474;p20"/>
                <p:cNvSpPr/>
                <p:nvPr/>
              </p:nvSpPr>
              <p:spPr>
                <a:xfrm rot="10800000">
                  <a:off x="6931611" y="9"/>
                  <a:ext cx="3398260" cy="749429"/>
                </a:xfrm>
                <a:custGeom>
                  <a:rect b="b" l="l" r="r" t="t"/>
                  <a:pathLst>
                    <a:path extrusionOk="0" h="484284" w="2195968">
                      <a:moveTo>
                        <a:pt x="0" y="0"/>
                      </a:moveTo>
                      <a:lnTo>
                        <a:pt x="1953826" y="0"/>
                      </a:lnTo>
                      <a:cubicBezTo>
                        <a:pt x="2087466" y="0"/>
                        <a:pt x="2195968" y="108502"/>
                        <a:pt x="2195968" y="242142"/>
                      </a:cubicBezTo>
                      <a:lnTo>
                        <a:pt x="2195968" y="242142"/>
                      </a:lnTo>
                      <a:cubicBezTo>
                        <a:pt x="2195968" y="375782"/>
                        <a:pt x="2087466" y="484284"/>
                        <a:pt x="1953826" y="484284"/>
                      </a:cubicBezTo>
                      <a:lnTo>
                        <a:pt x="0" y="484284"/>
                      </a:lnTo>
                      <a:lnTo>
                        <a:pt x="0" y="0"/>
                      </a:lnTo>
                      <a:lnTo>
                        <a:pt x="0"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75" name="Google Shape;475;p20"/>
                <p:cNvSpPr/>
                <p:nvPr/>
              </p:nvSpPr>
              <p:spPr>
                <a:xfrm>
                  <a:off x="7338232" y="144090"/>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76" name="Google Shape;476;p20"/>
                <p:cNvSpPr/>
                <p:nvPr/>
              </p:nvSpPr>
              <p:spPr>
                <a:xfrm>
                  <a:off x="7565876" y="524654"/>
                  <a:ext cx="2578921" cy="110956"/>
                </a:xfrm>
                <a:custGeom>
                  <a:rect b="b" l="l" r="r" t="t"/>
                  <a:pathLst>
                    <a:path extrusionOk="0" h="71700" w="1666508">
                      <a:moveTo>
                        <a:pt x="1630659" y="71701"/>
                      </a:moveTo>
                      <a:lnTo>
                        <a:pt x="35850" y="71701"/>
                      </a:lnTo>
                      <a:cubicBezTo>
                        <a:pt x="16079" y="71701"/>
                        <a:pt x="0" y="55621"/>
                        <a:pt x="0" y="35850"/>
                      </a:cubicBezTo>
                      <a:cubicBezTo>
                        <a:pt x="0" y="16079"/>
                        <a:pt x="16079" y="0"/>
                        <a:pt x="35850" y="0"/>
                      </a:cubicBezTo>
                      <a:lnTo>
                        <a:pt x="1630659" y="0"/>
                      </a:lnTo>
                      <a:cubicBezTo>
                        <a:pt x="1650430" y="0"/>
                        <a:pt x="1666509" y="16079"/>
                        <a:pt x="1666509" y="35850"/>
                      </a:cubicBezTo>
                      <a:cubicBezTo>
                        <a:pt x="1666509" y="55621"/>
                        <a:pt x="1650430" y="71701"/>
                        <a:pt x="1630659" y="71701"/>
                      </a:cubicBezTo>
                      <a:close/>
                      <a:moveTo>
                        <a:pt x="35850" y="6051"/>
                      </a:moveTo>
                      <a:cubicBezTo>
                        <a:pt x="19428" y="6051"/>
                        <a:pt x="6051" y="19428"/>
                        <a:pt x="6051" y="35850"/>
                      </a:cubicBezTo>
                      <a:cubicBezTo>
                        <a:pt x="6051" y="52272"/>
                        <a:pt x="19428" y="65650"/>
                        <a:pt x="35850" y="65650"/>
                      </a:cubicBezTo>
                      <a:lnTo>
                        <a:pt x="1630659" y="65650"/>
                      </a:lnTo>
                      <a:cubicBezTo>
                        <a:pt x="1647080" y="65650"/>
                        <a:pt x="1660458" y="52272"/>
                        <a:pt x="1660458" y="35850"/>
                      </a:cubicBezTo>
                      <a:cubicBezTo>
                        <a:pt x="1660458" y="19428"/>
                        <a:pt x="1647080" y="6051"/>
                        <a:pt x="1630659" y="6051"/>
                      </a:cubicBezTo>
                      <a:lnTo>
                        <a:pt x="35850" y="605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77" name="Google Shape;477;p20"/>
                <p:cNvSpPr/>
                <p:nvPr/>
              </p:nvSpPr>
              <p:spPr>
                <a:xfrm>
                  <a:off x="7109558" y="323842"/>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478" name="Google Shape;478;p20"/>
            <p:cNvGrpSpPr/>
            <p:nvPr/>
          </p:nvGrpSpPr>
          <p:grpSpPr>
            <a:xfrm rot="10800000">
              <a:off x="-1100048" y="2929885"/>
              <a:ext cx="10345995" cy="3300105"/>
              <a:chOff x="-127699" y="-1094122"/>
              <a:chExt cx="10345995" cy="3300105"/>
            </a:xfrm>
          </p:grpSpPr>
          <p:grpSp>
            <p:nvGrpSpPr>
              <p:cNvPr id="479" name="Google Shape;479;p20"/>
              <p:cNvGrpSpPr/>
              <p:nvPr/>
            </p:nvGrpSpPr>
            <p:grpSpPr>
              <a:xfrm flipH="1" rot="10800000">
                <a:off x="720010" y="-449784"/>
                <a:ext cx="1561780" cy="835751"/>
                <a:chOff x="2197188" y="2035354"/>
                <a:chExt cx="534673" cy="286118"/>
              </a:xfrm>
            </p:grpSpPr>
            <p:sp>
              <p:nvSpPr>
                <p:cNvPr id="480" name="Google Shape;480;p20"/>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1" name="Google Shape;481;p20"/>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2" name="Google Shape;482;p20"/>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3" name="Google Shape;483;p20"/>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4" name="Google Shape;484;p20"/>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5" name="Google Shape;485;p20"/>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6" name="Google Shape;486;p20"/>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7" name="Google Shape;487;p20"/>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8" name="Google Shape;488;p20"/>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89" name="Google Shape;489;p20"/>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0" name="Google Shape;490;p20"/>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1" name="Google Shape;491;p20"/>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2" name="Google Shape;492;p20"/>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3" name="Google Shape;493;p20"/>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4" name="Google Shape;494;p20"/>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5" name="Google Shape;495;p20"/>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6" name="Google Shape;496;p20"/>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7" name="Google Shape;497;p20"/>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8" name="Google Shape;498;p20"/>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99" name="Google Shape;499;p20"/>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0" name="Google Shape;500;p20"/>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1" name="Google Shape;501;p20"/>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2" name="Google Shape;502;p20"/>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3" name="Google Shape;503;p20"/>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04" name="Google Shape;504;p20"/>
              <p:cNvGrpSpPr/>
              <p:nvPr/>
            </p:nvGrpSpPr>
            <p:grpSpPr>
              <a:xfrm flipH="1" rot="10800000">
                <a:off x="-127699" y="-1069618"/>
                <a:ext cx="294056" cy="2314111"/>
                <a:chOff x="5463510" y="4571996"/>
                <a:chExt cx="189983" cy="1495097"/>
              </a:xfrm>
            </p:grpSpPr>
            <p:sp>
              <p:nvSpPr>
                <p:cNvPr id="505" name="Google Shape;505;p20"/>
                <p:cNvSpPr/>
                <p:nvPr/>
              </p:nvSpPr>
              <p:spPr>
                <a:xfrm>
                  <a:off x="5463510" y="4571996"/>
                  <a:ext cx="189983" cy="1495097"/>
                </a:xfrm>
                <a:custGeom>
                  <a:rect b="b" l="l" r="r" t="t"/>
                  <a:pathLst>
                    <a:path extrusionOk="0" h="1495097" w="189983">
                      <a:moveTo>
                        <a:pt x="189984" y="1495097"/>
                      </a:moveTo>
                      <a:lnTo>
                        <a:pt x="0" y="1495097"/>
                      </a:lnTo>
                      <a:lnTo>
                        <a:pt x="0" y="94992"/>
                      </a:lnTo>
                      <a:cubicBezTo>
                        <a:pt x="0" y="42529"/>
                        <a:pt x="42529" y="0"/>
                        <a:pt x="94992" y="0"/>
                      </a:cubicBezTo>
                      <a:lnTo>
                        <a:pt x="94992" y="0"/>
                      </a:lnTo>
                      <a:cubicBezTo>
                        <a:pt x="147455" y="0"/>
                        <a:pt x="189984" y="42529"/>
                        <a:pt x="189984" y="94992"/>
                      </a:cubicBezTo>
                      <a:lnTo>
                        <a:pt x="189984" y="1495097"/>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6" name="Google Shape;506;p20"/>
                <p:cNvSpPr/>
                <p:nvPr/>
              </p:nvSpPr>
              <p:spPr>
                <a:xfrm>
                  <a:off x="5524079" y="4632565"/>
                  <a:ext cx="68827" cy="1373940"/>
                </a:xfrm>
                <a:custGeom>
                  <a:rect b="b" l="l" r="r" t="t"/>
                  <a:pathLst>
                    <a:path extrusionOk="0" h="1373940" w="68827">
                      <a:moveTo>
                        <a:pt x="0" y="1373940"/>
                      </a:moveTo>
                      <a:lnTo>
                        <a:pt x="0" y="34404"/>
                      </a:lnTo>
                      <a:cubicBezTo>
                        <a:pt x="0" y="15432"/>
                        <a:pt x="15433" y="0"/>
                        <a:pt x="34423" y="0"/>
                      </a:cubicBezTo>
                      <a:cubicBezTo>
                        <a:pt x="53414" y="0"/>
                        <a:pt x="68828" y="15432"/>
                        <a:pt x="68828" y="34404"/>
                      </a:cubicBezTo>
                      <a:lnTo>
                        <a:pt x="68828" y="1373940"/>
                      </a:lnTo>
                      <a:lnTo>
                        <a:pt x="0" y="137394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07" name="Google Shape;507;p20"/>
              <p:cNvGrpSpPr/>
              <p:nvPr/>
            </p:nvGrpSpPr>
            <p:grpSpPr>
              <a:xfrm flipH="1" rot="10800000">
                <a:off x="274157" y="-1094122"/>
                <a:ext cx="294057" cy="3300105"/>
                <a:chOff x="5723140" y="3950799"/>
                <a:chExt cx="189984" cy="2132126"/>
              </a:xfrm>
            </p:grpSpPr>
            <p:sp>
              <p:nvSpPr>
                <p:cNvPr id="508" name="Google Shape;508;p20"/>
                <p:cNvSpPr/>
                <p:nvPr/>
              </p:nvSpPr>
              <p:spPr>
                <a:xfrm>
                  <a:off x="5723140" y="3950799"/>
                  <a:ext cx="189984" cy="2132126"/>
                </a:xfrm>
                <a:custGeom>
                  <a:rect b="b" l="l" r="r" t="t"/>
                  <a:pathLst>
                    <a:path extrusionOk="0" h="2132126" w="189984">
                      <a:moveTo>
                        <a:pt x="189984" y="2132126"/>
                      </a:moveTo>
                      <a:lnTo>
                        <a:pt x="0" y="2132126"/>
                      </a:lnTo>
                      <a:lnTo>
                        <a:pt x="0" y="94992"/>
                      </a:lnTo>
                      <a:cubicBezTo>
                        <a:pt x="0" y="42529"/>
                        <a:pt x="42530" y="0"/>
                        <a:pt x="94992" y="0"/>
                      </a:cubicBezTo>
                      <a:lnTo>
                        <a:pt x="94992" y="0"/>
                      </a:lnTo>
                      <a:cubicBezTo>
                        <a:pt x="147455" y="0"/>
                        <a:pt x="189984" y="42529"/>
                        <a:pt x="189984" y="94992"/>
                      </a:cubicBezTo>
                      <a:lnTo>
                        <a:pt x="189984" y="2132126"/>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09" name="Google Shape;509;p20"/>
                <p:cNvSpPr/>
                <p:nvPr/>
              </p:nvSpPr>
              <p:spPr>
                <a:xfrm>
                  <a:off x="5783709" y="4011406"/>
                  <a:ext cx="68827" cy="2010950"/>
                </a:xfrm>
                <a:custGeom>
                  <a:rect b="b" l="l" r="r" t="t"/>
                  <a:pathLst>
                    <a:path extrusionOk="0" h="2010950" w="68827">
                      <a:moveTo>
                        <a:pt x="0" y="2010951"/>
                      </a:moveTo>
                      <a:lnTo>
                        <a:pt x="0" y="34404"/>
                      </a:lnTo>
                      <a:cubicBezTo>
                        <a:pt x="0" y="15433"/>
                        <a:pt x="15432" y="0"/>
                        <a:pt x="34404" y="0"/>
                      </a:cubicBezTo>
                      <a:cubicBezTo>
                        <a:pt x="53376" y="0"/>
                        <a:pt x="68827" y="15433"/>
                        <a:pt x="68827" y="34404"/>
                      </a:cubicBezTo>
                      <a:lnTo>
                        <a:pt x="68827" y="2010951"/>
                      </a:lnTo>
                      <a:lnTo>
                        <a:pt x="0" y="2010951"/>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10" name="Google Shape;510;p20"/>
              <p:cNvGrpSpPr/>
              <p:nvPr/>
            </p:nvGrpSpPr>
            <p:grpSpPr>
              <a:xfrm>
                <a:off x="6820036" y="-209941"/>
                <a:ext cx="3398260" cy="749429"/>
                <a:chOff x="6931611" y="9"/>
                <a:chExt cx="3398260" cy="749429"/>
              </a:xfrm>
            </p:grpSpPr>
            <p:sp>
              <p:nvSpPr>
                <p:cNvPr id="511" name="Google Shape;511;p20"/>
                <p:cNvSpPr/>
                <p:nvPr/>
              </p:nvSpPr>
              <p:spPr>
                <a:xfrm rot="10800000">
                  <a:off x="6931611" y="9"/>
                  <a:ext cx="3398260" cy="749429"/>
                </a:xfrm>
                <a:custGeom>
                  <a:rect b="b" l="l" r="r" t="t"/>
                  <a:pathLst>
                    <a:path extrusionOk="0" h="484284" w="2195968">
                      <a:moveTo>
                        <a:pt x="0" y="0"/>
                      </a:moveTo>
                      <a:lnTo>
                        <a:pt x="1953826" y="0"/>
                      </a:lnTo>
                      <a:cubicBezTo>
                        <a:pt x="2087466" y="0"/>
                        <a:pt x="2195968" y="108502"/>
                        <a:pt x="2195968" y="242142"/>
                      </a:cubicBezTo>
                      <a:lnTo>
                        <a:pt x="2195968" y="242142"/>
                      </a:lnTo>
                      <a:cubicBezTo>
                        <a:pt x="2195968" y="375782"/>
                        <a:pt x="2087466" y="484284"/>
                        <a:pt x="1953826" y="484284"/>
                      </a:cubicBezTo>
                      <a:lnTo>
                        <a:pt x="0" y="484284"/>
                      </a:lnTo>
                      <a:lnTo>
                        <a:pt x="0" y="0"/>
                      </a:lnTo>
                      <a:lnTo>
                        <a:pt x="0" y="0"/>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2" name="Google Shape;512;p20"/>
                <p:cNvSpPr/>
                <p:nvPr/>
              </p:nvSpPr>
              <p:spPr>
                <a:xfrm>
                  <a:off x="7338232" y="144090"/>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3" name="Google Shape;513;p20"/>
                <p:cNvSpPr/>
                <p:nvPr/>
              </p:nvSpPr>
              <p:spPr>
                <a:xfrm>
                  <a:off x="7565876" y="524654"/>
                  <a:ext cx="2578921" cy="110956"/>
                </a:xfrm>
                <a:custGeom>
                  <a:rect b="b" l="l" r="r" t="t"/>
                  <a:pathLst>
                    <a:path extrusionOk="0" h="71700" w="1666508">
                      <a:moveTo>
                        <a:pt x="1630659" y="71701"/>
                      </a:moveTo>
                      <a:lnTo>
                        <a:pt x="35850" y="71701"/>
                      </a:lnTo>
                      <a:cubicBezTo>
                        <a:pt x="16079" y="71701"/>
                        <a:pt x="0" y="55621"/>
                        <a:pt x="0" y="35850"/>
                      </a:cubicBezTo>
                      <a:cubicBezTo>
                        <a:pt x="0" y="16079"/>
                        <a:pt x="16079" y="0"/>
                        <a:pt x="35850" y="0"/>
                      </a:cubicBezTo>
                      <a:lnTo>
                        <a:pt x="1630659" y="0"/>
                      </a:lnTo>
                      <a:cubicBezTo>
                        <a:pt x="1650430" y="0"/>
                        <a:pt x="1666509" y="16079"/>
                        <a:pt x="1666509" y="35850"/>
                      </a:cubicBezTo>
                      <a:cubicBezTo>
                        <a:pt x="1666509" y="55621"/>
                        <a:pt x="1650430" y="71701"/>
                        <a:pt x="1630659" y="71701"/>
                      </a:cubicBezTo>
                      <a:close/>
                      <a:moveTo>
                        <a:pt x="35850" y="6051"/>
                      </a:moveTo>
                      <a:cubicBezTo>
                        <a:pt x="19428" y="6051"/>
                        <a:pt x="6051" y="19428"/>
                        <a:pt x="6051" y="35850"/>
                      </a:cubicBezTo>
                      <a:cubicBezTo>
                        <a:pt x="6051" y="52272"/>
                        <a:pt x="19428" y="65650"/>
                        <a:pt x="35850" y="65650"/>
                      </a:cubicBezTo>
                      <a:lnTo>
                        <a:pt x="1630659" y="65650"/>
                      </a:lnTo>
                      <a:cubicBezTo>
                        <a:pt x="1647080" y="65650"/>
                        <a:pt x="1660458" y="52272"/>
                        <a:pt x="1660458" y="35850"/>
                      </a:cubicBezTo>
                      <a:cubicBezTo>
                        <a:pt x="1660458" y="19428"/>
                        <a:pt x="1647080" y="6051"/>
                        <a:pt x="1630659" y="6051"/>
                      </a:cubicBezTo>
                      <a:lnTo>
                        <a:pt x="35850" y="6051"/>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4" name="Google Shape;514;p20"/>
                <p:cNvSpPr/>
                <p:nvPr/>
              </p:nvSpPr>
              <p:spPr>
                <a:xfrm>
                  <a:off x="7109558" y="323842"/>
                  <a:ext cx="2569559" cy="101592"/>
                </a:xfrm>
                <a:custGeom>
                  <a:rect b="b" l="l" r="r" t="t"/>
                  <a:pathLst>
                    <a:path extrusionOk="0" h="65649" w="1660458">
                      <a:moveTo>
                        <a:pt x="1627633" y="65650"/>
                      </a:moveTo>
                      <a:lnTo>
                        <a:pt x="32825" y="65650"/>
                      </a:lnTo>
                      <a:cubicBezTo>
                        <a:pt x="14690" y="65650"/>
                        <a:pt x="0" y="50959"/>
                        <a:pt x="0" y="32825"/>
                      </a:cubicBezTo>
                      <a:lnTo>
                        <a:pt x="0" y="32825"/>
                      </a:lnTo>
                      <a:cubicBezTo>
                        <a:pt x="0" y="14690"/>
                        <a:pt x="14690" y="0"/>
                        <a:pt x="32825" y="0"/>
                      </a:cubicBezTo>
                      <a:lnTo>
                        <a:pt x="1627633" y="0"/>
                      </a:lnTo>
                      <a:cubicBezTo>
                        <a:pt x="1645768" y="0"/>
                        <a:pt x="1660458" y="14690"/>
                        <a:pt x="1660458" y="32825"/>
                      </a:cubicBezTo>
                      <a:lnTo>
                        <a:pt x="1660458" y="32825"/>
                      </a:lnTo>
                      <a:cubicBezTo>
                        <a:pt x="1660458" y="50959"/>
                        <a:pt x="1645768" y="65650"/>
                        <a:pt x="1627633" y="6565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515" name="Shape 515"/>
        <p:cNvGrpSpPr/>
        <p:nvPr/>
      </p:nvGrpSpPr>
      <p:grpSpPr>
        <a:xfrm>
          <a:off x="0" y="0"/>
          <a:ext cx="0" cy="0"/>
          <a:chOff x="0" y="0"/>
          <a:chExt cx="0" cy="0"/>
        </a:xfrm>
      </p:grpSpPr>
      <p:grpSp>
        <p:nvGrpSpPr>
          <p:cNvPr id="516" name="Google Shape;516;p21"/>
          <p:cNvGrpSpPr/>
          <p:nvPr/>
        </p:nvGrpSpPr>
        <p:grpSpPr>
          <a:xfrm>
            <a:off x="-1870622" y="-101286"/>
            <a:ext cx="12885240" cy="5818377"/>
            <a:chOff x="-1870622" y="-101286"/>
            <a:chExt cx="12885240" cy="5818377"/>
          </a:xfrm>
        </p:grpSpPr>
        <p:grpSp>
          <p:nvGrpSpPr>
            <p:cNvPr id="517" name="Google Shape;517;p21"/>
            <p:cNvGrpSpPr/>
            <p:nvPr/>
          </p:nvGrpSpPr>
          <p:grpSpPr>
            <a:xfrm>
              <a:off x="-1870622" y="-101274"/>
              <a:ext cx="2583840" cy="2583840"/>
              <a:chOff x="13170" y="4182190"/>
              <a:chExt cx="1669363" cy="1669363"/>
            </a:xfrm>
          </p:grpSpPr>
          <p:sp>
            <p:nvSpPr>
              <p:cNvPr id="518" name="Google Shape;518;p21"/>
              <p:cNvSpPr/>
              <p:nvPr/>
            </p:nvSpPr>
            <p:spPr>
              <a:xfrm>
                <a:off x="13170" y="4182190"/>
                <a:ext cx="1669363" cy="1669363"/>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19" name="Google Shape;519;p21"/>
              <p:cNvSpPr/>
              <p:nvPr/>
            </p:nvSpPr>
            <p:spPr>
              <a:xfrm>
                <a:off x="196703" y="4365723"/>
                <a:ext cx="1302296" cy="1302296"/>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20" name="Google Shape;520;p21"/>
            <p:cNvGrpSpPr/>
            <p:nvPr/>
          </p:nvGrpSpPr>
          <p:grpSpPr>
            <a:xfrm>
              <a:off x="-313475" y="2645018"/>
              <a:ext cx="608555" cy="2558777"/>
              <a:chOff x="2435068" y="3902351"/>
              <a:chExt cx="393174" cy="1653170"/>
            </a:xfrm>
          </p:grpSpPr>
          <p:sp>
            <p:nvSpPr>
              <p:cNvPr id="521" name="Google Shape;521;p2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2" name="Google Shape;522;p2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3" name="Google Shape;523;p2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4" name="Google Shape;524;p2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5" name="Google Shape;525;p2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6" name="Google Shape;526;p2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7" name="Google Shape;527;p2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8" name="Google Shape;528;p2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29" name="Google Shape;529;p2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0" name="Google Shape;530;p2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1" name="Google Shape;531;p2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32" name="Google Shape;532;p21"/>
            <p:cNvGrpSpPr/>
            <p:nvPr/>
          </p:nvGrpSpPr>
          <p:grpSpPr>
            <a:xfrm rot="10800000">
              <a:off x="8844409" y="-76207"/>
              <a:ext cx="608555" cy="2558777"/>
              <a:chOff x="2435068" y="3902351"/>
              <a:chExt cx="393174" cy="1653170"/>
            </a:xfrm>
          </p:grpSpPr>
          <p:sp>
            <p:nvSpPr>
              <p:cNvPr id="533" name="Google Shape;533;p2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4" name="Google Shape;534;p2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5" name="Google Shape;535;p2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6" name="Google Shape;536;p2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7" name="Google Shape;537;p2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8" name="Google Shape;538;p2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9" name="Google Shape;539;p2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0" name="Google Shape;540;p2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1" name="Google Shape;541;p2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2" name="Google Shape;542;p2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3" name="Google Shape;543;p2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44" name="Google Shape;544;p21"/>
            <p:cNvGrpSpPr/>
            <p:nvPr/>
          </p:nvGrpSpPr>
          <p:grpSpPr>
            <a:xfrm flipH="1">
              <a:off x="7105120" y="-101286"/>
              <a:ext cx="2192412" cy="563839"/>
              <a:chOff x="1429983" y="1371775"/>
              <a:chExt cx="1416470" cy="364284"/>
            </a:xfrm>
          </p:grpSpPr>
          <p:sp>
            <p:nvSpPr>
              <p:cNvPr id="545" name="Google Shape;545;p21"/>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6" name="Google Shape;546;p21"/>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7" name="Google Shape;547;p21"/>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8" name="Google Shape;548;p21"/>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49" name="Google Shape;549;p21"/>
            <p:cNvGrpSpPr/>
            <p:nvPr/>
          </p:nvGrpSpPr>
          <p:grpSpPr>
            <a:xfrm>
              <a:off x="8430778" y="3133251"/>
              <a:ext cx="2583840" cy="2583840"/>
              <a:chOff x="13170" y="4182190"/>
              <a:chExt cx="1669363" cy="1669363"/>
            </a:xfrm>
          </p:grpSpPr>
          <p:sp>
            <p:nvSpPr>
              <p:cNvPr id="550" name="Google Shape;550;p21"/>
              <p:cNvSpPr/>
              <p:nvPr/>
            </p:nvSpPr>
            <p:spPr>
              <a:xfrm>
                <a:off x="13170" y="4182190"/>
                <a:ext cx="1669363" cy="1669363"/>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1" name="Google Shape;551;p21"/>
              <p:cNvSpPr/>
              <p:nvPr/>
            </p:nvSpPr>
            <p:spPr>
              <a:xfrm>
                <a:off x="196703" y="4365723"/>
                <a:ext cx="1302296" cy="1302296"/>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52" name="Google Shape;552;p21"/>
            <p:cNvGrpSpPr/>
            <p:nvPr/>
          </p:nvGrpSpPr>
          <p:grpSpPr>
            <a:xfrm flipH="1">
              <a:off x="-177530" y="4693289"/>
              <a:ext cx="2192412" cy="563839"/>
              <a:chOff x="1429983" y="1371775"/>
              <a:chExt cx="1416470" cy="364284"/>
            </a:xfrm>
          </p:grpSpPr>
          <p:sp>
            <p:nvSpPr>
              <p:cNvPr id="553" name="Google Shape;553;p21"/>
              <p:cNvSpPr/>
              <p:nvPr/>
            </p:nvSpPr>
            <p:spPr>
              <a:xfrm>
                <a:off x="1429983" y="1371775"/>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4" name="Google Shape;554;p21"/>
              <p:cNvSpPr/>
              <p:nvPr/>
            </p:nvSpPr>
            <p:spPr>
              <a:xfrm>
                <a:off x="1429983" y="1472571"/>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6"/>
                      <a:pt x="1180170" y="1756"/>
                      <a:pt x="1160113" y="21812"/>
                    </a:cubicBezTo>
                    <a:lnTo>
                      <a:pt x="1135090" y="46835"/>
                    </a:lnTo>
                    <a:cubicBezTo>
                      <a:pt x="1115034" y="66891"/>
                      <a:pt x="1082533" y="66891"/>
                      <a:pt x="1062476" y="46835"/>
                    </a:cubicBezTo>
                    <a:lnTo>
                      <a:pt x="1037453" y="21812"/>
                    </a:lnTo>
                    <a:cubicBezTo>
                      <a:pt x="1017397" y="1756"/>
                      <a:pt x="984895" y="1756"/>
                      <a:pt x="964839" y="21812"/>
                    </a:cubicBezTo>
                    <a:lnTo>
                      <a:pt x="939816" y="46835"/>
                    </a:lnTo>
                    <a:cubicBezTo>
                      <a:pt x="919760" y="66891"/>
                      <a:pt x="887259" y="66891"/>
                      <a:pt x="867202" y="46835"/>
                    </a:cubicBezTo>
                    <a:lnTo>
                      <a:pt x="842179" y="21812"/>
                    </a:lnTo>
                    <a:cubicBezTo>
                      <a:pt x="822123" y="1756"/>
                      <a:pt x="789621" y="1756"/>
                      <a:pt x="769565" y="21812"/>
                    </a:cubicBezTo>
                    <a:lnTo>
                      <a:pt x="744542" y="46835"/>
                    </a:lnTo>
                    <a:cubicBezTo>
                      <a:pt x="724486" y="66891"/>
                      <a:pt x="691984" y="66891"/>
                      <a:pt x="671928" y="46835"/>
                    </a:cubicBezTo>
                    <a:lnTo>
                      <a:pt x="646905" y="21812"/>
                    </a:lnTo>
                    <a:cubicBezTo>
                      <a:pt x="626849" y="1756"/>
                      <a:pt x="594347" y="1756"/>
                      <a:pt x="574291" y="21812"/>
                    </a:cubicBezTo>
                    <a:lnTo>
                      <a:pt x="549268" y="46835"/>
                    </a:lnTo>
                    <a:cubicBezTo>
                      <a:pt x="529212" y="66891"/>
                      <a:pt x="496710" y="66891"/>
                      <a:pt x="476654" y="46835"/>
                    </a:cubicBezTo>
                    <a:lnTo>
                      <a:pt x="451631" y="21812"/>
                    </a:lnTo>
                    <a:cubicBezTo>
                      <a:pt x="431575" y="1756"/>
                      <a:pt x="399073" y="1756"/>
                      <a:pt x="379017" y="21812"/>
                    </a:cubicBezTo>
                    <a:lnTo>
                      <a:pt x="353994" y="46835"/>
                    </a:lnTo>
                    <a:cubicBezTo>
                      <a:pt x="333937" y="66891"/>
                      <a:pt x="301436" y="66891"/>
                      <a:pt x="281380" y="46835"/>
                    </a:cubicBezTo>
                    <a:lnTo>
                      <a:pt x="256357" y="21812"/>
                    </a:lnTo>
                    <a:cubicBezTo>
                      <a:pt x="236300" y="1756"/>
                      <a:pt x="203799" y="1756"/>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5" name="Google Shape;555;p21"/>
              <p:cNvSpPr/>
              <p:nvPr/>
            </p:nvSpPr>
            <p:spPr>
              <a:xfrm>
                <a:off x="1429983" y="1573386"/>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56" name="Google Shape;556;p21"/>
              <p:cNvSpPr/>
              <p:nvPr/>
            </p:nvSpPr>
            <p:spPr>
              <a:xfrm>
                <a:off x="1429983" y="1674182"/>
                <a:ext cx="1416470" cy="61877"/>
              </a:xfrm>
              <a:custGeom>
                <a:rect b="b" l="l" r="r" t="t"/>
                <a:pathLst>
                  <a:path extrusionOk="0" h="61877" w="1416470">
                    <a:moveTo>
                      <a:pt x="1416470" y="10261"/>
                    </a:moveTo>
                    <a:cubicBezTo>
                      <a:pt x="1402788" y="-3420"/>
                      <a:pt x="1380620" y="-3420"/>
                      <a:pt x="1366938" y="10261"/>
                    </a:cubicBezTo>
                    <a:lnTo>
                      <a:pt x="1330365" y="46835"/>
                    </a:lnTo>
                    <a:cubicBezTo>
                      <a:pt x="1310308" y="66891"/>
                      <a:pt x="1277807" y="66891"/>
                      <a:pt x="1257750" y="46835"/>
                    </a:cubicBezTo>
                    <a:lnTo>
                      <a:pt x="1232727" y="21812"/>
                    </a:lnTo>
                    <a:cubicBezTo>
                      <a:pt x="1212671" y="1755"/>
                      <a:pt x="1180170" y="1755"/>
                      <a:pt x="1160113" y="21812"/>
                    </a:cubicBezTo>
                    <a:lnTo>
                      <a:pt x="1135090" y="46835"/>
                    </a:lnTo>
                    <a:cubicBezTo>
                      <a:pt x="1115034" y="66891"/>
                      <a:pt x="1082533" y="66891"/>
                      <a:pt x="1062476" y="46835"/>
                    </a:cubicBezTo>
                    <a:lnTo>
                      <a:pt x="1037453" y="21812"/>
                    </a:lnTo>
                    <a:cubicBezTo>
                      <a:pt x="1017397" y="1755"/>
                      <a:pt x="984895" y="1755"/>
                      <a:pt x="964839" y="21812"/>
                    </a:cubicBezTo>
                    <a:lnTo>
                      <a:pt x="939816" y="46835"/>
                    </a:lnTo>
                    <a:cubicBezTo>
                      <a:pt x="919760" y="66891"/>
                      <a:pt x="887259" y="66891"/>
                      <a:pt x="867202" y="46835"/>
                    </a:cubicBezTo>
                    <a:lnTo>
                      <a:pt x="842179" y="21812"/>
                    </a:lnTo>
                    <a:cubicBezTo>
                      <a:pt x="822123" y="1755"/>
                      <a:pt x="789621" y="1755"/>
                      <a:pt x="769565" y="21812"/>
                    </a:cubicBezTo>
                    <a:lnTo>
                      <a:pt x="744542" y="46835"/>
                    </a:lnTo>
                    <a:cubicBezTo>
                      <a:pt x="724486" y="66891"/>
                      <a:pt x="691984" y="66891"/>
                      <a:pt x="671928" y="46835"/>
                    </a:cubicBezTo>
                    <a:lnTo>
                      <a:pt x="646905" y="21812"/>
                    </a:lnTo>
                    <a:cubicBezTo>
                      <a:pt x="626849" y="1755"/>
                      <a:pt x="594347" y="1755"/>
                      <a:pt x="574291" y="21812"/>
                    </a:cubicBezTo>
                    <a:lnTo>
                      <a:pt x="549268" y="46835"/>
                    </a:lnTo>
                    <a:cubicBezTo>
                      <a:pt x="529212" y="66891"/>
                      <a:pt x="496710" y="66891"/>
                      <a:pt x="476654" y="46835"/>
                    </a:cubicBezTo>
                    <a:lnTo>
                      <a:pt x="451631" y="21812"/>
                    </a:lnTo>
                    <a:cubicBezTo>
                      <a:pt x="431575" y="1755"/>
                      <a:pt x="399073" y="1755"/>
                      <a:pt x="379017" y="21812"/>
                    </a:cubicBezTo>
                    <a:lnTo>
                      <a:pt x="353994" y="46835"/>
                    </a:lnTo>
                    <a:cubicBezTo>
                      <a:pt x="333937" y="66891"/>
                      <a:pt x="301436" y="66891"/>
                      <a:pt x="281380" y="46835"/>
                    </a:cubicBezTo>
                    <a:lnTo>
                      <a:pt x="256357" y="21812"/>
                    </a:lnTo>
                    <a:cubicBezTo>
                      <a:pt x="236300" y="1755"/>
                      <a:pt x="203799" y="1755"/>
                      <a:pt x="183743" y="21812"/>
                    </a:cubicBezTo>
                    <a:lnTo>
                      <a:pt x="158720" y="46835"/>
                    </a:lnTo>
                    <a:cubicBezTo>
                      <a:pt x="138663" y="66891"/>
                      <a:pt x="106162" y="66891"/>
                      <a:pt x="86106" y="46835"/>
                    </a:cubicBezTo>
                    <a:lnTo>
                      <a:pt x="49532" y="10261"/>
                    </a:lnTo>
                    <a:cubicBezTo>
                      <a:pt x="35850" y="-3420"/>
                      <a:pt x="13682" y="-3420"/>
                      <a:pt x="0" y="10261"/>
                    </a:cubicBez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accent4"/>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1pPr>
            <a:lvl2pPr lvl="1"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2pPr>
            <a:lvl3pPr lvl="2"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3pPr>
            <a:lvl4pPr lvl="3"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4pPr>
            <a:lvl5pPr lvl="4"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5pPr>
            <a:lvl6pPr lvl="5"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6pPr>
            <a:lvl7pPr lvl="6"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7pPr>
            <a:lvl8pPr lvl="7"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8pPr>
            <a:lvl9pPr lvl="8" rtl="0">
              <a:spcBef>
                <a:spcPts val="0"/>
              </a:spcBef>
              <a:spcAft>
                <a:spcPts val="0"/>
              </a:spcAft>
              <a:buClr>
                <a:schemeClr val="dk1"/>
              </a:buClr>
              <a:buSzPts val="3000"/>
              <a:buFont typeface="Epilogue"/>
              <a:buNone/>
              <a:defRPr b="1" sz="3000">
                <a:solidFill>
                  <a:schemeClr val="dk1"/>
                </a:solidFill>
                <a:latin typeface="Epilogue"/>
                <a:ea typeface="Epilogue"/>
                <a:cs typeface="Epilogue"/>
                <a:sym typeface="Epilogue"/>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1pPr>
            <a:lvl2pPr indent="-304800" lvl="1" marL="9144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2pPr>
            <a:lvl3pPr indent="-304800" lvl="2" marL="13716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3pPr>
            <a:lvl4pPr indent="-304800" lvl="3" marL="1828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4pPr>
            <a:lvl5pPr indent="-304800" lvl="4" marL="22860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5pPr>
            <a:lvl6pPr indent="-304800" lvl="5" marL="27432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6pPr>
            <a:lvl7pPr indent="-304800" lvl="6" marL="32004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7pPr>
            <a:lvl8pPr indent="-304800" lvl="7" marL="36576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8pPr>
            <a:lvl9pPr indent="-304800" lvl="8" marL="4114800">
              <a:lnSpc>
                <a:spcPct val="100000"/>
              </a:lnSpc>
              <a:spcBef>
                <a:spcPts val="0"/>
              </a:spcBef>
              <a:spcAft>
                <a:spcPts val="0"/>
              </a:spcAft>
              <a:buClr>
                <a:schemeClr val="dk1"/>
              </a:buClr>
              <a:buSzPts val="1200"/>
              <a:buFont typeface="Albert Sans"/>
              <a:buChar char="■"/>
              <a:defRPr sz="1200">
                <a:solidFill>
                  <a:schemeClr val="dk1"/>
                </a:solidFill>
                <a:latin typeface="Albert Sans"/>
                <a:ea typeface="Albert Sans"/>
                <a:cs typeface="Albert Sans"/>
                <a:sym typeface="Albert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3.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1.xml"/><Relationship Id="rId3" Type="http://schemas.openxmlformats.org/officeDocument/2006/relationships/image" Target="../media/image3.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1.xml"/><Relationship Id="rId3" Type="http://schemas.openxmlformats.org/officeDocument/2006/relationships/image" Target="../media/image3.jp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3.xml"/><Relationship Id="rId3" Type="http://schemas.openxmlformats.org/officeDocument/2006/relationships/image" Target="../media/image2.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4.xml"/><Relationship Id="rId3" Type="http://schemas.openxmlformats.org/officeDocument/2006/relationships/image" Target="../media/image1.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6.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9.xml"/><Relationship Id="rId3" Type="http://schemas.openxmlformats.org/officeDocument/2006/relationships/image" Target="../media/image3.jp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4.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6.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7.xml"/><Relationship Id="rId3" Type="http://schemas.openxmlformats.org/officeDocument/2006/relationships/image" Target="../media/image3.jp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9.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0.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1.xml"/><Relationship Id="rId3" Type="http://schemas.openxmlformats.org/officeDocument/2006/relationships/image" Target="../media/image3.jp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4.xml"/><Relationship Id="rId3" Type="http://schemas.openxmlformats.org/officeDocument/2006/relationships/image" Target="../media/image3.jp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99.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560" name="Shape 560"/>
        <p:cNvGrpSpPr/>
        <p:nvPr/>
      </p:nvGrpSpPr>
      <p:grpSpPr>
        <a:xfrm>
          <a:off x="0" y="0"/>
          <a:ext cx="0" cy="0"/>
          <a:chOff x="0" y="0"/>
          <a:chExt cx="0" cy="0"/>
        </a:xfrm>
      </p:grpSpPr>
      <p:grpSp>
        <p:nvGrpSpPr>
          <p:cNvPr id="561" name="Google Shape;561;p22"/>
          <p:cNvGrpSpPr/>
          <p:nvPr/>
        </p:nvGrpSpPr>
        <p:grpSpPr>
          <a:xfrm>
            <a:off x="5706648" y="261589"/>
            <a:ext cx="2583339" cy="2583339"/>
            <a:chOff x="-640627" y="-303424"/>
            <a:chExt cx="2583339" cy="2583339"/>
          </a:xfrm>
        </p:grpSpPr>
        <p:sp>
          <p:nvSpPr>
            <p:cNvPr id="562" name="Google Shape;562;p22"/>
            <p:cNvSpPr/>
            <p:nvPr/>
          </p:nvSpPr>
          <p:spPr>
            <a:xfrm flipH="1">
              <a:off x="-640627" y="-303424"/>
              <a:ext cx="2583339" cy="2583339"/>
            </a:xfrm>
            <a:custGeom>
              <a:rect b="b" l="l" r="r" t="t"/>
              <a:pathLst>
                <a:path extrusionOk="0" h="1669363" w="1669363">
                  <a:moveTo>
                    <a:pt x="1669364" y="834682"/>
                  </a:moveTo>
                  <a:cubicBezTo>
                    <a:pt x="1669364" y="1295664"/>
                    <a:pt x="1295664" y="1669364"/>
                    <a:pt x="834682" y="1669364"/>
                  </a:cubicBezTo>
                  <a:cubicBezTo>
                    <a:pt x="373700" y="1669364"/>
                    <a:pt x="0" y="1295664"/>
                    <a:pt x="0" y="834682"/>
                  </a:cubicBezTo>
                  <a:cubicBezTo>
                    <a:pt x="0" y="373700"/>
                    <a:pt x="373700" y="0"/>
                    <a:pt x="834682" y="0"/>
                  </a:cubicBezTo>
                  <a:cubicBezTo>
                    <a:pt x="1295664" y="0"/>
                    <a:pt x="1669364" y="373700"/>
                    <a:pt x="1669364" y="83468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63" name="Google Shape;563;p22"/>
            <p:cNvSpPr/>
            <p:nvPr/>
          </p:nvSpPr>
          <p:spPr>
            <a:xfrm flipH="1">
              <a:off x="-356663" y="-19351"/>
              <a:ext cx="2015303" cy="2015303"/>
            </a:xfrm>
            <a:custGeom>
              <a:rect b="b" l="l" r="r" t="t"/>
              <a:pathLst>
                <a:path extrusionOk="0" h="1302296" w="1302296">
                  <a:moveTo>
                    <a:pt x="1302297" y="651149"/>
                  </a:moveTo>
                  <a:cubicBezTo>
                    <a:pt x="1302297" y="1010768"/>
                    <a:pt x="1010768" y="1302297"/>
                    <a:pt x="651148" y="1302297"/>
                  </a:cubicBezTo>
                  <a:cubicBezTo>
                    <a:pt x="291529" y="1302297"/>
                    <a:pt x="0" y="1010768"/>
                    <a:pt x="0" y="651149"/>
                  </a:cubicBezTo>
                  <a:cubicBezTo>
                    <a:pt x="0" y="291529"/>
                    <a:pt x="291529" y="0"/>
                    <a:pt x="651148" y="0"/>
                  </a:cubicBezTo>
                  <a:cubicBezTo>
                    <a:pt x="1010768" y="0"/>
                    <a:pt x="1302297" y="291529"/>
                    <a:pt x="1302297" y="65114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64" name="Google Shape;564;p22"/>
          <p:cNvGrpSpPr/>
          <p:nvPr/>
        </p:nvGrpSpPr>
        <p:grpSpPr>
          <a:xfrm rot="5400000">
            <a:off x="6591127" y="2650080"/>
            <a:ext cx="3527185" cy="3269738"/>
            <a:chOff x="6362327" y="-588632"/>
            <a:chExt cx="3527185" cy="3269738"/>
          </a:xfrm>
        </p:grpSpPr>
        <p:grpSp>
          <p:nvGrpSpPr>
            <p:cNvPr id="565" name="Google Shape;565;p22"/>
            <p:cNvGrpSpPr/>
            <p:nvPr/>
          </p:nvGrpSpPr>
          <p:grpSpPr>
            <a:xfrm rot="-5400000">
              <a:off x="6755271" y="-453135"/>
              <a:ext cx="3269738" cy="2998743"/>
              <a:chOff x="4311522" y="3788083"/>
              <a:chExt cx="2112507" cy="1937423"/>
            </a:xfrm>
          </p:grpSpPr>
          <p:sp>
            <p:nvSpPr>
              <p:cNvPr id="566" name="Google Shape;566;p22"/>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67" name="Google Shape;567;p22"/>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rgbClr val="4D52A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568" name="Google Shape;568;p22"/>
            <p:cNvSpPr/>
            <p:nvPr/>
          </p:nvSpPr>
          <p:spPr>
            <a:xfrm rot="-5400000">
              <a:off x="6666574" y="57454"/>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569" name="Google Shape;569;p22"/>
          <p:cNvSpPr txBox="1"/>
          <p:nvPr>
            <p:ph type="ctrTitle"/>
          </p:nvPr>
        </p:nvSpPr>
        <p:spPr>
          <a:xfrm>
            <a:off x="1445375" y="261600"/>
            <a:ext cx="5873400" cy="469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The Entrepreneurial Mind</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rPr lang="en" sz="2400"/>
              <a:t>Accounting and Legal Requirements</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Week 6</a:t>
            </a:r>
            <a:endParaRPr sz="2200">
              <a:solidFill>
                <a:srgbClr val="0A1D37"/>
              </a:solidFill>
              <a:latin typeface="Lato"/>
              <a:ea typeface="Lato"/>
              <a:cs typeface="Lato"/>
              <a:sym typeface="Lato"/>
            </a:endParaRPr>
          </a:p>
          <a:p>
            <a:pPr indent="0" lvl="0" marL="0" rtl="0" algn="ctr">
              <a:lnSpc>
                <a:spcPct val="90000"/>
              </a:lnSpc>
              <a:spcBef>
                <a:spcPts val="0"/>
              </a:spcBef>
              <a:spcAft>
                <a:spcPts val="0"/>
              </a:spcAft>
              <a:buNone/>
            </a:pPr>
            <a:r>
              <a:t/>
            </a:r>
            <a:endParaRPr sz="1800">
              <a:solidFill>
                <a:srgbClr val="01427E"/>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Lecturer:</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600">
                <a:solidFill>
                  <a:srgbClr val="0A1D37"/>
                </a:solidFill>
                <a:latin typeface="Lato"/>
                <a:ea typeface="Lato"/>
                <a:cs typeface="Lato"/>
                <a:sym typeface="Lato"/>
              </a:rPr>
              <a:t>Fidela Reyes Balajadia</a:t>
            </a:r>
            <a:endParaRPr sz="26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Associate Professor 2</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University of the Assumption, Philippines</a:t>
            </a:r>
            <a:endParaRPr sz="2200">
              <a:solidFill>
                <a:srgbClr val="0A1D37"/>
              </a:solidFill>
              <a:latin typeface="Lato"/>
              <a:ea typeface="Lato"/>
              <a:cs typeface="Lato"/>
              <a:sym typeface="Lato"/>
            </a:endParaRPr>
          </a:p>
          <a:p>
            <a:pPr indent="0" lvl="0" marL="0" rtl="0" algn="l">
              <a:spcBef>
                <a:spcPts val="0"/>
              </a:spcBef>
              <a:spcAft>
                <a:spcPts val="0"/>
              </a:spcAft>
              <a:buNone/>
            </a:pPr>
            <a:r>
              <a:t/>
            </a:r>
            <a:endParaRPr sz="4100"/>
          </a:p>
        </p:txBody>
      </p:sp>
      <p:grpSp>
        <p:nvGrpSpPr>
          <p:cNvPr id="570" name="Google Shape;570;p22"/>
          <p:cNvGrpSpPr/>
          <p:nvPr/>
        </p:nvGrpSpPr>
        <p:grpSpPr>
          <a:xfrm>
            <a:off x="0" y="2210338"/>
            <a:ext cx="2191252" cy="3001165"/>
            <a:chOff x="0" y="2210338"/>
            <a:chExt cx="2191252" cy="3001165"/>
          </a:xfrm>
        </p:grpSpPr>
        <p:sp>
          <p:nvSpPr>
            <p:cNvPr id="571" name="Google Shape;571;p22"/>
            <p:cNvSpPr/>
            <p:nvPr/>
          </p:nvSpPr>
          <p:spPr>
            <a:xfrm>
              <a:off x="0" y="2914647"/>
              <a:ext cx="2191252" cy="2222950"/>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572" name="Google Shape;572;p22"/>
            <p:cNvGrpSpPr/>
            <p:nvPr/>
          </p:nvGrpSpPr>
          <p:grpSpPr>
            <a:xfrm>
              <a:off x="105668" y="2210338"/>
              <a:ext cx="1505056" cy="3001165"/>
              <a:chOff x="2435068" y="3902351"/>
              <a:chExt cx="829049" cy="1653170"/>
            </a:xfrm>
          </p:grpSpPr>
          <p:sp>
            <p:nvSpPr>
              <p:cNvPr id="573" name="Google Shape;573;p2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4" name="Google Shape;574;p2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5" name="Google Shape;575;p2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6" name="Google Shape;576;p2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7" name="Google Shape;577;p2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8" name="Google Shape;578;p2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9" name="Google Shape;579;p2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0" name="Google Shape;580;p2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1" name="Google Shape;581;p2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2" name="Google Shape;582;p2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3" name="Google Shape;583;p2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4" name="Google Shape;584;p2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5" name="Google Shape;585;p2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6" name="Google Shape;586;p2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7" name="Google Shape;587;p2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8" name="Google Shape;588;p2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89" name="Google Shape;589;p22"/>
            <p:cNvGrpSpPr/>
            <p:nvPr/>
          </p:nvGrpSpPr>
          <p:grpSpPr>
            <a:xfrm>
              <a:off x="1120888" y="4604004"/>
              <a:ext cx="827567" cy="442853"/>
              <a:chOff x="2197188" y="2035354"/>
              <a:chExt cx="534673" cy="286118"/>
            </a:xfrm>
          </p:grpSpPr>
          <p:sp>
            <p:nvSpPr>
              <p:cNvPr id="590" name="Google Shape;590;p22"/>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1" name="Google Shape;591;p22"/>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2" name="Google Shape;592;p22"/>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3" name="Google Shape;593;p22"/>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4" name="Google Shape;594;p22"/>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5" name="Google Shape;595;p22"/>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6" name="Google Shape;596;p22"/>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7" name="Google Shape;597;p22"/>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8" name="Google Shape;598;p22"/>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99" name="Google Shape;599;p22"/>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0" name="Google Shape;600;p22"/>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1" name="Google Shape;601;p22"/>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2" name="Google Shape;602;p22"/>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3" name="Google Shape;603;p22"/>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4" name="Google Shape;604;p22"/>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5" name="Google Shape;605;p22"/>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6" name="Google Shape;606;p22"/>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7" name="Google Shape;607;p22"/>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8" name="Google Shape;608;p22"/>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09" name="Google Shape;609;p22"/>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0" name="Google Shape;610;p22"/>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1" name="Google Shape;611;p22"/>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2" name="Google Shape;612;p22"/>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3" name="Google Shape;613;p22"/>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617" name="Shape 617"/>
        <p:cNvGrpSpPr/>
        <p:nvPr/>
      </p:nvGrpSpPr>
      <p:grpSpPr>
        <a:xfrm>
          <a:off x="0" y="0"/>
          <a:ext cx="0" cy="0"/>
          <a:chOff x="0" y="0"/>
          <a:chExt cx="0" cy="0"/>
        </a:xfrm>
      </p:grpSpPr>
      <p:sp>
        <p:nvSpPr>
          <p:cNvPr id="618" name="Google Shape;618;p2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19" name="Google Shape;619;p2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0" name="Google Shape;620;p23"/>
          <p:cNvSpPr txBox="1"/>
          <p:nvPr>
            <p:ph idx="1" type="subTitle"/>
          </p:nvPr>
        </p:nvSpPr>
        <p:spPr>
          <a:xfrm>
            <a:off x="422325" y="1127875"/>
            <a:ext cx="7924800" cy="3787200"/>
          </a:xfrm>
          <a:prstGeom prst="rect">
            <a:avLst/>
          </a:prstGeom>
        </p:spPr>
        <p:txBody>
          <a:bodyPr anchorCtr="0" anchor="t" bIns="91425" lIns="91425" spcFirstLastPara="1" rIns="91425" wrap="square" tIns="91425">
            <a:noAutofit/>
          </a:bodyPr>
          <a:lstStyle/>
          <a:p>
            <a:pPr indent="12700" lvl="0" marL="0" rtl="0" algn="l">
              <a:lnSpc>
                <a:spcPct val="115000"/>
              </a:lnSpc>
              <a:spcBef>
                <a:spcPts val="1200"/>
              </a:spcBef>
              <a:spcAft>
                <a:spcPts val="0"/>
              </a:spcAft>
              <a:buNone/>
            </a:pPr>
            <a:r>
              <a:rPr lang="en" sz="1900">
                <a:solidFill>
                  <a:srgbClr val="01427E"/>
                </a:solidFill>
                <a:latin typeface="Arial"/>
                <a:ea typeface="Arial"/>
                <a:cs typeface="Arial"/>
                <a:sym typeface="Arial"/>
              </a:rPr>
              <a:t>At the end of the lecture, you will be able to:</a:t>
            </a:r>
            <a:endParaRPr sz="1800"/>
          </a:p>
          <a:p>
            <a:pPr indent="0" lvl="0" marL="0" rtl="0" algn="l">
              <a:spcBef>
                <a:spcPts val="1200"/>
              </a:spcBef>
              <a:spcAft>
                <a:spcPts val="0"/>
              </a:spcAft>
              <a:buNone/>
            </a:pPr>
            <a:r>
              <a:rPr lang="en" sz="1800"/>
              <a:t>	✓ identify and differentiate the steps in bookkeeping</a:t>
            </a:r>
            <a:endParaRPr sz="1800"/>
          </a:p>
          <a:p>
            <a:pPr indent="0" lvl="0" marL="0" rtl="0" algn="l">
              <a:spcBef>
                <a:spcPts val="0"/>
              </a:spcBef>
              <a:spcAft>
                <a:spcPts val="0"/>
              </a:spcAft>
              <a:buNone/>
            </a:pPr>
            <a:r>
              <a:rPr lang="en" sz="1800"/>
              <a:t>	✓ determine the content of financial statements</a:t>
            </a:r>
            <a:endParaRPr sz="1800"/>
          </a:p>
          <a:p>
            <a:pPr indent="0" lvl="0" marL="0" rtl="0" algn="l">
              <a:spcBef>
                <a:spcPts val="0"/>
              </a:spcBef>
              <a:spcAft>
                <a:spcPts val="0"/>
              </a:spcAft>
              <a:buNone/>
            </a:pPr>
            <a:r>
              <a:rPr lang="en" sz="1800"/>
              <a:t>	✓ determine the importance of financial statements</a:t>
            </a:r>
            <a:endParaRPr sz="1800"/>
          </a:p>
          <a:p>
            <a:pPr indent="0" lvl="0" marL="0" rtl="0" algn="l">
              <a:spcBef>
                <a:spcPts val="0"/>
              </a:spcBef>
              <a:spcAft>
                <a:spcPts val="0"/>
              </a:spcAft>
              <a:buNone/>
            </a:pPr>
            <a:r>
              <a:rPr lang="en" sz="1800"/>
              <a:t>	✓ explain the accounting for different transactions</a:t>
            </a:r>
            <a:endParaRPr sz="1800"/>
          </a:p>
          <a:p>
            <a:pPr indent="0" lvl="0" marL="0" rtl="0" algn="l">
              <a:spcBef>
                <a:spcPts val="0"/>
              </a:spcBef>
              <a:spcAft>
                <a:spcPts val="0"/>
              </a:spcAft>
              <a:buNone/>
            </a:pPr>
            <a:r>
              <a:rPr lang="en" sz="1800"/>
              <a:t>	✔ identify the different tools for analyzing financial statements</a:t>
            </a:r>
            <a:endParaRPr sz="1800"/>
          </a:p>
          <a:p>
            <a:pPr indent="0" lvl="0" marL="0" rtl="0" algn="l">
              <a:spcBef>
                <a:spcPts val="0"/>
              </a:spcBef>
              <a:spcAft>
                <a:spcPts val="0"/>
              </a:spcAft>
              <a:buNone/>
            </a:pPr>
            <a:r>
              <a:rPr lang="en" sz="1800"/>
              <a:t>	✓ determine the importance of the tools in analyzing financial </a:t>
            </a:r>
            <a:br>
              <a:rPr lang="en" sz="1800"/>
            </a:br>
            <a:r>
              <a:rPr lang="en" sz="1800"/>
              <a:t>	    statements</a:t>
            </a:r>
            <a:endParaRPr sz="1800"/>
          </a:p>
          <a:p>
            <a:pPr indent="0" lvl="0" marL="0" rtl="0" algn="l">
              <a:spcBef>
                <a:spcPts val="0"/>
              </a:spcBef>
              <a:spcAft>
                <a:spcPts val="0"/>
              </a:spcAft>
              <a:buNone/>
            </a:pPr>
            <a:r>
              <a:rPr lang="en" sz="1800"/>
              <a:t>	✔ determine the importance of break even sales analysis</a:t>
            </a:r>
            <a:endParaRPr sz="1800"/>
          </a:p>
          <a:p>
            <a:pPr indent="0" lvl="0" marL="0" rtl="0" algn="l">
              <a:spcBef>
                <a:spcPts val="0"/>
              </a:spcBef>
              <a:spcAft>
                <a:spcPts val="0"/>
              </a:spcAft>
              <a:buNone/>
            </a:pPr>
            <a:r>
              <a:rPr lang="en" sz="1800"/>
              <a: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a:t>
            </a:r>
            <a:endParaRPr sz="1800"/>
          </a:p>
        </p:txBody>
      </p:sp>
      <p:sp>
        <p:nvSpPr>
          <p:cNvPr id="621" name="Google Shape;621;p23"/>
          <p:cNvSpPr txBox="1"/>
          <p:nvPr>
            <p:ph type="title"/>
          </p:nvPr>
        </p:nvSpPr>
        <p:spPr>
          <a:xfrm>
            <a:off x="803475" y="5551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Lecture </a:t>
            </a:r>
            <a:r>
              <a:rPr lang="en"/>
              <a:t>Learning Objectives:</a:t>
            </a:r>
            <a:endParaRPr/>
          </a:p>
        </p:txBody>
      </p:sp>
      <p:grpSp>
        <p:nvGrpSpPr>
          <p:cNvPr id="622" name="Google Shape;622;p23"/>
          <p:cNvGrpSpPr/>
          <p:nvPr/>
        </p:nvGrpSpPr>
        <p:grpSpPr>
          <a:xfrm flipH="1">
            <a:off x="7789183" y="2670636"/>
            <a:ext cx="1283202" cy="2558777"/>
            <a:chOff x="2435068" y="3902351"/>
            <a:chExt cx="829049" cy="1653170"/>
          </a:xfrm>
        </p:grpSpPr>
        <p:sp>
          <p:nvSpPr>
            <p:cNvPr id="623" name="Google Shape;623;p2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4" name="Google Shape;624;p2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5" name="Google Shape;625;p2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6" name="Google Shape;626;p2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7" name="Google Shape;627;p2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8" name="Google Shape;628;p2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29" name="Google Shape;629;p2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0" name="Google Shape;630;p2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1" name="Google Shape;631;p2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2" name="Google Shape;632;p2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3" name="Google Shape;633;p2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4" name="Google Shape;634;p2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5" name="Google Shape;635;p2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6" name="Google Shape;636;p2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7" name="Google Shape;637;p2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38" name="Google Shape;638;p2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639" name="Google Shape;639;p23"/>
          <p:cNvGrpSpPr/>
          <p:nvPr/>
        </p:nvGrpSpPr>
        <p:grpSpPr>
          <a:xfrm flipH="1">
            <a:off x="5094971" y="690627"/>
            <a:ext cx="389692" cy="162548"/>
            <a:chOff x="7124939" y="1071676"/>
            <a:chExt cx="428186" cy="178604"/>
          </a:xfrm>
        </p:grpSpPr>
        <p:sp>
          <p:nvSpPr>
            <p:cNvPr id="640" name="Google Shape;640;p23"/>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41" name="Google Shape;641;p23"/>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645" name="Shape 645"/>
        <p:cNvGrpSpPr/>
        <p:nvPr/>
      </p:nvGrpSpPr>
      <p:grpSpPr>
        <a:xfrm>
          <a:off x="0" y="0"/>
          <a:ext cx="0" cy="0"/>
          <a:chOff x="0" y="0"/>
          <a:chExt cx="0" cy="0"/>
        </a:xfrm>
      </p:grpSpPr>
      <p:sp>
        <p:nvSpPr>
          <p:cNvPr id="646" name="Google Shape;646;p2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47" name="Google Shape;647;p2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48" name="Google Shape;648;p24"/>
          <p:cNvSpPr txBox="1"/>
          <p:nvPr>
            <p:ph idx="1" type="subTitle"/>
          </p:nvPr>
        </p:nvSpPr>
        <p:spPr>
          <a:xfrm>
            <a:off x="390325" y="11278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a:t>
            </a:r>
            <a:r>
              <a:rPr lang="en" sz="1900">
                <a:solidFill>
                  <a:srgbClr val="01427E"/>
                </a:solidFill>
                <a:latin typeface="Arial"/>
                <a:ea typeface="Arial"/>
                <a:cs typeface="Arial"/>
                <a:sym typeface="Arial"/>
              </a:rPr>
              <a:t>At the end of the lecture, you will be able to:</a:t>
            </a:r>
            <a:endParaRPr sz="1800"/>
          </a:p>
          <a:p>
            <a:pPr indent="0" lvl="0" marL="0" rtl="0" algn="l">
              <a:spcBef>
                <a:spcPts val="0"/>
              </a:spcBef>
              <a:spcAft>
                <a:spcPts val="0"/>
              </a:spcAft>
              <a:buNone/>
            </a:pPr>
            <a:r>
              <a:t/>
            </a:r>
            <a:endParaRPr sz="1800"/>
          </a:p>
          <a:p>
            <a:pPr indent="457200" lvl="0" marL="0" rtl="0" algn="l">
              <a:spcBef>
                <a:spcPts val="0"/>
              </a:spcBef>
              <a:spcAft>
                <a:spcPts val="0"/>
              </a:spcAft>
              <a:buNone/>
            </a:pPr>
            <a:r>
              <a:t/>
            </a:r>
            <a:endParaRPr sz="1800"/>
          </a:p>
          <a:p>
            <a:pPr indent="0" lvl="0" marL="0" rtl="0" algn="l">
              <a:spcBef>
                <a:spcPts val="0"/>
              </a:spcBef>
              <a:spcAft>
                <a:spcPts val="0"/>
              </a:spcAft>
              <a:buNone/>
            </a:pPr>
            <a:r>
              <a:rPr lang="en" sz="1800"/>
              <a:t>	✓ compute break even sales</a:t>
            </a:r>
            <a:endParaRPr sz="1800"/>
          </a:p>
          <a:p>
            <a:pPr indent="0" lvl="0" marL="0" rtl="0" algn="l">
              <a:spcBef>
                <a:spcPts val="0"/>
              </a:spcBef>
              <a:spcAft>
                <a:spcPts val="0"/>
              </a:spcAft>
              <a:buNone/>
            </a:pPr>
            <a:r>
              <a:rPr lang="en" sz="1800"/>
              <a:t>	✓ explain the fundamentals of taxation</a:t>
            </a:r>
            <a:endParaRPr sz="1800"/>
          </a:p>
          <a:p>
            <a:pPr indent="0" lvl="0" marL="0" rtl="0" algn="l">
              <a:spcBef>
                <a:spcPts val="0"/>
              </a:spcBef>
              <a:spcAft>
                <a:spcPts val="0"/>
              </a:spcAft>
              <a:buNone/>
            </a:pPr>
            <a:r>
              <a:rPr lang="en" sz="1800"/>
              <a:t>	✓ compare income tax on individuals and income tax on corporation</a:t>
            </a:r>
            <a:endParaRPr sz="1800"/>
          </a:p>
          <a:p>
            <a:pPr indent="0" lvl="0" marL="0" rtl="0" algn="l">
              <a:spcBef>
                <a:spcPts val="0"/>
              </a:spcBef>
              <a:spcAft>
                <a:spcPts val="0"/>
              </a:spcAft>
              <a:buNone/>
            </a:pPr>
            <a:r>
              <a:rPr lang="en" sz="1800"/>
              <a:t>	✓ determine Value-Added Tax (VAT) and its effect on invoicing to </a:t>
            </a:r>
            <a:br>
              <a:rPr lang="en" sz="1800"/>
            </a:br>
            <a:r>
              <a:rPr lang="en" sz="1800"/>
              <a:t>	    customers</a:t>
            </a:r>
            <a:endParaRPr sz="1800"/>
          </a:p>
          <a:p>
            <a:pPr indent="0" lvl="0" marL="0" rtl="0" algn="l">
              <a:spcBef>
                <a:spcPts val="0"/>
              </a:spcBef>
              <a:spcAft>
                <a:spcPts val="0"/>
              </a:spcAft>
              <a:buNone/>
            </a:pPr>
            <a:r>
              <a:rPr lang="en" sz="1800"/>
              <a:t>	✓ explain the importance of knowledge of business law and taxation </a:t>
            </a:r>
            <a:endParaRPr sz="1800"/>
          </a:p>
          <a:p>
            <a:pPr indent="0" lvl="0" marL="0" rtl="0" algn="l">
              <a:spcBef>
                <a:spcPts val="0"/>
              </a:spcBef>
              <a:spcAft>
                <a:spcPts val="0"/>
              </a:spcAft>
              <a:buNone/>
            </a:pPr>
            <a:r>
              <a:rPr lang="en" sz="1800"/>
              <a:t>	✓ explain the value of registering copyrights, patents </a:t>
            </a:r>
            <a:br>
              <a:rPr lang="en" sz="1800"/>
            </a:br>
            <a:r>
              <a:rPr lang="en" sz="1800"/>
              <a:t>	and trademark.</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649" name="Google Shape;649;p24"/>
          <p:cNvSpPr txBox="1"/>
          <p:nvPr>
            <p:ph type="title"/>
          </p:nvPr>
        </p:nvSpPr>
        <p:spPr>
          <a:xfrm>
            <a:off x="803475" y="5551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Lecture </a:t>
            </a:r>
            <a:r>
              <a:rPr lang="en"/>
              <a:t>Learning Objectives:</a:t>
            </a:r>
            <a:endParaRPr/>
          </a:p>
        </p:txBody>
      </p:sp>
      <p:grpSp>
        <p:nvGrpSpPr>
          <p:cNvPr id="650" name="Google Shape;650;p24"/>
          <p:cNvGrpSpPr/>
          <p:nvPr/>
        </p:nvGrpSpPr>
        <p:grpSpPr>
          <a:xfrm flipH="1">
            <a:off x="5094971" y="690627"/>
            <a:ext cx="389692" cy="162548"/>
            <a:chOff x="7124939" y="1071676"/>
            <a:chExt cx="428186" cy="178604"/>
          </a:xfrm>
        </p:grpSpPr>
        <p:sp>
          <p:nvSpPr>
            <p:cNvPr id="651" name="Google Shape;651;p24"/>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52" name="Google Shape;652;p24"/>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sp>
        <p:nvSpPr>
          <p:cNvPr id="657" name="Google Shape;657;p25"/>
          <p:cNvSpPr txBox="1"/>
          <p:nvPr>
            <p:ph type="title"/>
          </p:nvPr>
        </p:nvSpPr>
        <p:spPr>
          <a:xfrm>
            <a:off x="1284000" y="1713163"/>
            <a:ext cx="6576000" cy="11322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Bookkeeping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661" name="Shape 661"/>
        <p:cNvGrpSpPr/>
        <p:nvPr/>
      </p:nvGrpSpPr>
      <p:grpSpPr>
        <a:xfrm>
          <a:off x="0" y="0"/>
          <a:ext cx="0" cy="0"/>
          <a:chOff x="0" y="0"/>
          <a:chExt cx="0" cy="0"/>
        </a:xfrm>
      </p:grpSpPr>
      <p:sp>
        <p:nvSpPr>
          <p:cNvPr id="662" name="Google Shape;662;p2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3" name="Google Shape;663;p2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4" name="Google Shape;664;p26"/>
          <p:cNvSpPr txBox="1"/>
          <p:nvPr>
            <p:ph idx="1" type="subTitle"/>
          </p:nvPr>
        </p:nvSpPr>
        <p:spPr>
          <a:xfrm>
            <a:off x="390325" y="11278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000"/>
              <a:t>Bookkeeping </a:t>
            </a:r>
            <a:r>
              <a:rPr lang="en" sz="2000"/>
              <a:t>is record keeping. It is a task in the accounting process. </a:t>
            </a:r>
            <a:r>
              <a:rPr b="1" lang="en" sz="2000"/>
              <a:t>Accounting </a:t>
            </a:r>
            <a:r>
              <a:rPr lang="en" sz="2000"/>
              <a:t>is defined as an information system that measures, processes, and communicates information primarily financial in nature, about an identifiable entity for the purpose of making economic decisions.</a:t>
            </a:r>
            <a:endParaRPr sz="2000"/>
          </a:p>
        </p:txBody>
      </p:sp>
      <p:sp>
        <p:nvSpPr>
          <p:cNvPr id="665" name="Google Shape;665;p26"/>
          <p:cNvSpPr txBox="1"/>
          <p:nvPr>
            <p:ph type="title"/>
          </p:nvPr>
        </p:nvSpPr>
        <p:spPr>
          <a:xfrm>
            <a:off x="803475" y="5551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Bookkeeping and Record Keeping</a:t>
            </a:r>
            <a:endParaRPr/>
          </a:p>
        </p:txBody>
      </p:sp>
      <p:grpSp>
        <p:nvGrpSpPr>
          <p:cNvPr id="666" name="Google Shape;666;p26"/>
          <p:cNvGrpSpPr/>
          <p:nvPr/>
        </p:nvGrpSpPr>
        <p:grpSpPr>
          <a:xfrm flipH="1">
            <a:off x="7789183" y="2670636"/>
            <a:ext cx="1283202" cy="2558777"/>
            <a:chOff x="2435068" y="3902351"/>
            <a:chExt cx="829049" cy="1653170"/>
          </a:xfrm>
        </p:grpSpPr>
        <p:sp>
          <p:nvSpPr>
            <p:cNvPr id="667" name="Google Shape;667;p2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8" name="Google Shape;668;p2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69" name="Google Shape;669;p2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0" name="Google Shape;670;p2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1" name="Google Shape;671;p2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2" name="Google Shape;672;p2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3" name="Google Shape;673;p2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4" name="Google Shape;674;p2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5" name="Google Shape;675;p2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6" name="Google Shape;676;p2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7" name="Google Shape;677;p2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8" name="Google Shape;678;p2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9" name="Google Shape;679;p2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0" name="Google Shape;680;p2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1" name="Google Shape;681;p2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2" name="Google Shape;682;p2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683" name="Google Shape;683;p26"/>
          <p:cNvGrpSpPr/>
          <p:nvPr/>
        </p:nvGrpSpPr>
        <p:grpSpPr>
          <a:xfrm flipH="1">
            <a:off x="5094971" y="690627"/>
            <a:ext cx="389692" cy="162548"/>
            <a:chOff x="7124939" y="1071676"/>
            <a:chExt cx="428186" cy="178604"/>
          </a:xfrm>
        </p:grpSpPr>
        <p:sp>
          <p:nvSpPr>
            <p:cNvPr id="684" name="Google Shape;684;p26"/>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5" name="Google Shape;685;p26"/>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689" name="Shape 689"/>
        <p:cNvGrpSpPr/>
        <p:nvPr/>
      </p:nvGrpSpPr>
      <p:grpSpPr>
        <a:xfrm>
          <a:off x="0" y="0"/>
          <a:ext cx="0" cy="0"/>
          <a:chOff x="0" y="0"/>
          <a:chExt cx="0" cy="0"/>
        </a:xfrm>
      </p:grpSpPr>
      <p:sp>
        <p:nvSpPr>
          <p:cNvPr id="690" name="Google Shape;690;p2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800"/>
              <a:t>The Steps in the Accounting Process are:</a:t>
            </a:r>
            <a:endParaRPr sz="2800"/>
          </a:p>
        </p:txBody>
      </p:sp>
      <p:sp>
        <p:nvSpPr>
          <p:cNvPr id="691" name="Google Shape;691;p27"/>
          <p:cNvSpPr txBox="1"/>
          <p:nvPr>
            <p:ph idx="2" type="title"/>
          </p:nvPr>
        </p:nvSpPr>
        <p:spPr>
          <a:xfrm>
            <a:off x="844797" y="13121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692" name="Google Shape;692;p27"/>
          <p:cNvSpPr txBox="1"/>
          <p:nvPr>
            <p:ph idx="3" type="title"/>
          </p:nvPr>
        </p:nvSpPr>
        <p:spPr>
          <a:xfrm>
            <a:off x="84479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693" name="Google Shape;693;p27"/>
          <p:cNvSpPr txBox="1"/>
          <p:nvPr>
            <p:ph idx="4" type="title"/>
          </p:nvPr>
        </p:nvSpPr>
        <p:spPr>
          <a:xfrm>
            <a:off x="3544047" y="13121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694" name="Google Shape;694;p27"/>
          <p:cNvSpPr txBox="1"/>
          <p:nvPr>
            <p:ph idx="5" type="title"/>
          </p:nvPr>
        </p:nvSpPr>
        <p:spPr>
          <a:xfrm>
            <a:off x="354404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695" name="Google Shape;695;p27"/>
          <p:cNvSpPr txBox="1"/>
          <p:nvPr>
            <p:ph idx="6" type="title"/>
          </p:nvPr>
        </p:nvSpPr>
        <p:spPr>
          <a:xfrm>
            <a:off x="6167122" y="13121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696" name="Google Shape;696;p27"/>
          <p:cNvSpPr txBox="1"/>
          <p:nvPr>
            <p:ph idx="7" type="title"/>
          </p:nvPr>
        </p:nvSpPr>
        <p:spPr>
          <a:xfrm>
            <a:off x="6167122"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697" name="Google Shape;697;p27"/>
          <p:cNvSpPr txBox="1"/>
          <p:nvPr>
            <p:ph idx="1" type="subTitle"/>
          </p:nvPr>
        </p:nvSpPr>
        <p:spPr>
          <a:xfrm>
            <a:off x="796175" y="20046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Analyzing</a:t>
            </a:r>
            <a:endParaRPr/>
          </a:p>
        </p:txBody>
      </p:sp>
      <p:sp>
        <p:nvSpPr>
          <p:cNvPr id="698" name="Google Shape;698;p27"/>
          <p:cNvSpPr txBox="1"/>
          <p:nvPr>
            <p:ph idx="8" type="subTitle"/>
          </p:nvPr>
        </p:nvSpPr>
        <p:spPr>
          <a:xfrm>
            <a:off x="3419250" y="20046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Recording</a:t>
            </a:r>
            <a:endParaRPr/>
          </a:p>
        </p:txBody>
      </p:sp>
      <p:sp>
        <p:nvSpPr>
          <p:cNvPr id="699" name="Google Shape;699;p27"/>
          <p:cNvSpPr txBox="1"/>
          <p:nvPr>
            <p:ph idx="9" type="subTitle"/>
          </p:nvPr>
        </p:nvSpPr>
        <p:spPr>
          <a:xfrm>
            <a:off x="6042325" y="20046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Classifying</a:t>
            </a:r>
            <a:endParaRPr/>
          </a:p>
        </p:txBody>
      </p:sp>
      <p:sp>
        <p:nvSpPr>
          <p:cNvPr id="700" name="Google Shape;700;p27"/>
          <p:cNvSpPr txBox="1"/>
          <p:nvPr>
            <p:ph idx="13" type="subTitle"/>
          </p:nvPr>
        </p:nvSpPr>
        <p:spPr>
          <a:xfrm>
            <a:off x="796175" y="3514250"/>
            <a:ext cx="2381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Summarizing</a:t>
            </a:r>
            <a:endParaRPr/>
          </a:p>
        </p:txBody>
      </p:sp>
      <p:sp>
        <p:nvSpPr>
          <p:cNvPr id="701" name="Google Shape;701;p27"/>
          <p:cNvSpPr txBox="1"/>
          <p:nvPr>
            <p:ph idx="14" type="subTitle"/>
          </p:nvPr>
        </p:nvSpPr>
        <p:spPr>
          <a:xfrm>
            <a:off x="3419250" y="3514250"/>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Reporting</a:t>
            </a:r>
            <a:endParaRPr/>
          </a:p>
        </p:txBody>
      </p:sp>
      <p:sp>
        <p:nvSpPr>
          <p:cNvPr id="702" name="Google Shape;702;p27"/>
          <p:cNvSpPr txBox="1"/>
          <p:nvPr>
            <p:ph idx="15" type="subTitle"/>
          </p:nvPr>
        </p:nvSpPr>
        <p:spPr>
          <a:xfrm>
            <a:off x="6042325" y="3514250"/>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nterpreting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06" name="Shape 706"/>
        <p:cNvGrpSpPr/>
        <p:nvPr/>
      </p:nvGrpSpPr>
      <p:grpSpPr>
        <a:xfrm>
          <a:off x="0" y="0"/>
          <a:ext cx="0" cy="0"/>
          <a:chOff x="0" y="0"/>
          <a:chExt cx="0" cy="0"/>
        </a:xfrm>
      </p:grpSpPr>
      <p:sp>
        <p:nvSpPr>
          <p:cNvPr id="707" name="Google Shape;707;p2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08" name="Google Shape;708;p2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09" name="Google Shape;709;p28"/>
          <p:cNvSpPr txBox="1"/>
          <p:nvPr>
            <p:ph idx="1" type="subTitle"/>
          </p:nvPr>
        </p:nvSpPr>
        <p:spPr>
          <a:xfrm>
            <a:off x="390325" y="8992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a:t>
            </a:r>
            <a:r>
              <a:rPr b="1" lang="en" sz="1800"/>
              <a:t>Analyzing</a:t>
            </a:r>
            <a:r>
              <a:rPr lang="en" sz="1800"/>
              <a:t> is looking over transactions entered into, economic events that have taken place, and determining their effects on the business.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a:t>
            </a:r>
            <a:r>
              <a:rPr b="1" lang="en" sz="1800"/>
              <a:t>Recording</a:t>
            </a:r>
            <a:r>
              <a:rPr lang="en" sz="1800"/>
              <a:t> involves the effects of transactions and events that have been analyzed.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a:t>
            </a:r>
            <a:r>
              <a:rPr b="1" lang="en" sz="1800"/>
              <a:t>Classifying</a:t>
            </a:r>
            <a:r>
              <a:rPr lang="en" sz="1800"/>
              <a:t> is the sorting or grouping of like transactions and events into specific account titles.</a:t>
            </a:r>
            <a:endParaRPr sz="1800"/>
          </a:p>
        </p:txBody>
      </p:sp>
      <p:sp>
        <p:nvSpPr>
          <p:cNvPr id="710" name="Google Shape;710;p28"/>
          <p:cNvSpPr txBox="1"/>
          <p:nvPr>
            <p:ph type="title"/>
          </p:nvPr>
        </p:nvSpPr>
        <p:spPr>
          <a:xfrm>
            <a:off x="803475" y="3265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The Steps in the Accounting Process are:</a:t>
            </a:r>
            <a:endParaRPr sz="2600"/>
          </a:p>
        </p:txBody>
      </p:sp>
      <p:grpSp>
        <p:nvGrpSpPr>
          <p:cNvPr id="711" name="Google Shape;711;p28"/>
          <p:cNvGrpSpPr/>
          <p:nvPr/>
        </p:nvGrpSpPr>
        <p:grpSpPr>
          <a:xfrm flipH="1">
            <a:off x="7789183" y="2670636"/>
            <a:ext cx="1283202" cy="2558777"/>
            <a:chOff x="2435068" y="3902351"/>
            <a:chExt cx="829049" cy="1653170"/>
          </a:xfrm>
        </p:grpSpPr>
        <p:sp>
          <p:nvSpPr>
            <p:cNvPr id="712" name="Google Shape;712;p2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3" name="Google Shape;713;p2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4" name="Google Shape;714;p2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5" name="Google Shape;715;p2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6" name="Google Shape;716;p2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7" name="Google Shape;717;p2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8" name="Google Shape;718;p2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9" name="Google Shape;719;p2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0" name="Google Shape;720;p2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1" name="Google Shape;721;p2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2" name="Google Shape;722;p2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3" name="Google Shape;723;p2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4" name="Google Shape;724;p2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5" name="Google Shape;725;p2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6" name="Google Shape;726;p2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7" name="Google Shape;727;p2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31" name="Shape 731"/>
        <p:cNvGrpSpPr/>
        <p:nvPr/>
      </p:nvGrpSpPr>
      <p:grpSpPr>
        <a:xfrm>
          <a:off x="0" y="0"/>
          <a:ext cx="0" cy="0"/>
          <a:chOff x="0" y="0"/>
          <a:chExt cx="0" cy="0"/>
        </a:xfrm>
      </p:grpSpPr>
      <p:sp>
        <p:nvSpPr>
          <p:cNvPr id="732" name="Google Shape;732;p2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3" name="Google Shape;733;p2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4" name="Google Shape;734;p29"/>
          <p:cNvSpPr txBox="1"/>
          <p:nvPr>
            <p:ph idx="1" type="subTitle"/>
          </p:nvPr>
        </p:nvSpPr>
        <p:spPr>
          <a:xfrm>
            <a:off x="390325" y="10516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4. </a:t>
            </a:r>
            <a:r>
              <a:rPr b="1" lang="en" sz="1800"/>
              <a:t>Summarizing</a:t>
            </a:r>
            <a:r>
              <a:rPr lang="en" sz="1800"/>
              <a:t> is the process that involves grouping together the various accounts referred to in the classifying process.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5. </a:t>
            </a:r>
            <a:r>
              <a:rPr b="1" lang="en" sz="1800"/>
              <a:t>Reporting</a:t>
            </a:r>
            <a:r>
              <a:rPr lang="en" sz="1800"/>
              <a:t> involves the preparation of financial summaries called financial statements.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6. </a:t>
            </a:r>
            <a:r>
              <a:rPr b="1" lang="en" sz="1800"/>
              <a:t>Interpreting</a:t>
            </a:r>
            <a:r>
              <a:rPr lang="en" sz="1800"/>
              <a:t> involves the computation of and the study of relationship of figures from the financial reports.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735" name="Google Shape;735;p29"/>
          <p:cNvSpPr txBox="1"/>
          <p:nvPr>
            <p:ph type="title"/>
          </p:nvPr>
        </p:nvSpPr>
        <p:spPr>
          <a:xfrm>
            <a:off x="803475" y="4789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The Steps in the Accounting Process are:</a:t>
            </a:r>
            <a:endParaRPr sz="2600"/>
          </a:p>
        </p:txBody>
      </p:sp>
      <p:grpSp>
        <p:nvGrpSpPr>
          <p:cNvPr id="736" name="Google Shape;736;p29"/>
          <p:cNvGrpSpPr/>
          <p:nvPr/>
        </p:nvGrpSpPr>
        <p:grpSpPr>
          <a:xfrm flipH="1">
            <a:off x="7789183" y="2670636"/>
            <a:ext cx="1283202" cy="2558777"/>
            <a:chOff x="2435068" y="3902351"/>
            <a:chExt cx="829049" cy="1653170"/>
          </a:xfrm>
        </p:grpSpPr>
        <p:sp>
          <p:nvSpPr>
            <p:cNvPr id="737" name="Google Shape;737;p2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8" name="Google Shape;738;p2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9" name="Google Shape;739;p2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0" name="Google Shape;740;p2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1" name="Google Shape;741;p2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2" name="Google Shape;742;p2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3" name="Google Shape;743;p2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4" name="Google Shape;744;p2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5" name="Google Shape;745;p2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6" name="Google Shape;746;p2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7" name="Google Shape;747;p2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8" name="Google Shape;748;p2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9" name="Google Shape;749;p2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0" name="Google Shape;750;p2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1" name="Google Shape;751;p2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2" name="Google Shape;752;p2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56" name="Shape 756"/>
        <p:cNvGrpSpPr/>
        <p:nvPr/>
      </p:nvGrpSpPr>
      <p:grpSpPr>
        <a:xfrm>
          <a:off x="0" y="0"/>
          <a:ext cx="0" cy="0"/>
          <a:chOff x="0" y="0"/>
          <a:chExt cx="0" cy="0"/>
        </a:xfrm>
      </p:grpSpPr>
      <p:sp>
        <p:nvSpPr>
          <p:cNvPr id="757" name="Google Shape;757;p3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8" name="Google Shape;758;p3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9" name="Google Shape;759;p30"/>
          <p:cNvSpPr txBox="1"/>
          <p:nvPr>
            <p:ph idx="1" type="subTitle"/>
          </p:nvPr>
        </p:nvSpPr>
        <p:spPr>
          <a:xfrm>
            <a:off x="879675" y="1456600"/>
            <a:ext cx="3931200" cy="216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There are three basic financial reports. They are the balance sheet, the statement of income and the cash flow statement.</a:t>
            </a:r>
            <a:endParaRPr sz="2400"/>
          </a:p>
        </p:txBody>
      </p:sp>
      <p:pic>
        <p:nvPicPr>
          <p:cNvPr id="760" name="Google Shape;760;p30"/>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761" name="Google Shape;761;p30"/>
          <p:cNvGrpSpPr/>
          <p:nvPr/>
        </p:nvGrpSpPr>
        <p:grpSpPr>
          <a:xfrm flipH="1">
            <a:off x="7789183" y="2670636"/>
            <a:ext cx="1283202" cy="2558777"/>
            <a:chOff x="2435068" y="3902351"/>
            <a:chExt cx="829049" cy="1653170"/>
          </a:xfrm>
        </p:grpSpPr>
        <p:sp>
          <p:nvSpPr>
            <p:cNvPr id="762" name="Google Shape;762;p3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3" name="Google Shape;763;p3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4" name="Google Shape;764;p3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5" name="Google Shape;765;p3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6" name="Google Shape;766;p3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7" name="Google Shape;767;p3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8" name="Google Shape;768;p3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9" name="Google Shape;769;p3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0" name="Google Shape;770;p3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1" name="Google Shape;771;p3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2" name="Google Shape;772;p3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3" name="Google Shape;773;p3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4" name="Google Shape;774;p3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5" name="Google Shape;775;p3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6" name="Google Shape;776;p3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7" name="Google Shape;777;p3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778" name="Google Shape;778;p30"/>
          <p:cNvGrpSpPr/>
          <p:nvPr/>
        </p:nvGrpSpPr>
        <p:grpSpPr>
          <a:xfrm>
            <a:off x="4861156" y="3582281"/>
            <a:ext cx="957114" cy="1376336"/>
            <a:chOff x="3390240" y="266841"/>
            <a:chExt cx="284593" cy="409234"/>
          </a:xfrm>
        </p:grpSpPr>
        <p:sp>
          <p:nvSpPr>
            <p:cNvPr id="779" name="Google Shape;779;p30"/>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80" name="Google Shape;780;p30"/>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81" name="Google Shape;781;p30"/>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782" name="Google Shape;782;p30"/>
          <p:cNvGrpSpPr/>
          <p:nvPr/>
        </p:nvGrpSpPr>
        <p:grpSpPr>
          <a:xfrm flipH="1">
            <a:off x="5094971" y="690627"/>
            <a:ext cx="389692" cy="162548"/>
            <a:chOff x="7124939" y="1071676"/>
            <a:chExt cx="428186" cy="178604"/>
          </a:xfrm>
        </p:grpSpPr>
        <p:sp>
          <p:nvSpPr>
            <p:cNvPr id="783" name="Google Shape;783;p30"/>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84" name="Google Shape;784;p30"/>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8" name="Shape 788"/>
        <p:cNvGrpSpPr/>
        <p:nvPr/>
      </p:nvGrpSpPr>
      <p:grpSpPr>
        <a:xfrm>
          <a:off x="0" y="0"/>
          <a:ext cx="0" cy="0"/>
          <a:chOff x="0" y="0"/>
          <a:chExt cx="0" cy="0"/>
        </a:xfrm>
      </p:grpSpPr>
      <p:sp>
        <p:nvSpPr>
          <p:cNvPr id="789" name="Google Shape;789;p31"/>
          <p:cNvSpPr/>
          <p:nvPr/>
        </p:nvSpPr>
        <p:spPr>
          <a:xfrm flipH="1">
            <a:off x="7699057" y="3217843"/>
            <a:ext cx="1483439" cy="1925655"/>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90" name="Google Shape;790;p31"/>
          <p:cNvSpPr txBox="1"/>
          <p:nvPr>
            <p:ph idx="4" type="subTitle"/>
          </p:nvPr>
        </p:nvSpPr>
        <p:spPr>
          <a:xfrm>
            <a:off x="488175" y="358850"/>
            <a:ext cx="8204400" cy="458400"/>
          </a:xfrm>
          <a:prstGeom prst="rect">
            <a:avLst/>
          </a:prstGeom>
        </p:spPr>
        <p:txBody>
          <a:bodyPr anchorCtr="0" anchor="b" bIns="91425" lIns="91425" spcFirstLastPara="1" rIns="91425" wrap="square" tIns="91425">
            <a:noAutofit/>
          </a:bodyPr>
          <a:lstStyle/>
          <a:p>
            <a:pPr indent="-381000" lvl="0" marL="457200" rtl="0" algn="l">
              <a:spcBef>
                <a:spcPts val="0"/>
              </a:spcBef>
              <a:spcAft>
                <a:spcPts val="0"/>
              </a:spcAft>
              <a:buSzPts val="2400"/>
              <a:buAutoNum type="arabicPeriod"/>
            </a:pPr>
            <a:r>
              <a:rPr lang="en"/>
              <a:t>Balance Sheet</a:t>
            </a:r>
            <a:endParaRPr/>
          </a:p>
        </p:txBody>
      </p:sp>
      <p:sp>
        <p:nvSpPr>
          <p:cNvPr id="791" name="Google Shape;791;p31"/>
          <p:cNvSpPr txBox="1"/>
          <p:nvPr>
            <p:ph idx="5" type="subTitle"/>
          </p:nvPr>
        </p:nvSpPr>
        <p:spPr>
          <a:xfrm>
            <a:off x="488175" y="1634938"/>
            <a:ext cx="8204400" cy="458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2.) The Income Statement</a:t>
            </a:r>
            <a:endParaRPr/>
          </a:p>
        </p:txBody>
      </p:sp>
      <p:sp>
        <p:nvSpPr>
          <p:cNvPr id="792" name="Google Shape;792;p31"/>
          <p:cNvSpPr txBox="1"/>
          <p:nvPr>
            <p:ph idx="6" type="subTitle"/>
          </p:nvPr>
        </p:nvSpPr>
        <p:spPr>
          <a:xfrm>
            <a:off x="488175" y="2911025"/>
            <a:ext cx="8204400" cy="458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3.) Cash Flow Statement</a:t>
            </a:r>
            <a:endParaRPr/>
          </a:p>
        </p:txBody>
      </p:sp>
      <p:sp>
        <p:nvSpPr>
          <p:cNvPr id="793" name="Google Shape;793;p31"/>
          <p:cNvSpPr txBox="1"/>
          <p:nvPr>
            <p:ph idx="1" type="subTitle"/>
          </p:nvPr>
        </p:nvSpPr>
        <p:spPr>
          <a:xfrm>
            <a:off x="488175" y="758025"/>
            <a:ext cx="8204400" cy="684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shows the assets, liabilities and </a:t>
            </a:r>
            <a:r>
              <a:rPr lang="en" sz="1800"/>
              <a:t>owner's</a:t>
            </a:r>
            <a:r>
              <a:rPr lang="en" sz="1800"/>
              <a:t> equity or owners' share in the business as of a specific date.</a:t>
            </a:r>
            <a:endParaRPr sz="1800"/>
          </a:p>
        </p:txBody>
      </p:sp>
      <p:sp>
        <p:nvSpPr>
          <p:cNvPr id="794" name="Google Shape;794;p31"/>
          <p:cNvSpPr txBox="1"/>
          <p:nvPr>
            <p:ph idx="2" type="subTitle"/>
          </p:nvPr>
        </p:nvSpPr>
        <p:spPr>
          <a:xfrm>
            <a:off x="488175" y="2034125"/>
            <a:ext cx="8204400" cy="684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shows the sales or service income, cost and expenses of the business for a period of time.</a:t>
            </a:r>
            <a:endParaRPr sz="1800"/>
          </a:p>
        </p:txBody>
      </p:sp>
      <p:sp>
        <p:nvSpPr>
          <p:cNvPr id="795" name="Google Shape;795;p31"/>
          <p:cNvSpPr txBox="1"/>
          <p:nvPr>
            <p:ph idx="3" type="subTitle"/>
          </p:nvPr>
        </p:nvSpPr>
        <p:spPr>
          <a:xfrm>
            <a:off x="488175" y="3310200"/>
            <a:ext cx="8204400" cy="7662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shows where the cash "came from" and where the cash "went to" for a period of time.</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799" name="Shape 799"/>
        <p:cNvGrpSpPr/>
        <p:nvPr/>
      </p:nvGrpSpPr>
      <p:grpSpPr>
        <a:xfrm>
          <a:off x="0" y="0"/>
          <a:ext cx="0" cy="0"/>
          <a:chOff x="0" y="0"/>
          <a:chExt cx="0" cy="0"/>
        </a:xfrm>
      </p:grpSpPr>
      <p:sp>
        <p:nvSpPr>
          <p:cNvPr id="800" name="Google Shape;800;p3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1" name="Google Shape;801;p3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2" name="Google Shape;802;p32"/>
          <p:cNvSpPr txBox="1"/>
          <p:nvPr>
            <p:ph idx="1" type="subTitle"/>
          </p:nvPr>
        </p:nvSpPr>
        <p:spPr>
          <a:xfrm>
            <a:off x="390325" y="1051675"/>
            <a:ext cx="3522300" cy="3360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are resources owned by the business. They are cash on hand, cash in bank, accounts receivables, notes receivables, inventories, unused supplies, prepayments, land, building, equipment.</a:t>
            </a:r>
            <a:endParaRPr sz="1800"/>
          </a:p>
        </p:txBody>
      </p:sp>
      <p:sp>
        <p:nvSpPr>
          <p:cNvPr id="803" name="Google Shape;803;p32"/>
          <p:cNvSpPr txBox="1"/>
          <p:nvPr>
            <p:ph type="title"/>
          </p:nvPr>
        </p:nvSpPr>
        <p:spPr>
          <a:xfrm>
            <a:off x="803475" y="4789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Assets </a:t>
            </a:r>
            <a:endParaRPr sz="2600"/>
          </a:p>
        </p:txBody>
      </p:sp>
      <p:grpSp>
        <p:nvGrpSpPr>
          <p:cNvPr id="804" name="Google Shape;804;p32"/>
          <p:cNvGrpSpPr/>
          <p:nvPr/>
        </p:nvGrpSpPr>
        <p:grpSpPr>
          <a:xfrm flipH="1">
            <a:off x="7789183" y="2670636"/>
            <a:ext cx="1283202" cy="2558777"/>
            <a:chOff x="2435068" y="3902351"/>
            <a:chExt cx="829049" cy="1653170"/>
          </a:xfrm>
        </p:grpSpPr>
        <p:sp>
          <p:nvSpPr>
            <p:cNvPr id="805" name="Google Shape;805;p3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6" name="Google Shape;806;p3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7" name="Google Shape;807;p3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8" name="Google Shape;808;p3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9" name="Google Shape;809;p3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0" name="Google Shape;810;p3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1" name="Google Shape;811;p3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2" name="Google Shape;812;p3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3" name="Google Shape;813;p3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4" name="Google Shape;814;p3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5" name="Google Shape;815;p3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6" name="Google Shape;816;p3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7" name="Google Shape;817;p3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8" name="Google Shape;818;p3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9" name="Google Shape;819;p3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0" name="Google Shape;820;p3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21" name="Google Shape;821;p32"/>
          <p:cNvSpPr txBox="1"/>
          <p:nvPr>
            <p:ph idx="1" type="subTitle"/>
          </p:nvPr>
        </p:nvSpPr>
        <p:spPr>
          <a:xfrm>
            <a:off x="4247825" y="1051675"/>
            <a:ext cx="3522300" cy="3360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are payable to third parties. They may be accounts payables, notes payables, expenses payables and mortgage payable. </a:t>
            </a:r>
            <a:endParaRPr sz="1800"/>
          </a:p>
        </p:txBody>
      </p:sp>
      <p:sp>
        <p:nvSpPr>
          <p:cNvPr id="822" name="Google Shape;822;p32"/>
          <p:cNvSpPr txBox="1"/>
          <p:nvPr>
            <p:ph type="title"/>
          </p:nvPr>
        </p:nvSpPr>
        <p:spPr>
          <a:xfrm>
            <a:off x="4660975" y="4789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Liabilities </a:t>
            </a:r>
            <a:endParaRPr sz="26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826" name="Shape 826"/>
        <p:cNvGrpSpPr/>
        <p:nvPr/>
      </p:nvGrpSpPr>
      <p:grpSpPr>
        <a:xfrm>
          <a:off x="0" y="0"/>
          <a:ext cx="0" cy="0"/>
          <a:chOff x="0" y="0"/>
          <a:chExt cx="0" cy="0"/>
        </a:xfrm>
      </p:grpSpPr>
      <p:sp>
        <p:nvSpPr>
          <p:cNvPr id="827" name="Google Shape;827;p3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8" name="Google Shape;828;p3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9" name="Google Shape;829;p33"/>
          <p:cNvSpPr txBox="1"/>
          <p:nvPr>
            <p:ph idx="1" type="subTitle"/>
          </p:nvPr>
        </p:nvSpPr>
        <p:spPr>
          <a:xfrm>
            <a:off x="390325" y="1051675"/>
            <a:ext cx="3522300" cy="3360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is the share of the owners. It consists of owners' investments (plus profit or minus accumulated losses and withdrawals) retained in the business.</a:t>
            </a:r>
            <a:endParaRPr sz="1800"/>
          </a:p>
        </p:txBody>
      </p:sp>
      <p:sp>
        <p:nvSpPr>
          <p:cNvPr id="830" name="Google Shape;830;p33"/>
          <p:cNvSpPr txBox="1"/>
          <p:nvPr>
            <p:ph type="title"/>
          </p:nvPr>
        </p:nvSpPr>
        <p:spPr>
          <a:xfrm>
            <a:off x="803475" y="4789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Owners' equity</a:t>
            </a:r>
            <a:endParaRPr sz="2600"/>
          </a:p>
        </p:txBody>
      </p:sp>
      <p:grpSp>
        <p:nvGrpSpPr>
          <p:cNvPr id="831" name="Google Shape;831;p33"/>
          <p:cNvGrpSpPr/>
          <p:nvPr/>
        </p:nvGrpSpPr>
        <p:grpSpPr>
          <a:xfrm flipH="1">
            <a:off x="7789183" y="2670636"/>
            <a:ext cx="1283202" cy="2558777"/>
            <a:chOff x="2435068" y="3902351"/>
            <a:chExt cx="829049" cy="1653170"/>
          </a:xfrm>
        </p:grpSpPr>
        <p:sp>
          <p:nvSpPr>
            <p:cNvPr id="832" name="Google Shape;832;p3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3" name="Google Shape;833;p3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4" name="Google Shape;834;p3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5" name="Google Shape;835;p3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6" name="Google Shape;836;p3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7" name="Google Shape;837;p3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8" name="Google Shape;838;p3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39" name="Google Shape;839;p3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0" name="Google Shape;840;p3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1" name="Google Shape;841;p3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2" name="Google Shape;842;p3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3" name="Google Shape;843;p3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4" name="Google Shape;844;p3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5" name="Google Shape;845;p3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6" name="Google Shape;846;p3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47" name="Google Shape;847;p3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48" name="Google Shape;848;p33"/>
          <p:cNvSpPr txBox="1"/>
          <p:nvPr>
            <p:ph idx="1" type="subTitle"/>
          </p:nvPr>
        </p:nvSpPr>
        <p:spPr>
          <a:xfrm>
            <a:off x="4247825" y="1051675"/>
            <a:ext cx="3522300" cy="33603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are the revenues or gross income from sales of company goods and services. </a:t>
            </a:r>
            <a:r>
              <a:rPr b="1" lang="en" sz="1800"/>
              <a:t>Cost of Sales</a:t>
            </a:r>
            <a:r>
              <a:rPr lang="en" sz="1800"/>
              <a:t> or </a:t>
            </a:r>
            <a:r>
              <a:rPr b="1" lang="en" sz="1800"/>
              <a:t>Cost of Services</a:t>
            </a:r>
            <a:r>
              <a:rPr lang="en" sz="1800"/>
              <a:t> are the direct costs of the products sold or the services rendered.</a:t>
            </a:r>
            <a:endParaRPr sz="1800"/>
          </a:p>
        </p:txBody>
      </p:sp>
      <p:sp>
        <p:nvSpPr>
          <p:cNvPr id="849" name="Google Shape;849;p33"/>
          <p:cNvSpPr txBox="1"/>
          <p:nvPr>
            <p:ph type="title"/>
          </p:nvPr>
        </p:nvSpPr>
        <p:spPr>
          <a:xfrm>
            <a:off x="4279975" y="4789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Sales and Service Income </a:t>
            </a:r>
            <a:endParaRPr sz="26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3" name="Shape 853"/>
        <p:cNvGrpSpPr/>
        <p:nvPr/>
      </p:nvGrpSpPr>
      <p:grpSpPr>
        <a:xfrm>
          <a:off x="0" y="0"/>
          <a:ext cx="0" cy="0"/>
          <a:chOff x="0" y="0"/>
          <a:chExt cx="0" cy="0"/>
        </a:xfrm>
      </p:grpSpPr>
      <p:grpSp>
        <p:nvGrpSpPr>
          <p:cNvPr id="854" name="Google Shape;854;p34"/>
          <p:cNvGrpSpPr/>
          <p:nvPr/>
        </p:nvGrpSpPr>
        <p:grpSpPr>
          <a:xfrm rot="-5400000">
            <a:off x="7151502" y="-1715120"/>
            <a:ext cx="4118380" cy="4823195"/>
            <a:chOff x="6132640" y="2662830"/>
            <a:chExt cx="4118380" cy="4823195"/>
          </a:xfrm>
        </p:grpSpPr>
        <p:sp>
          <p:nvSpPr>
            <p:cNvPr id="855" name="Google Shape;855;p34"/>
            <p:cNvSpPr/>
            <p:nvPr/>
          </p:nvSpPr>
          <p:spPr>
            <a:xfrm rot="10800000">
              <a:off x="6132640" y="3561615"/>
              <a:ext cx="3924410" cy="3924410"/>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856" name="Google Shape;856;p34"/>
            <p:cNvGrpSpPr/>
            <p:nvPr/>
          </p:nvGrpSpPr>
          <p:grpSpPr>
            <a:xfrm flipH="1" rot="10800000">
              <a:off x="8518749" y="4371073"/>
              <a:ext cx="465824" cy="465854"/>
              <a:chOff x="6489984" y="4916875"/>
              <a:chExt cx="300959" cy="300978"/>
            </a:xfrm>
          </p:grpSpPr>
          <p:sp>
            <p:nvSpPr>
              <p:cNvPr id="857" name="Google Shape;857;p34"/>
              <p:cNvSpPr/>
              <p:nvPr/>
            </p:nvSpPr>
            <p:spPr>
              <a:xfrm>
                <a:off x="6489984" y="4916875"/>
                <a:ext cx="150480" cy="150480"/>
              </a:xfrm>
              <a:custGeom>
                <a:rect b="b" l="l" r="r" t="t"/>
                <a:pathLst>
                  <a:path extrusionOk="0" h="150480" w="150480">
                    <a:moveTo>
                      <a:pt x="0" y="0"/>
                    </a:moveTo>
                    <a:lnTo>
                      <a:pt x="0" y="0"/>
                    </a:lnTo>
                    <a:cubicBezTo>
                      <a:pt x="0" y="83118"/>
                      <a:pt x="67381" y="150480"/>
                      <a:pt x="150480" y="150480"/>
                    </a:cubicBezTo>
                    <a:lnTo>
                      <a:pt x="150480" y="150480"/>
                    </a:lnTo>
                    <a:cubicBezTo>
                      <a:pt x="150480" y="67362"/>
                      <a:pt x="83099" y="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8" name="Google Shape;858;p34"/>
              <p:cNvSpPr/>
              <p:nvPr/>
            </p:nvSpPr>
            <p:spPr>
              <a:xfrm>
                <a:off x="6640464" y="4916875"/>
                <a:ext cx="150479" cy="150480"/>
              </a:xfrm>
              <a:custGeom>
                <a:rect b="b" l="l" r="r" t="t"/>
                <a:pathLst>
                  <a:path extrusionOk="0" h="150480" w="150479">
                    <a:moveTo>
                      <a:pt x="150480" y="0"/>
                    </a:moveTo>
                    <a:lnTo>
                      <a:pt x="150480" y="0"/>
                    </a:lnTo>
                    <a:cubicBezTo>
                      <a:pt x="150480" y="83118"/>
                      <a:pt x="83099" y="150480"/>
                      <a:pt x="0" y="150480"/>
                    </a:cubicBezTo>
                    <a:lnTo>
                      <a:pt x="0" y="150480"/>
                    </a:lnTo>
                    <a:cubicBezTo>
                      <a:pt x="0" y="67362"/>
                      <a:pt x="67381" y="0"/>
                      <a:pt x="15048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59" name="Google Shape;859;p34"/>
              <p:cNvSpPr/>
              <p:nvPr/>
            </p:nvSpPr>
            <p:spPr>
              <a:xfrm>
                <a:off x="6489984" y="5067374"/>
                <a:ext cx="150480" cy="150479"/>
              </a:xfrm>
              <a:custGeom>
                <a:rect b="b" l="l" r="r" t="t"/>
                <a:pathLst>
                  <a:path extrusionOk="0" h="150479" w="150480">
                    <a:moveTo>
                      <a:pt x="0" y="150480"/>
                    </a:moveTo>
                    <a:lnTo>
                      <a:pt x="0" y="150480"/>
                    </a:lnTo>
                    <a:cubicBezTo>
                      <a:pt x="0" y="67362"/>
                      <a:pt x="67381" y="0"/>
                      <a:pt x="150480" y="0"/>
                    </a:cubicBezTo>
                    <a:lnTo>
                      <a:pt x="150480" y="0"/>
                    </a:lnTo>
                    <a:cubicBezTo>
                      <a:pt x="150480" y="83118"/>
                      <a:pt x="83099" y="150480"/>
                      <a:pt x="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0" name="Google Shape;860;p34"/>
              <p:cNvSpPr/>
              <p:nvPr/>
            </p:nvSpPr>
            <p:spPr>
              <a:xfrm>
                <a:off x="6640464" y="5067374"/>
                <a:ext cx="150479" cy="150479"/>
              </a:xfrm>
              <a:custGeom>
                <a:rect b="b" l="l" r="r" t="t"/>
                <a:pathLst>
                  <a:path extrusionOk="0" h="150479" w="150479">
                    <a:moveTo>
                      <a:pt x="150480" y="150480"/>
                    </a:moveTo>
                    <a:lnTo>
                      <a:pt x="150480" y="150480"/>
                    </a:lnTo>
                    <a:cubicBezTo>
                      <a:pt x="150480" y="67362"/>
                      <a:pt x="83099" y="0"/>
                      <a:pt x="0" y="0"/>
                    </a:cubicBezTo>
                    <a:lnTo>
                      <a:pt x="0" y="0"/>
                    </a:lnTo>
                    <a:cubicBezTo>
                      <a:pt x="0" y="83118"/>
                      <a:pt x="67381" y="150480"/>
                      <a:pt x="15048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61" name="Google Shape;861;p34"/>
            <p:cNvGrpSpPr/>
            <p:nvPr/>
          </p:nvGrpSpPr>
          <p:grpSpPr>
            <a:xfrm flipH="1" rot="-5400000">
              <a:off x="7116779" y="2798328"/>
              <a:ext cx="3269738" cy="2998743"/>
              <a:chOff x="4311522" y="3788083"/>
              <a:chExt cx="2112507" cy="1937423"/>
            </a:xfrm>
          </p:grpSpPr>
          <p:sp>
            <p:nvSpPr>
              <p:cNvPr id="862" name="Google Shape;862;p34"/>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63" name="Google Shape;863;p34"/>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rgbClr val="4D52A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64" name="Google Shape;864;p34"/>
            <p:cNvSpPr/>
            <p:nvPr/>
          </p:nvSpPr>
          <p:spPr>
            <a:xfrm rot="-5400000">
              <a:off x="7005299" y="3977454"/>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65" name="Google Shape;865;p34"/>
          <p:cNvSpPr txBox="1"/>
          <p:nvPr>
            <p:ph type="title"/>
          </p:nvPr>
        </p:nvSpPr>
        <p:spPr>
          <a:xfrm>
            <a:off x="1565475" y="402775"/>
            <a:ext cx="7162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Among the expenses are:</a:t>
            </a:r>
            <a:endParaRPr/>
          </a:p>
        </p:txBody>
      </p:sp>
      <p:sp>
        <p:nvSpPr>
          <p:cNvPr id="866" name="Google Shape;866;p34"/>
          <p:cNvSpPr txBox="1"/>
          <p:nvPr>
            <p:ph idx="4294967295" type="subTitle"/>
          </p:nvPr>
        </p:nvSpPr>
        <p:spPr>
          <a:xfrm>
            <a:off x="390325" y="975475"/>
            <a:ext cx="7924800" cy="3787200"/>
          </a:xfrm>
          <a:prstGeom prst="rect">
            <a:avLst/>
          </a:prstGeom>
          <a:solidFill>
            <a:schemeClr val="accent5"/>
          </a:solidFill>
        </p:spPr>
        <p:txBody>
          <a:bodyPr anchorCtr="0" anchor="t" bIns="91425" lIns="91425" spcFirstLastPara="1" rIns="91425" wrap="square" tIns="91425">
            <a:noAutofit/>
          </a:bodyPr>
          <a:lstStyle/>
          <a:p>
            <a:pPr indent="0" lvl="0" marL="0" rtl="0" algn="l">
              <a:spcBef>
                <a:spcPts val="0"/>
              </a:spcBef>
              <a:spcAft>
                <a:spcPts val="0"/>
              </a:spcAft>
              <a:buNone/>
            </a:pPr>
            <a:r>
              <a:rPr b="1" lang="en" sz="1800"/>
              <a:t>Salaries Expense	</a:t>
            </a:r>
            <a:r>
              <a:rPr lang="en" sz="1800"/>
              <a:t>		- salaries for services rendered by employees</a:t>
            </a:r>
            <a:endParaRPr sz="1800"/>
          </a:p>
          <a:p>
            <a:pPr indent="0" lvl="0" marL="0" rtl="0" algn="l">
              <a:spcBef>
                <a:spcPts val="0"/>
              </a:spcBef>
              <a:spcAft>
                <a:spcPts val="0"/>
              </a:spcAft>
              <a:buNone/>
            </a:pPr>
            <a:r>
              <a:t/>
            </a:r>
            <a:endParaRPr b="1" sz="1800"/>
          </a:p>
          <a:p>
            <a:pPr indent="0" lvl="0" marL="0" rtl="0" algn="l">
              <a:spcBef>
                <a:spcPts val="0"/>
              </a:spcBef>
              <a:spcAft>
                <a:spcPts val="0"/>
              </a:spcAft>
              <a:buNone/>
            </a:pPr>
            <a:r>
              <a:rPr b="1" lang="en" sz="1800"/>
              <a:t>Utilities Expense	</a:t>
            </a:r>
            <a:r>
              <a:rPr lang="en" sz="1800"/>
              <a:t>		- telephone, water, electricity used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 sz="1800"/>
              <a:t>Rent Expense</a:t>
            </a:r>
            <a:r>
              <a:rPr lang="en" sz="1800"/>
              <a:t>			- rental for the use of equipment, office, </a:t>
            </a:r>
            <a:br>
              <a:rPr lang="en" sz="1800"/>
            </a:br>
            <a:r>
              <a:rPr lang="en" sz="1800"/>
              <a:t>						building and 	</a:t>
            </a:r>
            <a:r>
              <a:rPr lang="en" sz="1800"/>
              <a:t>l</a:t>
            </a:r>
            <a:r>
              <a:rPr lang="en" sz="1800"/>
              <a:t>and spaces owned by others</a:t>
            </a:r>
            <a:endParaRPr sz="1800"/>
          </a:p>
          <a:p>
            <a:pPr indent="0" lvl="0" marL="0" rtl="0" algn="l">
              <a:spcBef>
                <a:spcPts val="0"/>
              </a:spcBef>
              <a:spcAft>
                <a:spcPts val="0"/>
              </a:spcAft>
              <a:buNone/>
            </a:pPr>
            <a:r>
              <a:t/>
            </a:r>
            <a:endParaRPr b="1" sz="1800"/>
          </a:p>
          <a:p>
            <a:pPr indent="0" lvl="0" marL="0" rtl="0" algn="l">
              <a:spcBef>
                <a:spcPts val="0"/>
              </a:spcBef>
              <a:spcAft>
                <a:spcPts val="0"/>
              </a:spcAft>
              <a:buNone/>
            </a:pPr>
            <a:r>
              <a:rPr b="1" lang="en" sz="1800"/>
              <a:t>Supplies Expense</a:t>
            </a:r>
            <a:r>
              <a:rPr lang="en" sz="1800"/>
              <a:t>		- office supplies, selling supplies, factory </a:t>
            </a:r>
            <a:br>
              <a:rPr lang="en" sz="1800"/>
            </a:br>
            <a:r>
              <a:rPr lang="en" sz="1800"/>
              <a:t>						supplies used</a:t>
            </a:r>
            <a:endParaRPr sz="1800"/>
          </a:p>
          <a:p>
            <a:pPr indent="0" lvl="0" marL="0" rtl="0" algn="l">
              <a:spcBef>
                <a:spcPts val="0"/>
              </a:spcBef>
              <a:spcAft>
                <a:spcPts val="0"/>
              </a:spcAft>
              <a:buNone/>
            </a:pPr>
            <a:r>
              <a:t/>
            </a: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0" name="Shape 870"/>
        <p:cNvGrpSpPr/>
        <p:nvPr/>
      </p:nvGrpSpPr>
      <p:grpSpPr>
        <a:xfrm>
          <a:off x="0" y="0"/>
          <a:ext cx="0" cy="0"/>
          <a:chOff x="0" y="0"/>
          <a:chExt cx="0" cy="0"/>
        </a:xfrm>
      </p:grpSpPr>
      <p:grpSp>
        <p:nvGrpSpPr>
          <p:cNvPr id="871" name="Google Shape;871;p35"/>
          <p:cNvGrpSpPr/>
          <p:nvPr/>
        </p:nvGrpSpPr>
        <p:grpSpPr>
          <a:xfrm rot="-5400000">
            <a:off x="7151502" y="-1715120"/>
            <a:ext cx="4118380" cy="4823195"/>
            <a:chOff x="6132640" y="2662830"/>
            <a:chExt cx="4118380" cy="4823195"/>
          </a:xfrm>
        </p:grpSpPr>
        <p:sp>
          <p:nvSpPr>
            <p:cNvPr id="872" name="Google Shape;872;p35"/>
            <p:cNvSpPr/>
            <p:nvPr/>
          </p:nvSpPr>
          <p:spPr>
            <a:xfrm rot="10800000">
              <a:off x="6132640" y="3561615"/>
              <a:ext cx="3924410" cy="3924410"/>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873" name="Google Shape;873;p35"/>
            <p:cNvGrpSpPr/>
            <p:nvPr/>
          </p:nvGrpSpPr>
          <p:grpSpPr>
            <a:xfrm flipH="1" rot="10800000">
              <a:off x="8518749" y="4371073"/>
              <a:ext cx="465824" cy="465854"/>
              <a:chOff x="6489984" y="4916875"/>
              <a:chExt cx="300959" cy="300978"/>
            </a:xfrm>
          </p:grpSpPr>
          <p:sp>
            <p:nvSpPr>
              <p:cNvPr id="874" name="Google Shape;874;p35"/>
              <p:cNvSpPr/>
              <p:nvPr/>
            </p:nvSpPr>
            <p:spPr>
              <a:xfrm>
                <a:off x="6489984" y="4916875"/>
                <a:ext cx="150480" cy="150480"/>
              </a:xfrm>
              <a:custGeom>
                <a:rect b="b" l="l" r="r" t="t"/>
                <a:pathLst>
                  <a:path extrusionOk="0" h="150480" w="150480">
                    <a:moveTo>
                      <a:pt x="0" y="0"/>
                    </a:moveTo>
                    <a:lnTo>
                      <a:pt x="0" y="0"/>
                    </a:lnTo>
                    <a:cubicBezTo>
                      <a:pt x="0" y="83118"/>
                      <a:pt x="67381" y="150480"/>
                      <a:pt x="150480" y="150480"/>
                    </a:cubicBezTo>
                    <a:lnTo>
                      <a:pt x="150480" y="150480"/>
                    </a:lnTo>
                    <a:cubicBezTo>
                      <a:pt x="150480" y="67362"/>
                      <a:pt x="83099" y="0"/>
                      <a:pt x="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5" name="Google Shape;875;p35"/>
              <p:cNvSpPr/>
              <p:nvPr/>
            </p:nvSpPr>
            <p:spPr>
              <a:xfrm>
                <a:off x="6640464" y="4916875"/>
                <a:ext cx="150479" cy="150480"/>
              </a:xfrm>
              <a:custGeom>
                <a:rect b="b" l="l" r="r" t="t"/>
                <a:pathLst>
                  <a:path extrusionOk="0" h="150480" w="150479">
                    <a:moveTo>
                      <a:pt x="150480" y="0"/>
                    </a:moveTo>
                    <a:lnTo>
                      <a:pt x="150480" y="0"/>
                    </a:lnTo>
                    <a:cubicBezTo>
                      <a:pt x="150480" y="83118"/>
                      <a:pt x="83099" y="150480"/>
                      <a:pt x="0" y="150480"/>
                    </a:cubicBezTo>
                    <a:lnTo>
                      <a:pt x="0" y="150480"/>
                    </a:lnTo>
                    <a:cubicBezTo>
                      <a:pt x="0" y="67362"/>
                      <a:pt x="67381" y="0"/>
                      <a:pt x="150480" y="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6" name="Google Shape;876;p35"/>
              <p:cNvSpPr/>
              <p:nvPr/>
            </p:nvSpPr>
            <p:spPr>
              <a:xfrm>
                <a:off x="6489984" y="5067374"/>
                <a:ext cx="150480" cy="150479"/>
              </a:xfrm>
              <a:custGeom>
                <a:rect b="b" l="l" r="r" t="t"/>
                <a:pathLst>
                  <a:path extrusionOk="0" h="150479" w="150480">
                    <a:moveTo>
                      <a:pt x="0" y="150480"/>
                    </a:moveTo>
                    <a:lnTo>
                      <a:pt x="0" y="150480"/>
                    </a:lnTo>
                    <a:cubicBezTo>
                      <a:pt x="0" y="67362"/>
                      <a:pt x="67381" y="0"/>
                      <a:pt x="150480" y="0"/>
                    </a:cubicBezTo>
                    <a:lnTo>
                      <a:pt x="150480" y="0"/>
                    </a:lnTo>
                    <a:cubicBezTo>
                      <a:pt x="150480" y="83118"/>
                      <a:pt x="83099" y="150480"/>
                      <a:pt x="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77" name="Google Shape;877;p35"/>
              <p:cNvSpPr/>
              <p:nvPr/>
            </p:nvSpPr>
            <p:spPr>
              <a:xfrm>
                <a:off x="6640464" y="5067374"/>
                <a:ext cx="150479" cy="150479"/>
              </a:xfrm>
              <a:custGeom>
                <a:rect b="b" l="l" r="r" t="t"/>
                <a:pathLst>
                  <a:path extrusionOk="0" h="150479" w="150479">
                    <a:moveTo>
                      <a:pt x="150480" y="150480"/>
                    </a:moveTo>
                    <a:lnTo>
                      <a:pt x="150480" y="150480"/>
                    </a:lnTo>
                    <a:cubicBezTo>
                      <a:pt x="150480" y="67362"/>
                      <a:pt x="83099" y="0"/>
                      <a:pt x="0" y="0"/>
                    </a:cubicBezTo>
                    <a:lnTo>
                      <a:pt x="0" y="0"/>
                    </a:lnTo>
                    <a:cubicBezTo>
                      <a:pt x="0" y="83118"/>
                      <a:pt x="67381" y="150480"/>
                      <a:pt x="150480" y="150480"/>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78" name="Google Shape;878;p35"/>
            <p:cNvGrpSpPr/>
            <p:nvPr/>
          </p:nvGrpSpPr>
          <p:grpSpPr>
            <a:xfrm flipH="1" rot="-5400000">
              <a:off x="7116779" y="2798328"/>
              <a:ext cx="3269738" cy="2998743"/>
              <a:chOff x="4311522" y="3788083"/>
              <a:chExt cx="2112507" cy="1937423"/>
            </a:xfrm>
          </p:grpSpPr>
          <p:sp>
            <p:nvSpPr>
              <p:cNvPr id="879" name="Google Shape;879;p35"/>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80" name="Google Shape;880;p35"/>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rgbClr val="4D52A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81" name="Google Shape;881;p35"/>
            <p:cNvSpPr/>
            <p:nvPr/>
          </p:nvSpPr>
          <p:spPr>
            <a:xfrm rot="-5400000">
              <a:off x="7005299" y="3977454"/>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882" name="Google Shape;882;p35"/>
          <p:cNvSpPr txBox="1"/>
          <p:nvPr>
            <p:ph type="title"/>
          </p:nvPr>
        </p:nvSpPr>
        <p:spPr>
          <a:xfrm>
            <a:off x="1565475" y="402775"/>
            <a:ext cx="7162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Among the expenses are:</a:t>
            </a:r>
            <a:endParaRPr/>
          </a:p>
        </p:txBody>
      </p:sp>
      <p:sp>
        <p:nvSpPr>
          <p:cNvPr id="883" name="Google Shape;883;p35"/>
          <p:cNvSpPr txBox="1"/>
          <p:nvPr>
            <p:ph idx="4294967295" type="subTitle"/>
          </p:nvPr>
        </p:nvSpPr>
        <p:spPr>
          <a:xfrm>
            <a:off x="390325" y="975475"/>
            <a:ext cx="7924800" cy="3787200"/>
          </a:xfrm>
          <a:prstGeom prst="rect">
            <a:avLst/>
          </a:prstGeom>
          <a:solidFill>
            <a:schemeClr val="accent5"/>
          </a:solidFill>
        </p:spPr>
        <p:txBody>
          <a:bodyPr anchorCtr="0" anchor="t" bIns="91425" lIns="91425" spcFirstLastPara="1" rIns="91425" wrap="square" tIns="91425">
            <a:noAutofit/>
          </a:bodyPr>
          <a:lstStyle/>
          <a:p>
            <a:pPr indent="0" lvl="0" marL="0" rtl="0" algn="l">
              <a:spcBef>
                <a:spcPts val="0"/>
              </a:spcBef>
              <a:spcAft>
                <a:spcPts val="0"/>
              </a:spcAft>
              <a:buNone/>
            </a:pPr>
            <a:r>
              <a:rPr b="1" lang="en" sz="1800"/>
              <a:t>Transportation Expense</a:t>
            </a:r>
            <a:r>
              <a:rPr lang="en" sz="1800"/>
              <a:t>	- fare for trips and travels; cost of gasoline and </a:t>
            </a:r>
            <a:br>
              <a:rPr lang="en" sz="1800"/>
            </a:br>
            <a:r>
              <a:rPr lang="en" sz="1800"/>
              <a:t>						oil used for company vehicles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 sz="1800"/>
              <a:t>Representation Expense</a:t>
            </a:r>
            <a:r>
              <a:rPr lang="en" sz="1800"/>
              <a:t>	- amounts paid to restaurants, hotels and the </a:t>
            </a:r>
            <a:br>
              <a:rPr lang="en" sz="1800"/>
            </a:br>
            <a:r>
              <a:rPr lang="en" sz="1800"/>
              <a:t>						like for eating out with customers and others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 sz="1800"/>
              <a:t>Depreciation Expense</a:t>
            </a:r>
            <a:r>
              <a:rPr lang="en" sz="1800"/>
              <a:t>	- that portion of the cost of building, vehicles </a:t>
            </a:r>
            <a:br>
              <a:rPr lang="en" sz="1800"/>
            </a:br>
            <a:r>
              <a:rPr lang="en" sz="1800"/>
              <a:t>						and 	equipment that is allocated as expense for </a:t>
            </a:r>
            <a:br>
              <a:rPr lang="en" sz="1800"/>
            </a:br>
            <a:r>
              <a:rPr lang="en" sz="1800"/>
              <a:t>						an accounting period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 sz="1800"/>
              <a:t>Interest Expense	</a:t>
            </a:r>
            <a:r>
              <a:rPr lang="en" sz="1800"/>
              <a:t>		- interest on debts or money borrowed.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7" name="Shape 887"/>
        <p:cNvGrpSpPr/>
        <p:nvPr/>
      </p:nvGrpSpPr>
      <p:grpSpPr>
        <a:xfrm>
          <a:off x="0" y="0"/>
          <a:ext cx="0" cy="0"/>
          <a:chOff x="0" y="0"/>
          <a:chExt cx="0" cy="0"/>
        </a:xfrm>
      </p:grpSpPr>
      <p:sp>
        <p:nvSpPr>
          <p:cNvPr id="888" name="Google Shape;888;p36"/>
          <p:cNvSpPr txBox="1"/>
          <p:nvPr>
            <p:ph type="title"/>
          </p:nvPr>
        </p:nvSpPr>
        <p:spPr>
          <a:xfrm>
            <a:off x="1284000" y="1713175"/>
            <a:ext cx="6576000" cy="1706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5000"/>
              <a:t>Steps in the Accounting Cycle</a:t>
            </a:r>
            <a:endParaRPr sz="5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892" name="Shape 892"/>
        <p:cNvGrpSpPr/>
        <p:nvPr/>
      </p:nvGrpSpPr>
      <p:grpSpPr>
        <a:xfrm>
          <a:off x="0" y="0"/>
          <a:ext cx="0" cy="0"/>
          <a:chOff x="0" y="0"/>
          <a:chExt cx="0" cy="0"/>
        </a:xfrm>
      </p:grpSpPr>
      <p:sp>
        <p:nvSpPr>
          <p:cNvPr id="893" name="Google Shape;893;p3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4" name="Google Shape;894;p3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5" name="Google Shape;895;p37"/>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a:t>
            </a:r>
            <a:r>
              <a:rPr b="1" lang="en" sz="1800"/>
              <a:t>Journalizing </a:t>
            </a:r>
            <a:r>
              <a:rPr lang="en" sz="1800"/>
              <a:t>- journalize the economic transactions and events.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a:t>
            </a:r>
            <a:r>
              <a:rPr b="1" lang="en" sz="1800"/>
              <a:t>Posting </a:t>
            </a:r>
            <a:r>
              <a:rPr lang="en" sz="1800"/>
              <a:t>- post to the general ledger, the journal entries in number 1</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a:t>
            </a:r>
            <a:r>
              <a:rPr b="1" lang="en" sz="1800"/>
              <a:t>Trial Balance </a:t>
            </a:r>
            <a:r>
              <a:rPr lang="en" sz="1800"/>
              <a:t>- prepare the trial balance from the general ledger.</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a:t>
            </a:r>
            <a:r>
              <a:rPr b="1" lang="en" sz="1800"/>
              <a:t>Adjusting </a:t>
            </a:r>
            <a:r>
              <a:rPr lang="en" sz="1800"/>
              <a:t>- adjust the ledger balances.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5. </a:t>
            </a:r>
            <a:r>
              <a:rPr b="1" lang="en" sz="1800"/>
              <a:t>Financial statements </a:t>
            </a:r>
            <a:r>
              <a:rPr lang="en" sz="1800"/>
              <a:t>- make income statement and balance sheet from the adjusted trial balance.</a:t>
            </a:r>
            <a:endParaRPr sz="1800"/>
          </a:p>
          <a:p>
            <a:pPr indent="0" lvl="0" marL="0" rtl="0" algn="l">
              <a:spcBef>
                <a:spcPts val="0"/>
              </a:spcBef>
              <a:spcAft>
                <a:spcPts val="0"/>
              </a:spcAft>
              <a:buNone/>
            </a:pPr>
            <a:r>
              <a:t/>
            </a:r>
            <a:endParaRPr sz="1800"/>
          </a:p>
        </p:txBody>
      </p:sp>
      <p:sp>
        <p:nvSpPr>
          <p:cNvPr id="896" name="Google Shape;896;p37"/>
          <p:cNvSpPr txBox="1"/>
          <p:nvPr>
            <p:ph type="title"/>
          </p:nvPr>
        </p:nvSpPr>
        <p:spPr>
          <a:xfrm>
            <a:off x="803475" y="4027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1900"/>
              <a:t>	The steps in the accounting cycle are the following:</a:t>
            </a:r>
            <a:endParaRPr sz="1900"/>
          </a:p>
        </p:txBody>
      </p:sp>
      <p:grpSp>
        <p:nvGrpSpPr>
          <p:cNvPr id="897" name="Google Shape;897;p37"/>
          <p:cNvGrpSpPr/>
          <p:nvPr/>
        </p:nvGrpSpPr>
        <p:grpSpPr>
          <a:xfrm flipH="1">
            <a:off x="7789183" y="2670636"/>
            <a:ext cx="1283202" cy="2558777"/>
            <a:chOff x="2435068" y="3902351"/>
            <a:chExt cx="829049" cy="1653170"/>
          </a:xfrm>
        </p:grpSpPr>
        <p:sp>
          <p:nvSpPr>
            <p:cNvPr id="898" name="Google Shape;898;p3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99" name="Google Shape;899;p3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0" name="Google Shape;900;p3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1" name="Google Shape;901;p3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2" name="Google Shape;902;p3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3" name="Google Shape;903;p3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4" name="Google Shape;904;p3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5" name="Google Shape;905;p3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6" name="Google Shape;906;p3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7" name="Google Shape;907;p3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8" name="Google Shape;908;p3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09" name="Google Shape;909;p3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0" name="Google Shape;910;p3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1" name="Google Shape;911;p3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2" name="Google Shape;912;p3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3" name="Google Shape;913;p3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917" name="Shape 917"/>
        <p:cNvGrpSpPr/>
        <p:nvPr/>
      </p:nvGrpSpPr>
      <p:grpSpPr>
        <a:xfrm>
          <a:off x="0" y="0"/>
          <a:ext cx="0" cy="0"/>
          <a:chOff x="0" y="0"/>
          <a:chExt cx="0" cy="0"/>
        </a:xfrm>
      </p:grpSpPr>
      <p:sp>
        <p:nvSpPr>
          <p:cNvPr id="918" name="Google Shape;918;p3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9" name="Google Shape;919;p3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0" name="Google Shape;920;p38"/>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6. </a:t>
            </a:r>
            <a:r>
              <a:rPr b="1" lang="en" sz="1800"/>
              <a:t>Closing </a:t>
            </a:r>
            <a:r>
              <a:rPr lang="en" sz="1800"/>
              <a:t>- close or transfer the income and expense accounts to "income and 	expense summary account" and the latter account to owners' equity.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7. </a:t>
            </a:r>
            <a:r>
              <a:rPr b="1" lang="en" sz="1800"/>
              <a:t>Post Closing Trial Balance </a:t>
            </a:r>
            <a:r>
              <a:rPr lang="en" sz="1800"/>
              <a:t>- make a trial balance of all assets, liabilities and 	</a:t>
            </a:r>
            <a:r>
              <a:rPr lang="en" sz="1800"/>
              <a:t>owner's</a:t>
            </a:r>
            <a:r>
              <a:rPr lang="en" sz="1800"/>
              <a:t> equity accounts after having closed the income and expense accounts.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8. </a:t>
            </a:r>
            <a:r>
              <a:rPr b="1" lang="en" sz="1800"/>
              <a:t>Reversing </a:t>
            </a:r>
            <a:r>
              <a:rPr lang="en" sz="1800"/>
              <a:t>- reverse some adjusting entries to prepare them for a new accounting period.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921" name="Google Shape;921;p38"/>
          <p:cNvSpPr txBox="1"/>
          <p:nvPr>
            <p:ph type="title"/>
          </p:nvPr>
        </p:nvSpPr>
        <p:spPr>
          <a:xfrm>
            <a:off x="803475" y="402775"/>
            <a:ext cx="7162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1900"/>
              <a:t>	The steps in the accounting cycle are the following:</a:t>
            </a:r>
            <a:endParaRPr sz="1900"/>
          </a:p>
        </p:txBody>
      </p:sp>
      <p:grpSp>
        <p:nvGrpSpPr>
          <p:cNvPr id="922" name="Google Shape;922;p38"/>
          <p:cNvGrpSpPr/>
          <p:nvPr/>
        </p:nvGrpSpPr>
        <p:grpSpPr>
          <a:xfrm flipH="1">
            <a:off x="7789183" y="3204036"/>
            <a:ext cx="1283202" cy="2558777"/>
            <a:chOff x="2435068" y="3902351"/>
            <a:chExt cx="829049" cy="1653170"/>
          </a:xfrm>
        </p:grpSpPr>
        <p:sp>
          <p:nvSpPr>
            <p:cNvPr id="923" name="Google Shape;923;p3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4" name="Google Shape;924;p3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5" name="Google Shape;925;p3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6" name="Google Shape;926;p3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7" name="Google Shape;927;p3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8" name="Google Shape;928;p3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9" name="Google Shape;929;p3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0" name="Google Shape;930;p3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1" name="Google Shape;931;p3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2" name="Google Shape;932;p3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3" name="Google Shape;933;p3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4" name="Google Shape;934;p3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5" name="Google Shape;935;p3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6" name="Google Shape;936;p3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7" name="Google Shape;937;p3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8" name="Google Shape;938;p3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942" name="Shape 942"/>
        <p:cNvGrpSpPr/>
        <p:nvPr/>
      </p:nvGrpSpPr>
      <p:grpSpPr>
        <a:xfrm>
          <a:off x="0" y="0"/>
          <a:ext cx="0" cy="0"/>
          <a:chOff x="0" y="0"/>
          <a:chExt cx="0" cy="0"/>
        </a:xfrm>
      </p:grpSpPr>
      <p:sp>
        <p:nvSpPr>
          <p:cNvPr id="943" name="Google Shape;943;p3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44" name="Google Shape;944;p3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45" name="Google Shape;945;p39"/>
          <p:cNvSpPr txBox="1"/>
          <p:nvPr>
            <p:ph idx="1" type="subTitle"/>
          </p:nvPr>
        </p:nvSpPr>
        <p:spPr>
          <a:xfrm>
            <a:off x="727275" y="999400"/>
            <a:ext cx="3931200" cy="320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The steps in the accounting cycle are done within one </a:t>
            </a:r>
            <a:r>
              <a:rPr b="1" i="1" lang="en" sz="2000"/>
              <a:t>accounting period</a:t>
            </a:r>
            <a:r>
              <a:rPr lang="en" sz="2000"/>
              <a:t>. </a:t>
            </a:r>
            <a:endParaRPr sz="2000"/>
          </a:p>
          <a:p>
            <a:pPr indent="0" lvl="0" marL="0" rtl="0" algn="l">
              <a:spcBef>
                <a:spcPts val="0"/>
              </a:spcBef>
              <a:spcAft>
                <a:spcPts val="0"/>
              </a:spcAft>
              <a:buNone/>
            </a:pPr>
            <a:r>
              <a:rPr lang="en" sz="2000"/>
              <a:t>An </a:t>
            </a:r>
            <a:r>
              <a:rPr b="1" i="1" lang="en" sz="2000"/>
              <a:t>accounting period </a:t>
            </a:r>
            <a:r>
              <a:rPr lang="en" sz="2000"/>
              <a:t>is a period of time usually one year. Generally, this accounting period starts from January 1 and ends on December 31. This is referred to as an accounting period that is a calendar year.</a:t>
            </a:r>
            <a:endParaRPr sz="2000"/>
          </a:p>
        </p:txBody>
      </p:sp>
      <p:pic>
        <p:nvPicPr>
          <p:cNvPr id="946" name="Google Shape;946;p39"/>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947" name="Google Shape;947;p39"/>
          <p:cNvGrpSpPr/>
          <p:nvPr/>
        </p:nvGrpSpPr>
        <p:grpSpPr>
          <a:xfrm flipH="1">
            <a:off x="7789183" y="2670636"/>
            <a:ext cx="1283202" cy="2558777"/>
            <a:chOff x="2435068" y="3902351"/>
            <a:chExt cx="829049" cy="1653170"/>
          </a:xfrm>
        </p:grpSpPr>
        <p:sp>
          <p:nvSpPr>
            <p:cNvPr id="948" name="Google Shape;948;p3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49" name="Google Shape;949;p3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0" name="Google Shape;950;p3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1" name="Google Shape;951;p3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2" name="Google Shape;952;p3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3" name="Google Shape;953;p3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4" name="Google Shape;954;p3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5" name="Google Shape;955;p3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6" name="Google Shape;956;p3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7" name="Google Shape;957;p3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8" name="Google Shape;958;p3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9" name="Google Shape;959;p3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0" name="Google Shape;960;p3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1" name="Google Shape;961;p3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2" name="Google Shape;962;p3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3" name="Google Shape;963;p3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64" name="Google Shape;964;p39"/>
          <p:cNvGrpSpPr/>
          <p:nvPr/>
        </p:nvGrpSpPr>
        <p:grpSpPr>
          <a:xfrm>
            <a:off x="4861156" y="3582281"/>
            <a:ext cx="957114" cy="1376336"/>
            <a:chOff x="3390240" y="266841"/>
            <a:chExt cx="284593" cy="409234"/>
          </a:xfrm>
        </p:grpSpPr>
        <p:sp>
          <p:nvSpPr>
            <p:cNvPr id="965" name="Google Shape;965;p39"/>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6" name="Google Shape;966;p39"/>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7" name="Google Shape;967;p39"/>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68" name="Google Shape;968;p39"/>
          <p:cNvGrpSpPr/>
          <p:nvPr/>
        </p:nvGrpSpPr>
        <p:grpSpPr>
          <a:xfrm flipH="1">
            <a:off x="5094971" y="690627"/>
            <a:ext cx="389692" cy="162548"/>
            <a:chOff x="7124939" y="1071676"/>
            <a:chExt cx="428186" cy="178604"/>
          </a:xfrm>
        </p:grpSpPr>
        <p:sp>
          <p:nvSpPr>
            <p:cNvPr id="969" name="Google Shape;969;p39"/>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70" name="Google Shape;970;p39"/>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40"/>
          <p:cNvSpPr txBox="1"/>
          <p:nvPr>
            <p:ph type="title"/>
          </p:nvPr>
        </p:nvSpPr>
        <p:spPr>
          <a:xfrm>
            <a:off x="1284000" y="1484575"/>
            <a:ext cx="6576000" cy="1706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600"/>
              <a:t>Users and Uses of Financial Statements</a:t>
            </a:r>
            <a:endParaRPr sz="46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979" name="Shape 979"/>
        <p:cNvGrpSpPr/>
        <p:nvPr/>
      </p:nvGrpSpPr>
      <p:grpSpPr>
        <a:xfrm>
          <a:off x="0" y="0"/>
          <a:ext cx="0" cy="0"/>
          <a:chOff x="0" y="0"/>
          <a:chExt cx="0" cy="0"/>
        </a:xfrm>
      </p:grpSpPr>
      <p:sp>
        <p:nvSpPr>
          <p:cNvPr id="980" name="Google Shape;980;p4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1" name="Google Shape;981;p4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2" name="Google Shape;982;p41"/>
          <p:cNvSpPr txBox="1"/>
          <p:nvPr>
            <p:ph idx="1" type="subTitle"/>
          </p:nvPr>
        </p:nvSpPr>
        <p:spPr>
          <a:xfrm>
            <a:off x="390325" y="1356475"/>
            <a:ext cx="7924800" cy="2779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 </a:t>
            </a:r>
            <a:r>
              <a:rPr b="1" lang="en" sz="1800"/>
              <a:t>Investors </a:t>
            </a:r>
            <a:r>
              <a:rPr lang="en" sz="1800"/>
              <a:t>- To determine whether to buy, hold or sell their investments in equity ownership in the business. To assess the ability of the investee to pay dividends or to pay return to investors.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(b) </a:t>
            </a:r>
            <a:r>
              <a:rPr b="1" lang="en" sz="1800"/>
              <a:t>Employees </a:t>
            </a:r>
            <a:r>
              <a:rPr lang="en" sz="1800"/>
              <a:t>- To determine stability and profitability of employers. To determine the ability of the employer to pay salaries and fringe benefits.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(c) </a:t>
            </a:r>
            <a:r>
              <a:rPr b="1" lang="en" sz="1800"/>
              <a:t>Lenders </a:t>
            </a:r>
            <a:r>
              <a:rPr lang="en" sz="1800"/>
              <a:t>- To determine the ability of the borrowers to pay on time, the loans</a:t>
            </a:r>
            <a:r>
              <a:rPr lang="en" sz="1800"/>
              <a:t> granted to them by the creditors.</a:t>
            </a:r>
            <a:endParaRPr sz="1800"/>
          </a:p>
        </p:txBody>
      </p:sp>
      <p:sp>
        <p:nvSpPr>
          <p:cNvPr id="983" name="Google Shape;983;p41"/>
          <p:cNvSpPr txBox="1"/>
          <p:nvPr>
            <p:ph type="title"/>
          </p:nvPr>
        </p:nvSpPr>
        <p:spPr>
          <a:xfrm>
            <a:off x="803475" y="783775"/>
            <a:ext cx="7162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000"/>
              <a:t>The following are the users and the uses of financial statements:</a:t>
            </a:r>
            <a:endParaRPr sz="2000"/>
          </a:p>
        </p:txBody>
      </p:sp>
      <p:grpSp>
        <p:nvGrpSpPr>
          <p:cNvPr id="984" name="Google Shape;984;p41"/>
          <p:cNvGrpSpPr/>
          <p:nvPr/>
        </p:nvGrpSpPr>
        <p:grpSpPr>
          <a:xfrm flipH="1">
            <a:off x="7789183" y="2670636"/>
            <a:ext cx="1283202" cy="2558777"/>
            <a:chOff x="2435068" y="3902351"/>
            <a:chExt cx="829049" cy="1653170"/>
          </a:xfrm>
        </p:grpSpPr>
        <p:sp>
          <p:nvSpPr>
            <p:cNvPr id="985" name="Google Shape;985;p4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6" name="Google Shape;986;p4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7" name="Google Shape;987;p4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8" name="Google Shape;988;p4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9" name="Google Shape;989;p4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0" name="Google Shape;990;p4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1" name="Google Shape;991;p4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2" name="Google Shape;992;p4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3" name="Google Shape;993;p4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4" name="Google Shape;994;p4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5" name="Google Shape;995;p4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6" name="Google Shape;996;p4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7" name="Google Shape;997;p4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8" name="Google Shape;998;p4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99" name="Google Shape;999;p4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00" name="Google Shape;1000;p4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004" name="Shape 1004"/>
        <p:cNvGrpSpPr/>
        <p:nvPr/>
      </p:nvGrpSpPr>
      <p:grpSpPr>
        <a:xfrm>
          <a:off x="0" y="0"/>
          <a:ext cx="0" cy="0"/>
          <a:chOff x="0" y="0"/>
          <a:chExt cx="0" cy="0"/>
        </a:xfrm>
      </p:grpSpPr>
      <p:sp>
        <p:nvSpPr>
          <p:cNvPr id="1005" name="Google Shape;1005;p4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06" name="Google Shape;1006;p4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07" name="Google Shape;1007;p42"/>
          <p:cNvSpPr txBox="1"/>
          <p:nvPr>
            <p:ph idx="1" type="subTitle"/>
          </p:nvPr>
        </p:nvSpPr>
        <p:spPr>
          <a:xfrm>
            <a:off x="390325" y="1051675"/>
            <a:ext cx="7924800" cy="3270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(d) </a:t>
            </a:r>
            <a:r>
              <a:rPr b="1" lang="en" sz="1800"/>
              <a:t>Suppliers </a:t>
            </a:r>
            <a:r>
              <a:rPr lang="en" sz="1800"/>
              <a:t>- To determine the ability of the customer to pay debts as they fall due. To 	determine the ability of the customer to remain as a continuing buyer.</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(e) </a:t>
            </a:r>
            <a:r>
              <a:rPr b="1" lang="en" sz="1800"/>
              <a:t>Customers </a:t>
            </a:r>
            <a:r>
              <a:rPr lang="en" sz="1800"/>
              <a:t>- To determine the ability of the enterprise to be a continuing source of 	supply. To determine the ability of the company to exist over a long period of time.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(f) </a:t>
            </a:r>
            <a:r>
              <a:rPr b="1" lang="en" sz="1800"/>
              <a:t>Government Agencies </a:t>
            </a:r>
            <a:r>
              <a:rPr lang="en" sz="1800"/>
              <a:t>- To determine the capacity of the enterprise to pay taxes and 	its tax compliance, to provide the basis for monitoring and regulating the activities of enterprises and individuals.</a:t>
            </a:r>
            <a:endParaRPr sz="1800"/>
          </a:p>
          <a:p>
            <a:pPr indent="0" lvl="0" marL="0" rtl="0" algn="l">
              <a:spcBef>
                <a:spcPts val="0"/>
              </a:spcBef>
              <a:spcAft>
                <a:spcPts val="0"/>
              </a:spcAft>
              <a:buNone/>
            </a:pPr>
            <a:r>
              <a:t/>
            </a:r>
            <a:endParaRPr sz="1800"/>
          </a:p>
        </p:txBody>
      </p:sp>
      <p:sp>
        <p:nvSpPr>
          <p:cNvPr id="1008" name="Google Shape;1008;p42"/>
          <p:cNvSpPr txBox="1"/>
          <p:nvPr>
            <p:ph type="title"/>
          </p:nvPr>
        </p:nvSpPr>
        <p:spPr>
          <a:xfrm>
            <a:off x="803475" y="555175"/>
            <a:ext cx="7162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000"/>
              <a:t>The following are the users and the uses of financial statements:</a:t>
            </a:r>
            <a:endParaRPr sz="2000"/>
          </a:p>
        </p:txBody>
      </p:sp>
      <p:grpSp>
        <p:nvGrpSpPr>
          <p:cNvPr id="1009" name="Google Shape;1009;p42"/>
          <p:cNvGrpSpPr/>
          <p:nvPr/>
        </p:nvGrpSpPr>
        <p:grpSpPr>
          <a:xfrm flipH="1">
            <a:off x="7789183" y="2670636"/>
            <a:ext cx="1283202" cy="2558777"/>
            <a:chOff x="2435068" y="3902351"/>
            <a:chExt cx="829049" cy="1653170"/>
          </a:xfrm>
        </p:grpSpPr>
        <p:sp>
          <p:nvSpPr>
            <p:cNvPr id="1010" name="Google Shape;1010;p4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1" name="Google Shape;1011;p4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2" name="Google Shape;1012;p4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3" name="Google Shape;1013;p4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4" name="Google Shape;1014;p4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5" name="Google Shape;1015;p4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6" name="Google Shape;1016;p4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7" name="Google Shape;1017;p4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8" name="Google Shape;1018;p4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9" name="Google Shape;1019;p4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0" name="Google Shape;1020;p4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1" name="Google Shape;1021;p4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2" name="Google Shape;1022;p4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3" name="Google Shape;1023;p4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4" name="Google Shape;1024;p4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5" name="Google Shape;1025;p4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029" name="Shape 1029"/>
        <p:cNvGrpSpPr/>
        <p:nvPr/>
      </p:nvGrpSpPr>
      <p:grpSpPr>
        <a:xfrm>
          <a:off x="0" y="0"/>
          <a:ext cx="0" cy="0"/>
          <a:chOff x="0" y="0"/>
          <a:chExt cx="0" cy="0"/>
        </a:xfrm>
      </p:grpSpPr>
      <p:sp>
        <p:nvSpPr>
          <p:cNvPr id="1030" name="Google Shape;1030;p4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1" name="Google Shape;1031;p4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2" name="Google Shape;1032;p43"/>
          <p:cNvSpPr txBox="1"/>
          <p:nvPr>
            <p:ph idx="1" type="subTitle"/>
          </p:nvPr>
        </p:nvSpPr>
        <p:spPr>
          <a:xfrm>
            <a:off x="390325" y="1508875"/>
            <a:ext cx="7924800" cy="220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(g) </a:t>
            </a:r>
            <a:r>
              <a:rPr b="1" lang="en" sz="1800"/>
              <a:t>Public </a:t>
            </a:r>
            <a:r>
              <a:rPr lang="en" sz="1800"/>
              <a:t>- To determine the activities of the enterprise. To determine contribution to the 	economy in the form of: (1) number of employees, (2) ownership of assets, (3) prices of their products, (4) patronage of local suppliers, (5) patronage by customers.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(h) </a:t>
            </a:r>
            <a:r>
              <a:rPr b="1" lang="en" sz="1800"/>
              <a:t>Management </a:t>
            </a:r>
            <a:r>
              <a:rPr lang="en" sz="1800"/>
              <a:t>- To determine the activities of the enterprise for planning, organizing, 	leading, and controlling.</a:t>
            </a:r>
            <a:endParaRPr sz="1800"/>
          </a:p>
        </p:txBody>
      </p:sp>
      <p:sp>
        <p:nvSpPr>
          <p:cNvPr id="1033" name="Google Shape;1033;p43"/>
          <p:cNvSpPr txBox="1"/>
          <p:nvPr>
            <p:ph type="title"/>
          </p:nvPr>
        </p:nvSpPr>
        <p:spPr>
          <a:xfrm>
            <a:off x="803475" y="1012375"/>
            <a:ext cx="7162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000"/>
              <a:t>The following are the users and the uses of financial statements:</a:t>
            </a:r>
            <a:endParaRPr sz="2000"/>
          </a:p>
        </p:txBody>
      </p:sp>
      <p:grpSp>
        <p:nvGrpSpPr>
          <p:cNvPr id="1034" name="Google Shape;1034;p43"/>
          <p:cNvGrpSpPr/>
          <p:nvPr/>
        </p:nvGrpSpPr>
        <p:grpSpPr>
          <a:xfrm flipH="1">
            <a:off x="7789183" y="2670636"/>
            <a:ext cx="1283202" cy="2558777"/>
            <a:chOff x="2435068" y="3902351"/>
            <a:chExt cx="829049" cy="1653170"/>
          </a:xfrm>
        </p:grpSpPr>
        <p:sp>
          <p:nvSpPr>
            <p:cNvPr id="1035" name="Google Shape;1035;p4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6" name="Google Shape;1036;p4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7" name="Google Shape;1037;p4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8" name="Google Shape;1038;p4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9" name="Google Shape;1039;p4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0" name="Google Shape;1040;p4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1" name="Google Shape;1041;p4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2" name="Google Shape;1042;p4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3" name="Google Shape;1043;p4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4" name="Google Shape;1044;p4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5" name="Google Shape;1045;p4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6" name="Google Shape;1046;p4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7" name="Google Shape;1047;p4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8" name="Google Shape;1048;p4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9" name="Google Shape;1049;p4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50" name="Google Shape;1050;p4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054" name="Shape 1054"/>
        <p:cNvGrpSpPr/>
        <p:nvPr/>
      </p:nvGrpSpPr>
      <p:grpSpPr>
        <a:xfrm>
          <a:off x="0" y="0"/>
          <a:ext cx="0" cy="0"/>
          <a:chOff x="0" y="0"/>
          <a:chExt cx="0" cy="0"/>
        </a:xfrm>
      </p:grpSpPr>
      <p:sp>
        <p:nvSpPr>
          <p:cNvPr id="1055" name="Google Shape;1055;p4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56" name="Google Shape;1056;p4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57" name="Google Shape;1057;p44"/>
          <p:cNvSpPr txBox="1"/>
          <p:nvPr>
            <p:ph idx="1" type="subTitle"/>
          </p:nvPr>
        </p:nvSpPr>
        <p:spPr>
          <a:xfrm>
            <a:off x="390325" y="1508875"/>
            <a:ext cx="7924800" cy="196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sz="1800"/>
              <a:t>Cash </a:t>
            </a:r>
            <a:r>
              <a:rPr lang="en" sz="1800"/>
              <a:t>consists of any medium of exchange that banks accept for deposit. Acceptability by banks is a test for inclusion of an item as cash.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lang="en" sz="1800"/>
              <a:t>Cash items</a:t>
            </a:r>
            <a:r>
              <a:rPr lang="en" sz="1800"/>
              <a:t> include coins, paper money, checks, bank drafts, postal money orders. Checks may be personal, corporate, certified, cashier's or manager's checks.</a:t>
            </a:r>
            <a:endParaRPr sz="1800"/>
          </a:p>
        </p:txBody>
      </p:sp>
      <p:sp>
        <p:nvSpPr>
          <p:cNvPr id="1058" name="Google Shape;1058;p44"/>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Accounting for Cash</a:t>
            </a:r>
            <a:endParaRPr/>
          </a:p>
        </p:txBody>
      </p:sp>
      <p:grpSp>
        <p:nvGrpSpPr>
          <p:cNvPr id="1059" name="Google Shape;1059;p44"/>
          <p:cNvGrpSpPr/>
          <p:nvPr/>
        </p:nvGrpSpPr>
        <p:grpSpPr>
          <a:xfrm flipH="1">
            <a:off x="7789183" y="2670636"/>
            <a:ext cx="1283202" cy="2558777"/>
            <a:chOff x="2435068" y="3902351"/>
            <a:chExt cx="829049" cy="1653170"/>
          </a:xfrm>
        </p:grpSpPr>
        <p:sp>
          <p:nvSpPr>
            <p:cNvPr id="1060" name="Google Shape;1060;p4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1" name="Google Shape;1061;p4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2" name="Google Shape;1062;p4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3" name="Google Shape;1063;p4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4" name="Google Shape;1064;p4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5" name="Google Shape;1065;p4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6" name="Google Shape;1066;p4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7" name="Google Shape;1067;p4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8" name="Google Shape;1068;p4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9" name="Google Shape;1069;p4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0" name="Google Shape;1070;p4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1" name="Google Shape;1071;p4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2" name="Google Shape;1072;p4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3" name="Google Shape;1073;p4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4" name="Google Shape;1074;p4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5" name="Google Shape;1075;p4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079" name="Shape 1079"/>
        <p:cNvGrpSpPr/>
        <p:nvPr/>
      </p:nvGrpSpPr>
      <p:grpSpPr>
        <a:xfrm>
          <a:off x="0" y="0"/>
          <a:ext cx="0" cy="0"/>
          <a:chOff x="0" y="0"/>
          <a:chExt cx="0" cy="0"/>
        </a:xfrm>
      </p:grpSpPr>
      <p:sp>
        <p:nvSpPr>
          <p:cNvPr id="1080" name="Google Shape;1080;p4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1" name="Google Shape;1081;p4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2" name="Google Shape;1082;p45"/>
          <p:cNvSpPr txBox="1"/>
          <p:nvPr>
            <p:ph idx="1" type="subTitle"/>
          </p:nvPr>
        </p:nvSpPr>
        <p:spPr>
          <a:xfrm>
            <a:off x="390325" y="1737475"/>
            <a:ext cx="7924800" cy="2178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There are some payments that may not be conveniently made with checks, because (1) the payment has to be done immediately and (2) the amount involved is very small. For this type of payments, the accounting system requires the setting up of </a:t>
            </a:r>
            <a:r>
              <a:rPr b="1" i="1" lang="en" sz="1800"/>
              <a:t>Petty Cash Fund</a:t>
            </a:r>
            <a:r>
              <a:rPr lang="en" sz="1800"/>
              <a: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a:t>
            </a:r>
            <a:r>
              <a:rPr b="1" i="1" lang="en" sz="1800"/>
              <a:t> Petty Cash Fund </a:t>
            </a:r>
            <a:r>
              <a:rPr lang="en" sz="1800"/>
              <a:t>is an amount of money held by a company employee called petty cash custodian. </a:t>
            </a:r>
            <a:endParaRPr sz="1800"/>
          </a:p>
        </p:txBody>
      </p:sp>
      <p:sp>
        <p:nvSpPr>
          <p:cNvPr id="1083" name="Google Shape;1083;p45"/>
          <p:cNvSpPr txBox="1"/>
          <p:nvPr>
            <p:ph type="title"/>
          </p:nvPr>
        </p:nvSpPr>
        <p:spPr>
          <a:xfrm>
            <a:off x="977350" y="1164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Accounting for Petty Cash Fund</a:t>
            </a:r>
            <a:endParaRPr/>
          </a:p>
        </p:txBody>
      </p:sp>
      <p:grpSp>
        <p:nvGrpSpPr>
          <p:cNvPr id="1084" name="Google Shape;1084;p45"/>
          <p:cNvGrpSpPr/>
          <p:nvPr/>
        </p:nvGrpSpPr>
        <p:grpSpPr>
          <a:xfrm flipH="1">
            <a:off x="7789183" y="2670636"/>
            <a:ext cx="1283202" cy="2558777"/>
            <a:chOff x="2435068" y="3902351"/>
            <a:chExt cx="829049" cy="1653170"/>
          </a:xfrm>
        </p:grpSpPr>
        <p:sp>
          <p:nvSpPr>
            <p:cNvPr id="1085" name="Google Shape;1085;p4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6" name="Google Shape;1086;p4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7" name="Google Shape;1087;p4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8" name="Google Shape;1088;p4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9" name="Google Shape;1089;p4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0" name="Google Shape;1090;p4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1" name="Google Shape;1091;p4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2" name="Google Shape;1092;p4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3" name="Google Shape;1093;p4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4" name="Google Shape;1094;p4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5" name="Google Shape;1095;p4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6" name="Google Shape;1096;p4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7" name="Google Shape;1097;p4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8" name="Google Shape;1098;p4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9" name="Google Shape;1099;p4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0" name="Google Shape;1100;p4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104" name="Shape 1104"/>
        <p:cNvGrpSpPr/>
        <p:nvPr/>
      </p:nvGrpSpPr>
      <p:grpSpPr>
        <a:xfrm>
          <a:off x="0" y="0"/>
          <a:ext cx="0" cy="0"/>
          <a:chOff x="0" y="0"/>
          <a:chExt cx="0" cy="0"/>
        </a:xfrm>
      </p:grpSpPr>
      <p:sp>
        <p:nvSpPr>
          <p:cNvPr id="1105" name="Google Shape;1105;p4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6" name="Google Shape;1106;p4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7" name="Google Shape;1107;p46"/>
          <p:cNvSpPr txBox="1"/>
          <p:nvPr>
            <p:ph idx="1" type="subTitle"/>
          </p:nvPr>
        </p:nvSpPr>
        <p:spPr>
          <a:xfrm>
            <a:off x="390325" y="1432675"/>
            <a:ext cx="7924800" cy="2308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supporting documents for "Service Income" are the "Cash Slips" and "Charge Slips," for "Sales," the "Sales Invoices" and for Cash Collections, the </a:t>
            </a:r>
            <a:r>
              <a:rPr lang="en" sz="1800"/>
              <a:t>"Charge Slips" and "Official Receipts". In a service entity, as soon as the service has </a:t>
            </a:r>
            <a:r>
              <a:rPr lang="en" sz="1800"/>
              <a:t>been rendered, the entity can already recognize the "Service Income." </a:t>
            </a:r>
            <a:br>
              <a:rPr lang="en" sz="1800"/>
            </a:br>
            <a:br>
              <a:rPr lang="en" sz="1800"/>
            </a:br>
            <a:r>
              <a:rPr lang="en" sz="1800"/>
              <a:t>There arises </a:t>
            </a:r>
            <a:r>
              <a:rPr lang="en" sz="1800"/>
              <a:t>an income (credit) in "Service Income" account and an increase (debit) in asset "Cash" when cash is received.</a:t>
            </a:r>
            <a:endParaRPr sz="1800"/>
          </a:p>
          <a:p>
            <a:pPr indent="0" lvl="0" marL="0" rtl="0" algn="l">
              <a:spcBef>
                <a:spcPts val="0"/>
              </a:spcBef>
              <a:spcAft>
                <a:spcPts val="0"/>
              </a:spcAft>
              <a:buNone/>
            </a:pPr>
            <a:r>
              <a:t/>
            </a:r>
            <a:endParaRPr sz="1800"/>
          </a:p>
        </p:txBody>
      </p:sp>
      <p:sp>
        <p:nvSpPr>
          <p:cNvPr id="1108" name="Google Shape;1108;p46"/>
          <p:cNvSpPr txBox="1"/>
          <p:nvPr>
            <p:ph type="title"/>
          </p:nvPr>
        </p:nvSpPr>
        <p:spPr>
          <a:xfrm>
            <a:off x="443950" y="859975"/>
            <a:ext cx="78498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800"/>
              <a:t>Accounting for Service Income, </a:t>
            </a:r>
            <a:br>
              <a:rPr lang="en" sz="2800"/>
            </a:br>
            <a:r>
              <a:rPr lang="en" sz="2800"/>
              <a:t>Sales and Collections</a:t>
            </a:r>
            <a:endParaRPr sz="2800"/>
          </a:p>
        </p:txBody>
      </p:sp>
      <p:grpSp>
        <p:nvGrpSpPr>
          <p:cNvPr id="1109" name="Google Shape;1109;p46"/>
          <p:cNvGrpSpPr/>
          <p:nvPr/>
        </p:nvGrpSpPr>
        <p:grpSpPr>
          <a:xfrm flipH="1">
            <a:off x="7789183" y="2670636"/>
            <a:ext cx="1283202" cy="2558777"/>
            <a:chOff x="2435068" y="3902351"/>
            <a:chExt cx="829049" cy="1653170"/>
          </a:xfrm>
        </p:grpSpPr>
        <p:sp>
          <p:nvSpPr>
            <p:cNvPr id="1110" name="Google Shape;1110;p4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1" name="Google Shape;1111;p4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2" name="Google Shape;1112;p4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3" name="Google Shape;1113;p4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4" name="Google Shape;1114;p4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5" name="Google Shape;1115;p4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6" name="Google Shape;1116;p4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7" name="Google Shape;1117;p4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8" name="Google Shape;1118;p4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19" name="Google Shape;1119;p4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0" name="Google Shape;1120;p4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1" name="Google Shape;1121;p4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2" name="Google Shape;1122;p4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3" name="Google Shape;1123;p4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4" name="Google Shape;1124;p4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25" name="Google Shape;1125;p4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129" name="Shape 1129"/>
        <p:cNvGrpSpPr/>
        <p:nvPr/>
      </p:nvGrpSpPr>
      <p:grpSpPr>
        <a:xfrm>
          <a:off x="0" y="0"/>
          <a:ext cx="0" cy="0"/>
          <a:chOff x="0" y="0"/>
          <a:chExt cx="0" cy="0"/>
        </a:xfrm>
      </p:grpSpPr>
      <p:sp>
        <p:nvSpPr>
          <p:cNvPr id="1130" name="Google Shape;1130;p4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1" name="Google Shape;1131;p4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2" name="Google Shape;1132;p47"/>
          <p:cNvSpPr txBox="1"/>
          <p:nvPr>
            <p:ph idx="1" type="subTitle"/>
          </p:nvPr>
        </p:nvSpPr>
        <p:spPr>
          <a:xfrm>
            <a:off x="390325" y="1127875"/>
            <a:ext cx="7924800" cy="265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Sales may be reduced by discounts, returns and allowances. There are two types of discounts, the </a:t>
            </a:r>
            <a:r>
              <a:rPr b="1" i="1" lang="en" sz="1800"/>
              <a:t>trade discounts</a:t>
            </a:r>
            <a:r>
              <a:rPr lang="en" sz="1800"/>
              <a:t> and the </a:t>
            </a:r>
            <a:r>
              <a:rPr b="1" i="1" lang="en" sz="1800"/>
              <a:t>cash discounts</a:t>
            </a:r>
            <a:r>
              <a:rPr lang="en" sz="1800"/>
              <a: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 </a:t>
            </a:r>
            <a:r>
              <a:rPr b="1" i="1" lang="en" sz="1800"/>
              <a:t>trade discounts</a:t>
            </a:r>
            <a:r>
              <a:rPr lang="en" sz="1800"/>
              <a:t> are the reductions from price lists. These are negotiated discounts which are deducted from listed price lists.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 </a:t>
            </a:r>
            <a:r>
              <a:rPr b="1" i="1" lang="en" sz="1800"/>
              <a:t>cash discounts </a:t>
            </a:r>
            <a:r>
              <a:rPr lang="en" sz="1800"/>
              <a:t>are the amounts deducted from accounts receivable and sales to encourage customers (debtors) to pay their suppliers (creditors) promptly or within the discount period.</a:t>
            </a:r>
            <a:endParaRPr sz="1800"/>
          </a:p>
        </p:txBody>
      </p:sp>
      <p:sp>
        <p:nvSpPr>
          <p:cNvPr id="1133" name="Google Shape;1133;p47"/>
          <p:cNvSpPr txBox="1"/>
          <p:nvPr>
            <p:ph type="title"/>
          </p:nvPr>
        </p:nvSpPr>
        <p:spPr>
          <a:xfrm>
            <a:off x="977350" y="5551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Accounting for Sales Discounts, Returns and Allowances</a:t>
            </a:r>
            <a:endParaRPr/>
          </a:p>
        </p:txBody>
      </p:sp>
      <p:grpSp>
        <p:nvGrpSpPr>
          <p:cNvPr id="1134" name="Google Shape;1134;p47"/>
          <p:cNvGrpSpPr/>
          <p:nvPr/>
        </p:nvGrpSpPr>
        <p:grpSpPr>
          <a:xfrm flipH="1">
            <a:off x="7789183" y="2670636"/>
            <a:ext cx="1283202" cy="2558777"/>
            <a:chOff x="2435068" y="3902351"/>
            <a:chExt cx="829049" cy="1653170"/>
          </a:xfrm>
        </p:grpSpPr>
        <p:sp>
          <p:nvSpPr>
            <p:cNvPr id="1135" name="Google Shape;1135;p4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6" name="Google Shape;1136;p4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7" name="Google Shape;1137;p4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8" name="Google Shape;1138;p4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39" name="Google Shape;1139;p4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0" name="Google Shape;1140;p4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1" name="Google Shape;1141;p4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2" name="Google Shape;1142;p4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3" name="Google Shape;1143;p4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4" name="Google Shape;1144;p4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5" name="Google Shape;1145;p4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6" name="Google Shape;1146;p4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7" name="Google Shape;1147;p4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8" name="Google Shape;1148;p4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49" name="Google Shape;1149;p4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50" name="Google Shape;1150;p4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154" name="Shape 1154"/>
        <p:cNvGrpSpPr/>
        <p:nvPr/>
      </p:nvGrpSpPr>
      <p:grpSpPr>
        <a:xfrm>
          <a:off x="0" y="0"/>
          <a:ext cx="0" cy="0"/>
          <a:chOff x="0" y="0"/>
          <a:chExt cx="0" cy="0"/>
        </a:xfrm>
      </p:grpSpPr>
      <p:sp>
        <p:nvSpPr>
          <p:cNvPr id="1155" name="Google Shape;1155;p4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56" name="Google Shape;1156;p4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57" name="Google Shape;1157;p48"/>
          <p:cNvSpPr txBox="1"/>
          <p:nvPr>
            <p:ph idx="1" type="subTitle"/>
          </p:nvPr>
        </p:nvSpPr>
        <p:spPr>
          <a:xfrm>
            <a:off x="390325" y="1432675"/>
            <a:ext cx="7924800" cy="143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800"/>
              <a:t>Expenses</a:t>
            </a:r>
            <a:r>
              <a:rPr lang="en" sz="1800"/>
              <a:t> are grouped into selling expenses and general and administrative expenses.  These expenses are different from "cost of goods sold" for a trading or merchandising businesses and from the "cost of goods manufactured and sold" for a manufacturing business.</a:t>
            </a:r>
            <a:endParaRPr sz="1800"/>
          </a:p>
        </p:txBody>
      </p:sp>
      <p:sp>
        <p:nvSpPr>
          <p:cNvPr id="1158" name="Google Shape;1158;p48"/>
          <p:cNvSpPr txBox="1"/>
          <p:nvPr>
            <p:ph type="title"/>
          </p:nvPr>
        </p:nvSpPr>
        <p:spPr>
          <a:xfrm>
            <a:off x="977350" y="8599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700"/>
              <a:t>Accounting for Payments of Expenses</a:t>
            </a:r>
            <a:endParaRPr sz="2700"/>
          </a:p>
        </p:txBody>
      </p:sp>
      <p:grpSp>
        <p:nvGrpSpPr>
          <p:cNvPr id="1159" name="Google Shape;1159;p48"/>
          <p:cNvGrpSpPr/>
          <p:nvPr/>
        </p:nvGrpSpPr>
        <p:grpSpPr>
          <a:xfrm flipH="1">
            <a:off x="7789183" y="2670636"/>
            <a:ext cx="1283202" cy="2558777"/>
            <a:chOff x="2435068" y="3902351"/>
            <a:chExt cx="829049" cy="1653170"/>
          </a:xfrm>
        </p:grpSpPr>
        <p:sp>
          <p:nvSpPr>
            <p:cNvPr id="1160" name="Google Shape;1160;p4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1" name="Google Shape;1161;p4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2" name="Google Shape;1162;p4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3" name="Google Shape;1163;p4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4" name="Google Shape;1164;p4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5" name="Google Shape;1165;p4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6" name="Google Shape;1166;p4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7" name="Google Shape;1167;p4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8" name="Google Shape;1168;p4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69" name="Google Shape;1169;p4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0" name="Google Shape;1170;p4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1" name="Google Shape;1171;p4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2" name="Google Shape;1172;p4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3" name="Google Shape;1173;p4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4" name="Google Shape;1174;p4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75" name="Google Shape;1175;p4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179" name="Shape 1179"/>
        <p:cNvGrpSpPr/>
        <p:nvPr/>
      </p:nvGrpSpPr>
      <p:grpSpPr>
        <a:xfrm>
          <a:off x="0" y="0"/>
          <a:ext cx="0" cy="0"/>
          <a:chOff x="0" y="0"/>
          <a:chExt cx="0" cy="0"/>
        </a:xfrm>
      </p:grpSpPr>
      <p:sp>
        <p:nvSpPr>
          <p:cNvPr id="1180" name="Google Shape;1180;p4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1" name="Google Shape;1181;p4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2" name="Google Shape;1182;p49"/>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One of the major and essential areas for accounting is the compensation of employees. The </a:t>
            </a:r>
            <a:r>
              <a:rPr b="1" lang="en" sz="1800"/>
              <a:t>employer</a:t>
            </a:r>
            <a:r>
              <a:rPr lang="en" sz="1800"/>
              <a:t> is required to keep complete and accurate records of employees' salaries and wages. The records are to be kept over a long period of time. Government units have direct link to the record keeping responsibilities of entities.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These government units are the Bureau of Internal Revenue (BIR), Social Security System (SSS), Philhealth, Home Development Mutual Fund ("</a:t>
            </a:r>
            <a:r>
              <a:rPr lang="en" sz="1800"/>
              <a:t>Pag Ibig</a:t>
            </a:r>
            <a:r>
              <a:rPr lang="en" sz="1800"/>
              <a:t>"). There are mandatory payroll deductions that are to be remitted to these government units. </a:t>
            </a:r>
            <a:endParaRPr sz="1800"/>
          </a:p>
        </p:txBody>
      </p:sp>
      <p:sp>
        <p:nvSpPr>
          <p:cNvPr id="1183" name="Google Shape;1183;p49"/>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Accounting for Payroll</a:t>
            </a:r>
            <a:endParaRPr/>
          </a:p>
        </p:txBody>
      </p:sp>
      <p:grpSp>
        <p:nvGrpSpPr>
          <p:cNvPr id="1184" name="Google Shape;1184;p49"/>
          <p:cNvGrpSpPr/>
          <p:nvPr/>
        </p:nvGrpSpPr>
        <p:grpSpPr>
          <a:xfrm flipH="1">
            <a:off x="8123925" y="2670629"/>
            <a:ext cx="948432" cy="2558777"/>
            <a:chOff x="2435068" y="3902351"/>
            <a:chExt cx="829049" cy="1653170"/>
          </a:xfrm>
        </p:grpSpPr>
        <p:sp>
          <p:nvSpPr>
            <p:cNvPr id="1185" name="Google Shape;1185;p4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6" name="Google Shape;1186;p4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7" name="Google Shape;1187;p4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8" name="Google Shape;1188;p4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89" name="Google Shape;1189;p4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0" name="Google Shape;1190;p4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1" name="Google Shape;1191;p4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2" name="Google Shape;1192;p4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3" name="Google Shape;1193;p4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4" name="Google Shape;1194;p4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5" name="Google Shape;1195;p4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6" name="Google Shape;1196;p4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7" name="Google Shape;1197;p4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8" name="Google Shape;1198;p4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99" name="Google Shape;1199;p4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00" name="Google Shape;1200;p4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204" name="Shape 1204"/>
        <p:cNvGrpSpPr/>
        <p:nvPr/>
      </p:nvGrpSpPr>
      <p:grpSpPr>
        <a:xfrm>
          <a:off x="0" y="0"/>
          <a:ext cx="0" cy="0"/>
          <a:chOff x="0" y="0"/>
          <a:chExt cx="0" cy="0"/>
        </a:xfrm>
      </p:grpSpPr>
      <p:sp>
        <p:nvSpPr>
          <p:cNvPr id="1205" name="Google Shape;1205;p5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06" name="Google Shape;1206;p5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07" name="Google Shape;1207;p50"/>
          <p:cNvSpPr txBox="1"/>
          <p:nvPr>
            <p:ph idx="1" type="subTitle"/>
          </p:nvPr>
        </p:nvSpPr>
        <p:spPr>
          <a:xfrm>
            <a:off x="390325" y="1585075"/>
            <a:ext cx="7924800" cy="215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word purchase is a generic term to mean buy or acquire. We have previously used this in our illustrations of cash payments for the acquisition of office equipment, office supplies, gasoline, and newspaper.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At this point the limited use of "Purchases" account is introduced. </a:t>
            </a:r>
            <a:endParaRPr b="1" sz="1800"/>
          </a:p>
          <a:p>
            <a:pPr indent="0" lvl="0" marL="0" rtl="0" algn="l">
              <a:spcBef>
                <a:spcPts val="0"/>
              </a:spcBef>
              <a:spcAft>
                <a:spcPts val="0"/>
              </a:spcAft>
              <a:buNone/>
            </a:pPr>
            <a:r>
              <a:rPr b="1" lang="en" sz="1800"/>
              <a:t>Purchases </a:t>
            </a:r>
            <a:r>
              <a:rPr lang="en" sz="1800"/>
              <a:t>as an account title means goods bought for the purpose of resale without any change in the physical form. </a:t>
            </a:r>
            <a:endParaRPr sz="1800"/>
          </a:p>
        </p:txBody>
      </p:sp>
      <p:sp>
        <p:nvSpPr>
          <p:cNvPr id="1208" name="Google Shape;1208;p50"/>
          <p:cNvSpPr txBox="1"/>
          <p:nvPr>
            <p:ph type="title"/>
          </p:nvPr>
        </p:nvSpPr>
        <p:spPr>
          <a:xfrm>
            <a:off x="977350" y="10123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Accounting for Purchases of Merchandise and Payments</a:t>
            </a:r>
            <a:endParaRPr sz="2400"/>
          </a:p>
        </p:txBody>
      </p:sp>
      <p:grpSp>
        <p:nvGrpSpPr>
          <p:cNvPr id="1209" name="Google Shape;1209;p50"/>
          <p:cNvGrpSpPr/>
          <p:nvPr/>
        </p:nvGrpSpPr>
        <p:grpSpPr>
          <a:xfrm flipH="1">
            <a:off x="7789183" y="2670636"/>
            <a:ext cx="1283202" cy="2558777"/>
            <a:chOff x="2435068" y="3902351"/>
            <a:chExt cx="829049" cy="1653170"/>
          </a:xfrm>
        </p:grpSpPr>
        <p:sp>
          <p:nvSpPr>
            <p:cNvPr id="1210" name="Google Shape;1210;p5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1" name="Google Shape;1211;p5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2" name="Google Shape;1212;p5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3" name="Google Shape;1213;p5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4" name="Google Shape;1214;p5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5" name="Google Shape;1215;p5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6" name="Google Shape;1216;p5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7" name="Google Shape;1217;p5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8" name="Google Shape;1218;p5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9" name="Google Shape;1219;p5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0" name="Google Shape;1220;p5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1" name="Google Shape;1221;p5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2" name="Google Shape;1222;p5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3" name="Google Shape;1223;p5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4" name="Google Shape;1224;p5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5" name="Google Shape;1225;p5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9" name="Shape 1229"/>
        <p:cNvGrpSpPr/>
        <p:nvPr/>
      </p:nvGrpSpPr>
      <p:grpSpPr>
        <a:xfrm>
          <a:off x="0" y="0"/>
          <a:ext cx="0" cy="0"/>
          <a:chOff x="0" y="0"/>
          <a:chExt cx="0" cy="0"/>
        </a:xfrm>
      </p:grpSpPr>
      <p:sp>
        <p:nvSpPr>
          <p:cNvPr id="1230" name="Google Shape;1230;p51"/>
          <p:cNvSpPr txBox="1"/>
          <p:nvPr>
            <p:ph type="title"/>
          </p:nvPr>
        </p:nvSpPr>
        <p:spPr>
          <a:xfrm>
            <a:off x="1284000" y="1484575"/>
            <a:ext cx="6576000" cy="1706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600"/>
              <a:t>Special Journals and Subsidiary Ledgers</a:t>
            </a:r>
            <a:endParaRPr sz="46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234" name="Shape 1234"/>
        <p:cNvGrpSpPr/>
        <p:nvPr/>
      </p:nvGrpSpPr>
      <p:grpSpPr>
        <a:xfrm>
          <a:off x="0" y="0"/>
          <a:ext cx="0" cy="0"/>
          <a:chOff x="0" y="0"/>
          <a:chExt cx="0" cy="0"/>
        </a:xfrm>
      </p:grpSpPr>
      <p:sp>
        <p:nvSpPr>
          <p:cNvPr id="1235" name="Google Shape;1235;p52"/>
          <p:cNvSpPr txBox="1"/>
          <p:nvPr>
            <p:ph type="title"/>
          </p:nvPr>
        </p:nvSpPr>
        <p:spPr>
          <a:xfrm>
            <a:off x="720000" y="1402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	The journals are:</a:t>
            </a:r>
            <a:endParaRPr/>
          </a:p>
        </p:txBody>
      </p:sp>
      <p:sp>
        <p:nvSpPr>
          <p:cNvPr id="1236" name="Google Shape;1236;p52"/>
          <p:cNvSpPr txBox="1"/>
          <p:nvPr>
            <p:ph idx="2" type="title"/>
          </p:nvPr>
        </p:nvSpPr>
        <p:spPr>
          <a:xfrm>
            <a:off x="463797" y="8549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237" name="Google Shape;1237;p52"/>
          <p:cNvSpPr txBox="1"/>
          <p:nvPr>
            <p:ph idx="3" type="title"/>
          </p:nvPr>
        </p:nvSpPr>
        <p:spPr>
          <a:xfrm>
            <a:off x="539997" y="2421678"/>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238" name="Google Shape;1238;p52"/>
          <p:cNvSpPr txBox="1"/>
          <p:nvPr>
            <p:ph idx="4" type="title"/>
          </p:nvPr>
        </p:nvSpPr>
        <p:spPr>
          <a:xfrm>
            <a:off x="3620247" y="7787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239" name="Google Shape;1239;p52"/>
          <p:cNvSpPr txBox="1"/>
          <p:nvPr>
            <p:ph idx="5" type="title"/>
          </p:nvPr>
        </p:nvSpPr>
        <p:spPr>
          <a:xfrm>
            <a:off x="3620247" y="25193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1240" name="Google Shape;1240;p52"/>
          <p:cNvSpPr txBox="1"/>
          <p:nvPr>
            <p:ph idx="6" type="title"/>
          </p:nvPr>
        </p:nvSpPr>
        <p:spPr>
          <a:xfrm>
            <a:off x="6208647" y="7129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241" name="Google Shape;1241;p52"/>
          <p:cNvSpPr txBox="1"/>
          <p:nvPr>
            <p:ph idx="1" type="subTitle"/>
          </p:nvPr>
        </p:nvSpPr>
        <p:spPr>
          <a:xfrm>
            <a:off x="491375" y="1471275"/>
            <a:ext cx="29169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sales journal for sales</a:t>
            </a:r>
            <a:endParaRPr/>
          </a:p>
        </p:txBody>
      </p:sp>
      <p:sp>
        <p:nvSpPr>
          <p:cNvPr id="1242" name="Google Shape;1242;p52"/>
          <p:cNvSpPr txBox="1"/>
          <p:nvPr>
            <p:ph idx="8" type="subTitle"/>
          </p:nvPr>
        </p:nvSpPr>
        <p:spPr>
          <a:xfrm>
            <a:off x="3571650" y="1395075"/>
            <a:ext cx="2588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purchases journals for purchases of merchandise</a:t>
            </a:r>
            <a:endParaRPr/>
          </a:p>
        </p:txBody>
      </p:sp>
      <p:sp>
        <p:nvSpPr>
          <p:cNvPr id="1243" name="Google Shape;1243;p52"/>
          <p:cNvSpPr txBox="1"/>
          <p:nvPr>
            <p:ph idx="9" type="subTitle"/>
          </p:nvPr>
        </p:nvSpPr>
        <p:spPr>
          <a:xfrm>
            <a:off x="6160050" y="1329275"/>
            <a:ext cx="2683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cash receipts journal for cash receipts</a:t>
            </a:r>
            <a:endParaRPr/>
          </a:p>
        </p:txBody>
      </p:sp>
      <p:sp>
        <p:nvSpPr>
          <p:cNvPr id="1244" name="Google Shape;1244;p52"/>
          <p:cNvSpPr txBox="1"/>
          <p:nvPr>
            <p:ph idx="13" type="subTitle"/>
          </p:nvPr>
        </p:nvSpPr>
        <p:spPr>
          <a:xfrm>
            <a:off x="567575" y="3114325"/>
            <a:ext cx="2381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cash payments or disbursements journal for cash payments</a:t>
            </a:r>
            <a:endParaRPr/>
          </a:p>
        </p:txBody>
      </p:sp>
      <p:sp>
        <p:nvSpPr>
          <p:cNvPr id="1245" name="Google Shape;1245;p52"/>
          <p:cNvSpPr txBox="1"/>
          <p:nvPr>
            <p:ph idx="14" type="subTitle"/>
          </p:nvPr>
        </p:nvSpPr>
        <p:spPr>
          <a:xfrm>
            <a:off x="3571650" y="3211950"/>
            <a:ext cx="29169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general journal (2-column for entries that cannot be conveniently recorded in a, b, c nor d).</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249" name="Shape 1249"/>
        <p:cNvGrpSpPr/>
        <p:nvPr/>
      </p:nvGrpSpPr>
      <p:grpSpPr>
        <a:xfrm>
          <a:off x="0" y="0"/>
          <a:ext cx="0" cy="0"/>
          <a:chOff x="0" y="0"/>
          <a:chExt cx="0" cy="0"/>
        </a:xfrm>
      </p:grpSpPr>
      <p:sp>
        <p:nvSpPr>
          <p:cNvPr id="1250" name="Google Shape;1250;p5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1" name="Google Shape;1251;p5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2" name="Google Shape;1252;p53"/>
          <p:cNvSpPr txBox="1"/>
          <p:nvPr>
            <p:ph idx="1" type="subTitle"/>
          </p:nvPr>
        </p:nvSpPr>
        <p:spPr>
          <a:xfrm>
            <a:off x="390325" y="1966075"/>
            <a:ext cx="7924800" cy="132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At this point, the concept of subsidiary ledgers is introduced. </a:t>
            </a:r>
            <a:r>
              <a:rPr b="1" lang="en" sz="1800"/>
              <a:t>Subsidiary ledgers </a:t>
            </a:r>
            <a:r>
              <a:rPr lang="en" sz="1800"/>
              <a:t>are accounts (like boxes) where increases and decreases in the individual accounts usually for accounts receivable and accounts payable are posted. </a:t>
            </a:r>
            <a:endParaRPr sz="1800"/>
          </a:p>
        </p:txBody>
      </p:sp>
      <p:sp>
        <p:nvSpPr>
          <p:cNvPr id="1253" name="Google Shape;1253;p53"/>
          <p:cNvSpPr txBox="1"/>
          <p:nvPr>
            <p:ph type="title"/>
          </p:nvPr>
        </p:nvSpPr>
        <p:spPr>
          <a:xfrm>
            <a:off x="977350" y="13933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Subsidiary Ledgers</a:t>
            </a:r>
            <a:endParaRPr/>
          </a:p>
        </p:txBody>
      </p:sp>
      <p:grpSp>
        <p:nvGrpSpPr>
          <p:cNvPr id="1254" name="Google Shape;1254;p53"/>
          <p:cNvGrpSpPr/>
          <p:nvPr/>
        </p:nvGrpSpPr>
        <p:grpSpPr>
          <a:xfrm flipH="1">
            <a:off x="7789183" y="2670636"/>
            <a:ext cx="1283202" cy="2558777"/>
            <a:chOff x="2435068" y="3902351"/>
            <a:chExt cx="829049" cy="1653170"/>
          </a:xfrm>
        </p:grpSpPr>
        <p:sp>
          <p:nvSpPr>
            <p:cNvPr id="1255" name="Google Shape;1255;p5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6" name="Google Shape;1256;p5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7" name="Google Shape;1257;p5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8" name="Google Shape;1258;p5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9" name="Google Shape;1259;p5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0" name="Google Shape;1260;p5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1" name="Google Shape;1261;p5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2" name="Google Shape;1262;p5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3" name="Google Shape;1263;p5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4" name="Google Shape;1264;p5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5" name="Google Shape;1265;p5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6" name="Google Shape;1266;p5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7" name="Google Shape;1267;p5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8" name="Google Shape;1268;p5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9" name="Google Shape;1269;p5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70" name="Google Shape;1270;p5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274" name="Shape 1274"/>
        <p:cNvGrpSpPr/>
        <p:nvPr/>
      </p:nvGrpSpPr>
      <p:grpSpPr>
        <a:xfrm>
          <a:off x="0" y="0"/>
          <a:ext cx="0" cy="0"/>
          <a:chOff x="0" y="0"/>
          <a:chExt cx="0" cy="0"/>
        </a:xfrm>
      </p:grpSpPr>
      <p:sp>
        <p:nvSpPr>
          <p:cNvPr id="1275" name="Google Shape;1275;p5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76" name="Google Shape;1276;p5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77" name="Google Shape;1277;p54"/>
          <p:cNvSpPr txBox="1"/>
          <p:nvPr>
            <p:ph idx="1" type="subTitle"/>
          </p:nvPr>
        </p:nvSpPr>
        <p:spPr>
          <a:xfrm>
            <a:off x="390325" y="1508875"/>
            <a:ext cx="7924800" cy="196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Periodically, usually at end of month, an ageing schedule of accounts receivable is prepared. This will enable the company to know the total amount of their accounts receivable, the customers from whom the amounts are due and the age of the accounts receivable whether current or overdue. The collection department uses the schedule in following up collections from customers.</a:t>
            </a:r>
            <a:endParaRPr sz="1800"/>
          </a:p>
        </p:txBody>
      </p:sp>
      <p:sp>
        <p:nvSpPr>
          <p:cNvPr id="1278" name="Google Shape;1278;p54"/>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Ageing Schedules of Accounts Receivable</a:t>
            </a:r>
            <a:endParaRPr sz="2500"/>
          </a:p>
        </p:txBody>
      </p:sp>
      <p:grpSp>
        <p:nvGrpSpPr>
          <p:cNvPr id="1279" name="Google Shape;1279;p54"/>
          <p:cNvGrpSpPr/>
          <p:nvPr/>
        </p:nvGrpSpPr>
        <p:grpSpPr>
          <a:xfrm flipH="1">
            <a:off x="7789183" y="2670636"/>
            <a:ext cx="1283202" cy="2558777"/>
            <a:chOff x="2435068" y="3902351"/>
            <a:chExt cx="829049" cy="1653170"/>
          </a:xfrm>
        </p:grpSpPr>
        <p:sp>
          <p:nvSpPr>
            <p:cNvPr id="1280" name="Google Shape;1280;p5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1" name="Google Shape;1281;p5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2" name="Google Shape;1282;p5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3" name="Google Shape;1283;p5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4" name="Google Shape;1284;p5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5" name="Google Shape;1285;p5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6" name="Google Shape;1286;p5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7" name="Google Shape;1287;p5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8" name="Google Shape;1288;p5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9" name="Google Shape;1289;p5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0" name="Google Shape;1290;p5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1" name="Google Shape;1291;p5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2" name="Google Shape;1292;p5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3" name="Google Shape;1293;p5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4" name="Google Shape;1294;p5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5" name="Google Shape;1295;p5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9" name="Shape 1299"/>
        <p:cNvGrpSpPr/>
        <p:nvPr/>
      </p:nvGrpSpPr>
      <p:grpSpPr>
        <a:xfrm>
          <a:off x="0" y="0"/>
          <a:ext cx="0" cy="0"/>
          <a:chOff x="0" y="0"/>
          <a:chExt cx="0" cy="0"/>
        </a:xfrm>
      </p:grpSpPr>
      <p:sp>
        <p:nvSpPr>
          <p:cNvPr id="1300" name="Google Shape;1300;p55"/>
          <p:cNvSpPr txBox="1"/>
          <p:nvPr>
            <p:ph type="title"/>
          </p:nvPr>
        </p:nvSpPr>
        <p:spPr>
          <a:xfrm>
            <a:off x="1284000" y="1484575"/>
            <a:ext cx="6576000" cy="1706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4600"/>
              <a:t>Financial Statements Analysis</a:t>
            </a:r>
            <a:endParaRPr sz="46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304" name="Shape 1304"/>
        <p:cNvGrpSpPr/>
        <p:nvPr/>
      </p:nvGrpSpPr>
      <p:grpSpPr>
        <a:xfrm>
          <a:off x="0" y="0"/>
          <a:ext cx="0" cy="0"/>
          <a:chOff x="0" y="0"/>
          <a:chExt cx="0" cy="0"/>
        </a:xfrm>
      </p:grpSpPr>
      <p:sp>
        <p:nvSpPr>
          <p:cNvPr id="1305" name="Google Shape;1305;p5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06" name="Google Shape;1306;p5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07" name="Google Shape;1307;p56"/>
          <p:cNvSpPr txBox="1"/>
          <p:nvPr>
            <p:ph idx="1" type="subTitle"/>
          </p:nvPr>
        </p:nvSpPr>
        <p:spPr>
          <a:xfrm>
            <a:off x="390325" y="1585075"/>
            <a:ext cx="7924800" cy="18429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t>The annual reports of corporations include comparative statements per requirements of the Securities and Exchange Commission and the Bureau of Internal Revenue. </a:t>
            </a:r>
            <a:r>
              <a:rPr b="1" lang="en" sz="1800"/>
              <a:t>Comparative statements </a:t>
            </a:r>
            <a:r>
              <a:rPr lang="en" sz="1800"/>
              <a:t>show figures for the current period and the preceding period or periods. These statements may be analyzed horizontally, vertically or by the use of other analytical tools.</a:t>
            </a:r>
            <a:endParaRPr sz="1800"/>
          </a:p>
        </p:txBody>
      </p:sp>
      <p:sp>
        <p:nvSpPr>
          <p:cNvPr id="1308" name="Google Shape;1308;p56"/>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300"/>
              <a:t>Comparative Statements: The Starting Point</a:t>
            </a:r>
            <a:endParaRPr sz="2300"/>
          </a:p>
        </p:txBody>
      </p:sp>
      <p:grpSp>
        <p:nvGrpSpPr>
          <p:cNvPr id="1309" name="Google Shape;1309;p56"/>
          <p:cNvGrpSpPr/>
          <p:nvPr/>
        </p:nvGrpSpPr>
        <p:grpSpPr>
          <a:xfrm flipH="1">
            <a:off x="7789183" y="2670636"/>
            <a:ext cx="1283202" cy="2558777"/>
            <a:chOff x="2435068" y="3902351"/>
            <a:chExt cx="829049" cy="1653170"/>
          </a:xfrm>
        </p:grpSpPr>
        <p:sp>
          <p:nvSpPr>
            <p:cNvPr id="1310" name="Google Shape;1310;p5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1" name="Google Shape;1311;p5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2" name="Google Shape;1312;p5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3" name="Google Shape;1313;p5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4" name="Google Shape;1314;p5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5" name="Google Shape;1315;p5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6" name="Google Shape;1316;p5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7" name="Google Shape;1317;p5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8" name="Google Shape;1318;p5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9" name="Google Shape;1319;p5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0" name="Google Shape;1320;p5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1" name="Google Shape;1321;p5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2" name="Google Shape;1322;p5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3" name="Google Shape;1323;p5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4" name="Google Shape;1324;p5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25" name="Google Shape;1325;p5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329" name="Shape 1329"/>
        <p:cNvGrpSpPr/>
        <p:nvPr/>
      </p:nvGrpSpPr>
      <p:grpSpPr>
        <a:xfrm>
          <a:off x="0" y="0"/>
          <a:ext cx="0" cy="0"/>
          <a:chOff x="0" y="0"/>
          <a:chExt cx="0" cy="0"/>
        </a:xfrm>
      </p:grpSpPr>
      <p:sp>
        <p:nvSpPr>
          <p:cNvPr id="1330" name="Google Shape;1330;p5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1" name="Google Shape;1331;p5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2" name="Google Shape;1332;p57"/>
          <p:cNvSpPr txBox="1"/>
          <p:nvPr>
            <p:ph idx="1" type="subTitle"/>
          </p:nvPr>
        </p:nvSpPr>
        <p:spPr>
          <a:xfrm>
            <a:off x="390325" y="1585075"/>
            <a:ext cx="7924800" cy="18429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b="1" i="1" lang="en" sz="1800"/>
              <a:t>Horizontal analysis </a:t>
            </a:r>
            <a:r>
              <a:rPr lang="en" sz="1800"/>
              <a:t>involves sidewise comparison. It shows changes from year to year. When two years are being compared the earlier year is used as the base year. The increase or decrease from the base year to the succeeding years is computed for each item. The amount of change, in terms of increase or decrease, is divided by the amount of the base year.</a:t>
            </a:r>
            <a:endParaRPr sz="1800"/>
          </a:p>
        </p:txBody>
      </p:sp>
      <p:sp>
        <p:nvSpPr>
          <p:cNvPr id="1333" name="Google Shape;1333;p57"/>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300"/>
              <a:t>Comparative Statements: The Starting Point</a:t>
            </a:r>
            <a:endParaRPr sz="2300"/>
          </a:p>
        </p:txBody>
      </p:sp>
      <p:grpSp>
        <p:nvGrpSpPr>
          <p:cNvPr id="1334" name="Google Shape;1334;p57"/>
          <p:cNvGrpSpPr/>
          <p:nvPr/>
        </p:nvGrpSpPr>
        <p:grpSpPr>
          <a:xfrm flipH="1">
            <a:off x="7789183" y="2670636"/>
            <a:ext cx="1283202" cy="2558777"/>
            <a:chOff x="2435068" y="3902351"/>
            <a:chExt cx="829049" cy="1653170"/>
          </a:xfrm>
        </p:grpSpPr>
        <p:sp>
          <p:nvSpPr>
            <p:cNvPr id="1335" name="Google Shape;1335;p5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6" name="Google Shape;1336;p5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7" name="Google Shape;1337;p5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8" name="Google Shape;1338;p5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39" name="Google Shape;1339;p5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0" name="Google Shape;1340;p5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1" name="Google Shape;1341;p5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2" name="Google Shape;1342;p5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3" name="Google Shape;1343;p5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4" name="Google Shape;1344;p5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5" name="Google Shape;1345;p5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6" name="Google Shape;1346;p5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7" name="Google Shape;1347;p5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8" name="Google Shape;1348;p5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9" name="Google Shape;1349;p5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50" name="Google Shape;1350;p5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354" name="Shape 1354"/>
        <p:cNvGrpSpPr/>
        <p:nvPr/>
      </p:nvGrpSpPr>
      <p:grpSpPr>
        <a:xfrm>
          <a:off x="0" y="0"/>
          <a:ext cx="0" cy="0"/>
          <a:chOff x="0" y="0"/>
          <a:chExt cx="0" cy="0"/>
        </a:xfrm>
      </p:grpSpPr>
      <p:sp>
        <p:nvSpPr>
          <p:cNvPr id="1355" name="Google Shape;1355;p5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56" name="Google Shape;1356;p5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57" name="Google Shape;1357;p58"/>
          <p:cNvSpPr txBox="1"/>
          <p:nvPr>
            <p:ph idx="1" type="subTitle"/>
          </p:nvPr>
        </p:nvSpPr>
        <p:spPr>
          <a:xfrm>
            <a:off x="879675" y="1837600"/>
            <a:ext cx="3931200" cy="238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When several years are involved in a horizontal analysis, the base year is the earliest year. The base year is 100%. The amount of the items for succeeding years are divided by the base year amount. The series of quotients show the trend in the item.</a:t>
            </a:r>
            <a:endParaRPr sz="1800"/>
          </a:p>
        </p:txBody>
      </p:sp>
      <p:sp>
        <p:nvSpPr>
          <p:cNvPr id="1358" name="Google Shape;1358;p58"/>
          <p:cNvSpPr txBox="1"/>
          <p:nvPr>
            <p:ph type="title"/>
          </p:nvPr>
        </p:nvSpPr>
        <p:spPr>
          <a:xfrm>
            <a:off x="803475" y="1240975"/>
            <a:ext cx="40074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Trend Percentages</a:t>
            </a:r>
            <a:endParaRPr/>
          </a:p>
        </p:txBody>
      </p:sp>
      <p:pic>
        <p:nvPicPr>
          <p:cNvPr id="1359" name="Google Shape;1359;p58"/>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1360" name="Google Shape;1360;p58"/>
          <p:cNvGrpSpPr/>
          <p:nvPr/>
        </p:nvGrpSpPr>
        <p:grpSpPr>
          <a:xfrm flipH="1">
            <a:off x="7789183" y="2670636"/>
            <a:ext cx="1283202" cy="2558777"/>
            <a:chOff x="2435068" y="3902351"/>
            <a:chExt cx="829049" cy="1653170"/>
          </a:xfrm>
        </p:grpSpPr>
        <p:sp>
          <p:nvSpPr>
            <p:cNvPr id="1361" name="Google Shape;1361;p5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2" name="Google Shape;1362;p5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3" name="Google Shape;1363;p5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4" name="Google Shape;1364;p5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5" name="Google Shape;1365;p5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6" name="Google Shape;1366;p5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7" name="Google Shape;1367;p5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8" name="Google Shape;1368;p5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9" name="Google Shape;1369;p5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0" name="Google Shape;1370;p5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1" name="Google Shape;1371;p5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2" name="Google Shape;1372;p5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3" name="Google Shape;1373;p5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4" name="Google Shape;1374;p5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5" name="Google Shape;1375;p5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6" name="Google Shape;1376;p5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377" name="Google Shape;1377;p58"/>
          <p:cNvGrpSpPr/>
          <p:nvPr/>
        </p:nvGrpSpPr>
        <p:grpSpPr>
          <a:xfrm>
            <a:off x="4861156" y="3582281"/>
            <a:ext cx="957114" cy="1376336"/>
            <a:chOff x="3390240" y="266841"/>
            <a:chExt cx="284593" cy="409234"/>
          </a:xfrm>
        </p:grpSpPr>
        <p:sp>
          <p:nvSpPr>
            <p:cNvPr id="1378" name="Google Shape;1378;p58"/>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9" name="Google Shape;1379;p58"/>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80" name="Google Shape;1380;p58"/>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381" name="Google Shape;1381;p58"/>
          <p:cNvGrpSpPr/>
          <p:nvPr/>
        </p:nvGrpSpPr>
        <p:grpSpPr>
          <a:xfrm flipH="1">
            <a:off x="5094971" y="690627"/>
            <a:ext cx="389692" cy="162548"/>
            <a:chOff x="7124939" y="1071676"/>
            <a:chExt cx="428186" cy="178604"/>
          </a:xfrm>
        </p:grpSpPr>
        <p:sp>
          <p:nvSpPr>
            <p:cNvPr id="1382" name="Google Shape;1382;p58"/>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83" name="Google Shape;1383;p58"/>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387" name="Shape 1387"/>
        <p:cNvGrpSpPr/>
        <p:nvPr/>
      </p:nvGrpSpPr>
      <p:grpSpPr>
        <a:xfrm>
          <a:off x="0" y="0"/>
          <a:ext cx="0" cy="0"/>
          <a:chOff x="0" y="0"/>
          <a:chExt cx="0" cy="0"/>
        </a:xfrm>
      </p:grpSpPr>
      <p:sp>
        <p:nvSpPr>
          <p:cNvPr id="1388" name="Google Shape;1388;p5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89" name="Google Shape;1389;p5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0" name="Google Shape;1390;p59"/>
          <p:cNvSpPr txBox="1"/>
          <p:nvPr>
            <p:ph idx="1" type="subTitle"/>
          </p:nvPr>
        </p:nvSpPr>
        <p:spPr>
          <a:xfrm>
            <a:off x="390325" y="1661275"/>
            <a:ext cx="7924800" cy="159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Year		Net Income		Computation					Trend </a:t>
            </a:r>
            <a:br>
              <a:rPr lang="en" sz="1800"/>
            </a:br>
            <a:r>
              <a:rPr lang="en" sz="1800"/>
              <a:t>														Percentages</a:t>
            </a:r>
            <a:endParaRPr sz="1800"/>
          </a:p>
          <a:p>
            <a:pPr indent="0" lvl="0" marL="0" rtl="0" algn="l">
              <a:spcBef>
                <a:spcPts val="0"/>
              </a:spcBef>
              <a:spcAft>
                <a:spcPts val="0"/>
              </a:spcAft>
              <a:buNone/>
            </a:pPr>
            <a:r>
              <a:rPr lang="en" sz="1800"/>
              <a:t>20X2		₱ 2,100,000		₱ 2,100,000 ÷ ₱ 2,100,000	 = 	100%</a:t>
            </a:r>
            <a:endParaRPr sz="1800"/>
          </a:p>
          <a:p>
            <a:pPr indent="0" lvl="0" marL="0" rtl="0" algn="l">
              <a:spcBef>
                <a:spcPts val="0"/>
              </a:spcBef>
              <a:spcAft>
                <a:spcPts val="0"/>
              </a:spcAft>
              <a:buNone/>
            </a:pPr>
            <a:r>
              <a:rPr lang="en" sz="1800"/>
              <a:t>20X3</a:t>
            </a:r>
            <a:r>
              <a:rPr lang="en" sz="1800"/>
              <a:t>		₱ 2,205,000		₱ 2,205,000 ÷ ₱ 2,100,000	 =	105%</a:t>
            </a:r>
            <a:endParaRPr sz="1800"/>
          </a:p>
          <a:p>
            <a:pPr indent="0" lvl="0" marL="0" rtl="0" algn="l">
              <a:spcBef>
                <a:spcPts val="0"/>
              </a:spcBef>
              <a:spcAft>
                <a:spcPts val="0"/>
              </a:spcAft>
              <a:buNone/>
            </a:pPr>
            <a:r>
              <a:rPr lang="en" sz="1800"/>
              <a:t>20X4		₱ 2,310, 000		₱ 2,310,000 ÷ ₱ 2,100,000	 = 	110%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391" name="Google Shape;1391;p59"/>
          <p:cNvSpPr txBox="1"/>
          <p:nvPr>
            <p:ph type="title"/>
          </p:nvPr>
        </p:nvSpPr>
        <p:spPr>
          <a:xfrm>
            <a:off x="977350" y="10885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	To illustrate, consider the following trend in the net income of Sulit Company:</a:t>
            </a:r>
            <a:endParaRPr sz="2400"/>
          </a:p>
        </p:txBody>
      </p:sp>
      <p:grpSp>
        <p:nvGrpSpPr>
          <p:cNvPr id="1392" name="Google Shape;1392;p59"/>
          <p:cNvGrpSpPr/>
          <p:nvPr/>
        </p:nvGrpSpPr>
        <p:grpSpPr>
          <a:xfrm flipH="1">
            <a:off x="7789183" y="2670636"/>
            <a:ext cx="1283202" cy="2558777"/>
            <a:chOff x="2435068" y="3902351"/>
            <a:chExt cx="829049" cy="1653170"/>
          </a:xfrm>
        </p:grpSpPr>
        <p:sp>
          <p:nvSpPr>
            <p:cNvPr id="1393" name="Google Shape;1393;p5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4" name="Google Shape;1394;p5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5" name="Google Shape;1395;p5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6" name="Google Shape;1396;p5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7" name="Google Shape;1397;p5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8" name="Google Shape;1398;p5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9" name="Google Shape;1399;p5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0" name="Google Shape;1400;p5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1" name="Google Shape;1401;p5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2" name="Google Shape;1402;p5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3" name="Google Shape;1403;p5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4" name="Google Shape;1404;p5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5" name="Google Shape;1405;p5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6" name="Google Shape;1406;p5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7" name="Google Shape;1407;p5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8" name="Google Shape;1408;p5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12" name="Shape 1412"/>
        <p:cNvGrpSpPr/>
        <p:nvPr/>
      </p:nvGrpSpPr>
      <p:grpSpPr>
        <a:xfrm>
          <a:off x="0" y="0"/>
          <a:ext cx="0" cy="0"/>
          <a:chOff x="0" y="0"/>
          <a:chExt cx="0" cy="0"/>
        </a:xfrm>
      </p:grpSpPr>
      <p:sp>
        <p:nvSpPr>
          <p:cNvPr id="1413" name="Google Shape;1413;p6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14" name="Google Shape;1414;p6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15" name="Google Shape;1415;p60"/>
          <p:cNvSpPr txBox="1"/>
          <p:nvPr>
            <p:ph idx="1" type="subTitle"/>
          </p:nvPr>
        </p:nvSpPr>
        <p:spPr>
          <a:xfrm>
            <a:off x="390325" y="975475"/>
            <a:ext cx="7924800" cy="30312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t>Working capital may appear to be adequate and the business sufficiently liquid, based on the preceding computations, but it may still lack the proper balance among components. One way of judging whether or not the combination is reasonable is to determine the percentage of each asset to total assets. </a:t>
            </a:r>
            <a:endParaRPr sz="1800"/>
          </a:p>
          <a:p>
            <a:pPr indent="457200" lvl="0" marL="0" rtl="0" algn="l">
              <a:spcBef>
                <a:spcPts val="0"/>
              </a:spcBef>
              <a:spcAft>
                <a:spcPts val="0"/>
              </a:spcAft>
              <a:buNone/>
            </a:pPr>
            <a:r>
              <a:t/>
            </a:r>
            <a:endParaRPr sz="1800"/>
          </a:p>
          <a:p>
            <a:pPr indent="457200" lvl="0" marL="0" rtl="0" algn="l">
              <a:spcBef>
                <a:spcPts val="0"/>
              </a:spcBef>
              <a:spcAft>
                <a:spcPts val="0"/>
              </a:spcAft>
              <a:buNone/>
            </a:pPr>
            <a:r>
              <a:rPr lang="en" sz="1800"/>
              <a:t>This is known as </a:t>
            </a:r>
            <a:r>
              <a:rPr b="1" lang="en" sz="1800"/>
              <a:t>vertical analysis</a:t>
            </a:r>
            <a:r>
              <a:rPr lang="en" sz="1800"/>
              <a:t>, common size statement or statement of component percentages, This measure of asset composition is then compared with those of the same company at earlier dates and with those of similar companies at the same date.</a:t>
            </a:r>
            <a:endParaRPr sz="1800"/>
          </a:p>
        </p:txBody>
      </p:sp>
      <p:sp>
        <p:nvSpPr>
          <p:cNvPr id="1416" name="Google Shape;1416;p60"/>
          <p:cNvSpPr txBox="1"/>
          <p:nvPr>
            <p:ph type="title"/>
          </p:nvPr>
        </p:nvSpPr>
        <p:spPr>
          <a:xfrm>
            <a:off x="977350" y="402775"/>
            <a:ext cx="73377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200"/>
              <a:t>Composition of Balance Sheets - Vertical Analysis</a:t>
            </a:r>
            <a:endParaRPr sz="2200"/>
          </a:p>
        </p:txBody>
      </p:sp>
      <p:grpSp>
        <p:nvGrpSpPr>
          <p:cNvPr id="1417" name="Google Shape;1417;p60"/>
          <p:cNvGrpSpPr/>
          <p:nvPr/>
        </p:nvGrpSpPr>
        <p:grpSpPr>
          <a:xfrm flipH="1">
            <a:off x="8183880" y="2670629"/>
            <a:ext cx="888492" cy="2558777"/>
            <a:chOff x="2435068" y="3902351"/>
            <a:chExt cx="829049" cy="1653170"/>
          </a:xfrm>
        </p:grpSpPr>
        <p:sp>
          <p:nvSpPr>
            <p:cNvPr id="1418" name="Google Shape;1418;p6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19" name="Google Shape;1419;p6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0" name="Google Shape;1420;p6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1" name="Google Shape;1421;p6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2" name="Google Shape;1422;p6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3" name="Google Shape;1423;p6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4" name="Google Shape;1424;p6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5" name="Google Shape;1425;p6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6" name="Google Shape;1426;p6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7" name="Google Shape;1427;p6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8" name="Google Shape;1428;p6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29" name="Google Shape;1429;p6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30" name="Google Shape;1430;p6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31" name="Google Shape;1431;p6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32" name="Google Shape;1432;p6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33" name="Google Shape;1433;p6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37" name="Shape 1437"/>
        <p:cNvGrpSpPr/>
        <p:nvPr/>
      </p:nvGrpSpPr>
      <p:grpSpPr>
        <a:xfrm>
          <a:off x="0" y="0"/>
          <a:ext cx="0" cy="0"/>
          <a:chOff x="0" y="0"/>
          <a:chExt cx="0" cy="0"/>
        </a:xfrm>
      </p:grpSpPr>
      <p:sp>
        <p:nvSpPr>
          <p:cNvPr id="1438" name="Google Shape;1438;p6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39" name="Google Shape;1439;p6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0" name="Google Shape;1440;p61"/>
          <p:cNvSpPr txBox="1"/>
          <p:nvPr>
            <p:ph idx="1" type="subTitle"/>
          </p:nvPr>
        </p:nvSpPr>
        <p:spPr>
          <a:xfrm>
            <a:off x="390325" y="1813675"/>
            <a:ext cx="7924800" cy="157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800"/>
              <a:t>Income </a:t>
            </a:r>
            <a:r>
              <a:rPr lang="en" sz="1800"/>
              <a:t>is the result of two kinds of flows which have opposite effects: </a:t>
            </a:r>
            <a:r>
              <a:rPr lang="en" sz="1800" u="sng"/>
              <a:t>revenue</a:t>
            </a:r>
            <a:r>
              <a:rPr lang="en" sz="1800"/>
              <a:t>, which tends to increase income; and </a:t>
            </a:r>
            <a:r>
              <a:rPr lang="en" sz="1800" u="sng"/>
              <a:t>expenses</a:t>
            </a:r>
            <a:r>
              <a:rPr lang="en" sz="1800"/>
              <a:t>, which tend to decrease income. To enable management to pinpoint trouble spots or to determine the type of corrective action to be taken, it is important to determine which specific revenue or expense needs attention.</a:t>
            </a:r>
            <a:endParaRPr sz="1800"/>
          </a:p>
        </p:txBody>
      </p:sp>
      <p:sp>
        <p:nvSpPr>
          <p:cNvPr id="1441" name="Google Shape;1441;p61"/>
          <p:cNvSpPr txBox="1"/>
          <p:nvPr>
            <p:ph type="title"/>
          </p:nvPr>
        </p:nvSpPr>
        <p:spPr>
          <a:xfrm>
            <a:off x="977350" y="959575"/>
            <a:ext cx="7337700" cy="854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Composition of Income and Expenses - Vertical Analysis</a:t>
            </a:r>
            <a:endParaRPr sz="2400"/>
          </a:p>
        </p:txBody>
      </p:sp>
      <p:grpSp>
        <p:nvGrpSpPr>
          <p:cNvPr id="1442" name="Google Shape;1442;p61"/>
          <p:cNvGrpSpPr/>
          <p:nvPr/>
        </p:nvGrpSpPr>
        <p:grpSpPr>
          <a:xfrm flipH="1">
            <a:off x="7789183" y="2670636"/>
            <a:ext cx="1283202" cy="2558777"/>
            <a:chOff x="2435068" y="3902351"/>
            <a:chExt cx="829049" cy="1653170"/>
          </a:xfrm>
        </p:grpSpPr>
        <p:sp>
          <p:nvSpPr>
            <p:cNvPr id="1443" name="Google Shape;1443;p6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4" name="Google Shape;1444;p6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5" name="Google Shape;1445;p6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6" name="Google Shape;1446;p6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7" name="Google Shape;1447;p6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8" name="Google Shape;1448;p6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49" name="Google Shape;1449;p6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0" name="Google Shape;1450;p6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1" name="Google Shape;1451;p6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2" name="Google Shape;1452;p6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3" name="Google Shape;1453;p6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4" name="Google Shape;1454;p6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5" name="Google Shape;1455;p6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6" name="Google Shape;1456;p6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7" name="Google Shape;1457;p6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58" name="Google Shape;1458;p6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62" name="Shape 1462"/>
        <p:cNvGrpSpPr/>
        <p:nvPr/>
      </p:nvGrpSpPr>
      <p:grpSpPr>
        <a:xfrm>
          <a:off x="0" y="0"/>
          <a:ext cx="0" cy="0"/>
          <a:chOff x="0" y="0"/>
          <a:chExt cx="0" cy="0"/>
        </a:xfrm>
      </p:grpSpPr>
      <p:sp>
        <p:nvSpPr>
          <p:cNvPr id="1463" name="Google Shape;1463;p6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64" name="Google Shape;1464;p6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65" name="Google Shape;1465;p62"/>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sz="1800"/>
              <a:t>Breakeven </a:t>
            </a:r>
            <a:r>
              <a:rPr lang="en" sz="1800"/>
              <a:t>is a term which means "no profit, no loss", where the selling price or sales is equal to cost and expenses.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i="1" lang="en" sz="1800"/>
              <a:t>Cost </a:t>
            </a:r>
            <a:r>
              <a:rPr lang="en" sz="1800"/>
              <a:t>refers to the buying price of the merchandise in a retail or trading business or the direct material, direct labor and factory overhead in a manufacturing business and the direct cost and overhead in a service business.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i="1" lang="en" sz="1800"/>
              <a:t>Expenses </a:t>
            </a:r>
            <a:r>
              <a:rPr lang="en" sz="1800"/>
              <a:t>refer to the other expenses in running the business other than those in preceding sentences. </a:t>
            </a:r>
            <a:r>
              <a:rPr b="1" lang="en" sz="1800"/>
              <a:t>Selling price or sales</a:t>
            </a:r>
            <a:r>
              <a:rPr lang="en" sz="1800"/>
              <a:t> refer to the amount that the customer pays for the product or service.</a:t>
            </a:r>
            <a:endParaRPr sz="1800"/>
          </a:p>
        </p:txBody>
      </p:sp>
      <p:sp>
        <p:nvSpPr>
          <p:cNvPr id="1466" name="Google Shape;1466;p62"/>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Break Even Point Sales</a:t>
            </a:r>
            <a:endParaRPr/>
          </a:p>
        </p:txBody>
      </p:sp>
      <p:grpSp>
        <p:nvGrpSpPr>
          <p:cNvPr id="1467" name="Google Shape;1467;p62"/>
          <p:cNvGrpSpPr/>
          <p:nvPr/>
        </p:nvGrpSpPr>
        <p:grpSpPr>
          <a:xfrm flipH="1">
            <a:off x="7789183" y="2518236"/>
            <a:ext cx="1283202" cy="2558777"/>
            <a:chOff x="2435068" y="3902351"/>
            <a:chExt cx="829049" cy="1653170"/>
          </a:xfrm>
        </p:grpSpPr>
        <p:sp>
          <p:nvSpPr>
            <p:cNvPr id="1468" name="Google Shape;1468;p6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69" name="Google Shape;1469;p6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0" name="Google Shape;1470;p6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1" name="Google Shape;1471;p6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2" name="Google Shape;1472;p6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3" name="Google Shape;1473;p6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4" name="Google Shape;1474;p6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5" name="Google Shape;1475;p6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6" name="Google Shape;1476;p6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7" name="Google Shape;1477;p6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8" name="Google Shape;1478;p6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79" name="Google Shape;1479;p6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0" name="Google Shape;1480;p6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1" name="Google Shape;1481;p6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2" name="Google Shape;1482;p6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3" name="Google Shape;1483;p6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487" name="Shape 1487"/>
        <p:cNvGrpSpPr/>
        <p:nvPr/>
      </p:nvGrpSpPr>
      <p:grpSpPr>
        <a:xfrm>
          <a:off x="0" y="0"/>
          <a:ext cx="0" cy="0"/>
          <a:chOff x="0" y="0"/>
          <a:chExt cx="0" cy="0"/>
        </a:xfrm>
      </p:grpSpPr>
      <p:sp>
        <p:nvSpPr>
          <p:cNvPr id="1488" name="Google Shape;1488;p6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89" name="Google Shape;1489;p6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0" name="Google Shape;1490;p63"/>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t>It is important to know the breakeven sale or breakeven point because whatever is above it is the profit and whatever is below it is the loss.</a:t>
            </a:r>
            <a:endParaRPr sz="1800"/>
          </a:p>
          <a:p>
            <a:pPr indent="0" lvl="0" marL="0" rtl="0" algn="l">
              <a:spcBef>
                <a:spcPts val="0"/>
              </a:spcBef>
              <a:spcAft>
                <a:spcPts val="0"/>
              </a:spcAft>
              <a:buNone/>
            </a:pPr>
            <a:r>
              <a:rPr lang="en" sz="1800"/>
              <a:t>	To compute breakeven sale it is important to group cost and expenses into fixed costs and variable costs.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i="1" lang="en" sz="1800"/>
              <a:t>Fixed cost and expenses </a:t>
            </a:r>
            <a:r>
              <a:rPr lang="en" sz="1800"/>
              <a:t>are those that are incurred regardless of the volume of production or volume of business.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i="1" lang="en" sz="1800"/>
              <a:t>Variable cost and expenses</a:t>
            </a:r>
            <a:r>
              <a:rPr lang="en" sz="1800"/>
              <a:t> are those that are incurred in direct proportion to volume of production or volume of business.</a:t>
            </a:r>
            <a:endParaRPr sz="1800"/>
          </a:p>
        </p:txBody>
      </p:sp>
      <p:sp>
        <p:nvSpPr>
          <p:cNvPr id="1491" name="Google Shape;1491;p63"/>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Break Even Point Sales</a:t>
            </a:r>
            <a:endParaRPr/>
          </a:p>
        </p:txBody>
      </p:sp>
      <p:grpSp>
        <p:nvGrpSpPr>
          <p:cNvPr id="1492" name="Google Shape;1492;p63"/>
          <p:cNvGrpSpPr/>
          <p:nvPr/>
        </p:nvGrpSpPr>
        <p:grpSpPr>
          <a:xfrm flipH="1">
            <a:off x="7789183" y="2518236"/>
            <a:ext cx="1283202" cy="2558777"/>
            <a:chOff x="2435068" y="3902351"/>
            <a:chExt cx="829049" cy="1653170"/>
          </a:xfrm>
        </p:grpSpPr>
        <p:sp>
          <p:nvSpPr>
            <p:cNvPr id="1493" name="Google Shape;1493;p6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4" name="Google Shape;1494;p6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5" name="Google Shape;1495;p6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6" name="Google Shape;1496;p6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7" name="Google Shape;1497;p6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8" name="Google Shape;1498;p6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99" name="Google Shape;1499;p6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0" name="Google Shape;1500;p6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1" name="Google Shape;1501;p6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2" name="Google Shape;1502;p6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3" name="Google Shape;1503;p6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4" name="Google Shape;1504;p6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5" name="Google Shape;1505;p6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6" name="Google Shape;1506;p6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7" name="Google Shape;1507;p6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08" name="Google Shape;1508;p6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12" name="Shape 1512"/>
        <p:cNvGrpSpPr/>
        <p:nvPr/>
      </p:nvGrpSpPr>
      <p:grpSpPr>
        <a:xfrm>
          <a:off x="0" y="0"/>
          <a:ext cx="0" cy="0"/>
          <a:chOff x="0" y="0"/>
          <a:chExt cx="0" cy="0"/>
        </a:xfrm>
      </p:grpSpPr>
      <p:sp>
        <p:nvSpPr>
          <p:cNvPr id="1513" name="Google Shape;1513;p6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14" name="Google Shape;1514;p6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15" name="Google Shape;1515;p64"/>
          <p:cNvSpPr txBox="1"/>
          <p:nvPr>
            <p:ph idx="1" type="subTitle"/>
          </p:nvPr>
        </p:nvSpPr>
        <p:spPr>
          <a:xfrm>
            <a:off x="390325" y="975475"/>
            <a:ext cx="7924800" cy="71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When the businessman knows the </a:t>
            </a:r>
            <a:r>
              <a:rPr lang="en" sz="1800"/>
              <a:t>break even</a:t>
            </a:r>
            <a:r>
              <a:rPr lang="en" sz="1800"/>
              <a:t> then he will strive to sell at more than the breakeven sales.</a:t>
            </a:r>
            <a:endParaRPr sz="1800"/>
          </a:p>
        </p:txBody>
      </p:sp>
      <p:sp>
        <p:nvSpPr>
          <p:cNvPr id="1516" name="Google Shape;1516;p64"/>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Importance of Knowing Breakeven</a:t>
            </a:r>
            <a:endParaRPr/>
          </a:p>
        </p:txBody>
      </p:sp>
      <p:grpSp>
        <p:nvGrpSpPr>
          <p:cNvPr id="1517" name="Google Shape;1517;p64"/>
          <p:cNvGrpSpPr/>
          <p:nvPr/>
        </p:nvGrpSpPr>
        <p:grpSpPr>
          <a:xfrm flipH="1">
            <a:off x="7789183" y="2670636"/>
            <a:ext cx="1283202" cy="2558777"/>
            <a:chOff x="2435068" y="3902351"/>
            <a:chExt cx="829049" cy="1653170"/>
          </a:xfrm>
        </p:grpSpPr>
        <p:sp>
          <p:nvSpPr>
            <p:cNvPr id="1518" name="Google Shape;1518;p6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19" name="Google Shape;1519;p6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0" name="Google Shape;1520;p6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1" name="Google Shape;1521;p6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2" name="Google Shape;1522;p6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3" name="Google Shape;1523;p6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4" name="Google Shape;1524;p6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5" name="Google Shape;1525;p6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6" name="Google Shape;1526;p6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7" name="Google Shape;1527;p6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8" name="Google Shape;1528;p6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9" name="Google Shape;1529;p6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0" name="Google Shape;1530;p6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1" name="Google Shape;1531;p6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2" name="Google Shape;1532;p6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3" name="Google Shape;1533;p6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534" name="Google Shape;1534;p64"/>
          <p:cNvSpPr txBox="1"/>
          <p:nvPr>
            <p:ph idx="1" type="subTitle"/>
          </p:nvPr>
        </p:nvSpPr>
        <p:spPr>
          <a:xfrm>
            <a:off x="390325" y="2502600"/>
            <a:ext cx="7924800" cy="1070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Entrepreneur Philippines, September 2001 issue poses a question "Counted Your Money Lately?" A good financial management system tells you how your business is doing and why.</a:t>
            </a:r>
            <a:endParaRPr sz="1800"/>
          </a:p>
        </p:txBody>
      </p:sp>
      <p:sp>
        <p:nvSpPr>
          <p:cNvPr id="1535" name="Google Shape;1535;p64"/>
          <p:cNvSpPr txBox="1"/>
          <p:nvPr>
            <p:ph type="title"/>
          </p:nvPr>
        </p:nvSpPr>
        <p:spPr>
          <a:xfrm>
            <a:off x="977350" y="1929900"/>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Financial Management</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39" name="Shape 1539"/>
        <p:cNvGrpSpPr/>
        <p:nvPr/>
      </p:nvGrpSpPr>
      <p:grpSpPr>
        <a:xfrm>
          <a:off x="0" y="0"/>
          <a:ext cx="0" cy="0"/>
          <a:chOff x="0" y="0"/>
          <a:chExt cx="0" cy="0"/>
        </a:xfrm>
      </p:grpSpPr>
      <p:sp>
        <p:nvSpPr>
          <p:cNvPr id="1540" name="Google Shape;1540;p6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1" name="Google Shape;1541;p6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2" name="Google Shape;1542;p65"/>
          <p:cNvSpPr txBox="1"/>
          <p:nvPr>
            <p:ph idx="1" type="subTitle"/>
          </p:nvPr>
        </p:nvSpPr>
        <p:spPr>
          <a:xfrm>
            <a:off x="390325" y="372550"/>
            <a:ext cx="7924800" cy="439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As an entrepreneur there should be a balance of all the activities in the organization. Common problems of lack of balance are:</a:t>
            </a:r>
            <a:br>
              <a:rPr lang="en" sz="1800"/>
            </a:br>
            <a:br>
              <a:rPr lang="en" sz="1800"/>
            </a:br>
            <a:r>
              <a:rPr lang="en" sz="1800"/>
              <a:t>1. high concentration on sales but fail to collect sales on credit;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high concentration on sales but fail to produce products ordered by the market;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high concentration on sales without the support of the service crew;</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lot of CASH is lying idle in checking bank account;</a:t>
            </a:r>
            <a:endParaRPr sz="1800"/>
          </a:p>
        </p:txBody>
      </p:sp>
      <p:grpSp>
        <p:nvGrpSpPr>
          <p:cNvPr id="1543" name="Google Shape;1543;p65"/>
          <p:cNvGrpSpPr/>
          <p:nvPr/>
        </p:nvGrpSpPr>
        <p:grpSpPr>
          <a:xfrm flipH="1">
            <a:off x="7789183" y="2670636"/>
            <a:ext cx="1283202" cy="2558777"/>
            <a:chOff x="2435068" y="3902351"/>
            <a:chExt cx="829049" cy="1653170"/>
          </a:xfrm>
        </p:grpSpPr>
        <p:sp>
          <p:nvSpPr>
            <p:cNvPr id="1544" name="Google Shape;1544;p6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5" name="Google Shape;1545;p6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6" name="Google Shape;1546;p6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7" name="Google Shape;1547;p6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8" name="Google Shape;1548;p6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9" name="Google Shape;1549;p6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0" name="Google Shape;1550;p6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1" name="Google Shape;1551;p6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2" name="Google Shape;1552;p6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3" name="Google Shape;1553;p6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4" name="Google Shape;1554;p6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5" name="Google Shape;1555;p6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6" name="Google Shape;1556;p6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7" name="Google Shape;1557;p6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8" name="Google Shape;1558;p6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9" name="Google Shape;1559;p6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63" name="Shape 1563"/>
        <p:cNvGrpSpPr/>
        <p:nvPr/>
      </p:nvGrpSpPr>
      <p:grpSpPr>
        <a:xfrm>
          <a:off x="0" y="0"/>
          <a:ext cx="0" cy="0"/>
          <a:chOff x="0" y="0"/>
          <a:chExt cx="0" cy="0"/>
        </a:xfrm>
      </p:grpSpPr>
      <p:sp>
        <p:nvSpPr>
          <p:cNvPr id="1564" name="Google Shape;1564;p66"/>
          <p:cNvSpPr/>
          <p:nvPr/>
        </p:nvSpPr>
        <p:spPr>
          <a:xfrm flipH="1">
            <a:off x="6774901" y="26628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65" name="Google Shape;1565;p6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66" name="Google Shape;1566;p66"/>
          <p:cNvSpPr txBox="1"/>
          <p:nvPr>
            <p:ph idx="1" type="subTitle"/>
          </p:nvPr>
        </p:nvSpPr>
        <p:spPr>
          <a:xfrm>
            <a:off x="390325" y="372550"/>
            <a:ext cx="7924800" cy="439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5. lot of CASH invested in fixed assets resulting in insufficient working capital;</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6. hiring employees more than the company requirements, leading to lot of idle time and high cost;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7. failure to remit to government entities leading to problems with BIR, SSS, Pag-Ibig, PhilHealth and others;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8. cash advances to employees and officers resulting in inadequate CASH for recurring and regular business requirements.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The list can go on and on.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grpSp>
        <p:nvGrpSpPr>
          <p:cNvPr id="1567" name="Google Shape;1567;p66"/>
          <p:cNvGrpSpPr/>
          <p:nvPr/>
        </p:nvGrpSpPr>
        <p:grpSpPr>
          <a:xfrm flipH="1">
            <a:off x="7789183" y="3051636"/>
            <a:ext cx="1283202" cy="2558777"/>
            <a:chOff x="2435068" y="3902351"/>
            <a:chExt cx="829049" cy="1653170"/>
          </a:xfrm>
        </p:grpSpPr>
        <p:sp>
          <p:nvSpPr>
            <p:cNvPr id="1568" name="Google Shape;1568;p6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69" name="Google Shape;1569;p6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0" name="Google Shape;1570;p6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1" name="Google Shape;1571;p6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2" name="Google Shape;1572;p6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3" name="Google Shape;1573;p6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4" name="Google Shape;1574;p6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5" name="Google Shape;1575;p6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6" name="Google Shape;1576;p6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7" name="Google Shape;1577;p6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8" name="Google Shape;1578;p6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9" name="Google Shape;1579;p6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0" name="Google Shape;1580;p6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1" name="Google Shape;1581;p6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2" name="Google Shape;1582;p6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3" name="Google Shape;1583;p6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587" name="Shape 1587"/>
        <p:cNvGrpSpPr/>
        <p:nvPr/>
      </p:nvGrpSpPr>
      <p:grpSpPr>
        <a:xfrm>
          <a:off x="0" y="0"/>
          <a:ext cx="0" cy="0"/>
          <a:chOff x="0" y="0"/>
          <a:chExt cx="0" cy="0"/>
        </a:xfrm>
      </p:grpSpPr>
      <p:sp>
        <p:nvSpPr>
          <p:cNvPr id="1588" name="Google Shape;1588;p6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9" name="Google Shape;1589;p6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0" name="Google Shape;1590;p67"/>
          <p:cNvSpPr txBox="1"/>
          <p:nvPr>
            <p:ph idx="1" type="subTitle"/>
          </p:nvPr>
        </p:nvSpPr>
        <p:spPr>
          <a:xfrm>
            <a:off x="390325" y="372550"/>
            <a:ext cx="7924800" cy="213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Financial management and control is very important. The financial management system is the engine that will make the business achieve peak performance.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b="1" i="1" lang="en" sz="1800"/>
              <a:t>Financial management</a:t>
            </a:r>
            <a:r>
              <a:rPr lang="en" sz="1800"/>
              <a:t> is the proper handling of money. It is like a reliable </a:t>
            </a:r>
            <a:r>
              <a:rPr lang="en" sz="1800"/>
              <a:t>scoreboard</a:t>
            </a:r>
            <a:r>
              <a:rPr lang="en" sz="1800"/>
              <a:t>, analyzed by a "numbers person" and that "numbers person" and his staff taking steps in actualizing his evaluations and conclusions. </a:t>
            </a:r>
            <a:endParaRPr sz="1800"/>
          </a:p>
        </p:txBody>
      </p:sp>
      <p:grpSp>
        <p:nvGrpSpPr>
          <p:cNvPr id="1591" name="Google Shape;1591;p67"/>
          <p:cNvGrpSpPr/>
          <p:nvPr/>
        </p:nvGrpSpPr>
        <p:grpSpPr>
          <a:xfrm flipH="1">
            <a:off x="7789183" y="2670636"/>
            <a:ext cx="1283202" cy="2558777"/>
            <a:chOff x="2435068" y="3902351"/>
            <a:chExt cx="829049" cy="1653170"/>
          </a:xfrm>
        </p:grpSpPr>
        <p:sp>
          <p:nvSpPr>
            <p:cNvPr id="1592" name="Google Shape;1592;p6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3" name="Google Shape;1593;p6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4" name="Google Shape;1594;p6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5" name="Google Shape;1595;p6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6" name="Google Shape;1596;p6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7" name="Google Shape;1597;p6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8" name="Google Shape;1598;p6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9" name="Google Shape;1599;p6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0" name="Google Shape;1600;p6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1" name="Google Shape;1601;p6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2" name="Google Shape;1602;p6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3" name="Google Shape;1603;p6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4" name="Google Shape;1604;p6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5" name="Google Shape;1605;p6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6" name="Google Shape;1606;p6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7" name="Google Shape;1607;p6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611" name="Shape 1611"/>
        <p:cNvGrpSpPr/>
        <p:nvPr/>
      </p:nvGrpSpPr>
      <p:grpSpPr>
        <a:xfrm>
          <a:off x="0" y="0"/>
          <a:ext cx="0" cy="0"/>
          <a:chOff x="0" y="0"/>
          <a:chExt cx="0" cy="0"/>
        </a:xfrm>
      </p:grpSpPr>
      <p:sp>
        <p:nvSpPr>
          <p:cNvPr id="1612" name="Google Shape;1612;p6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3" name="Google Shape;1613;p6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4" name="Google Shape;1614;p68"/>
          <p:cNvSpPr txBox="1"/>
          <p:nvPr>
            <p:ph idx="1" type="subTitle"/>
          </p:nvPr>
        </p:nvSpPr>
        <p:spPr>
          <a:xfrm>
            <a:off x="390325" y="12802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Manage proactively rather than reactively.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Borrow money more easily; not only can you plan ahead for financing needs, but sharing your budget with your banker will help in the loan approval process.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Provide financial planning information for investors.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Make your operation more profitable and efficient.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5. Access a great decision-making tool for key </a:t>
            </a:r>
            <a:endParaRPr sz="1800"/>
          </a:p>
          <a:p>
            <a:pPr indent="457200" lvl="0" marL="0" rtl="0" algn="l">
              <a:spcBef>
                <a:spcPts val="0"/>
              </a:spcBef>
              <a:spcAft>
                <a:spcPts val="0"/>
              </a:spcAft>
              <a:buNone/>
            </a:pPr>
            <a:r>
              <a:rPr lang="en" sz="1800"/>
              <a:t>financial considerations.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615" name="Google Shape;1615;p68"/>
          <p:cNvSpPr txBox="1"/>
          <p:nvPr>
            <p:ph type="title"/>
          </p:nvPr>
        </p:nvSpPr>
        <p:spPr>
          <a:xfrm>
            <a:off x="669875" y="631375"/>
            <a:ext cx="72960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1800"/>
              <a:t>The article in the </a:t>
            </a:r>
            <a:r>
              <a:rPr i="1" lang="en" sz="1800" u="sng"/>
              <a:t>Entrepreneur Philippines </a:t>
            </a:r>
            <a:r>
              <a:rPr lang="en" sz="1800"/>
              <a:t>enumerates the following benefits of a good financial management system.</a:t>
            </a:r>
            <a:endParaRPr sz="1800"/>
          </a:p>
        </p:txBody>
      </p:sp>
      <p:grpSp>
        <p:nvGrpSpPr>
          <p:cNvPr id="1616" name="Google Shape;1616;p68"/>
          <p:cNvGrpSpPr/>
          <p:nvPr/>
        </p:nvGrpSpPr>
        <p:grpSpPr>
          <a:xfrm flipH="1">
            <a:off x="7789183" y="2518236"/>
            <a:ext cx="1283202" cy="2558777"/>
            <a:chOff x="2435068" y="3902351"/>
            <a:chExt cx="829049" cy="1653170"/>
          </a:xfrm>
        </p:grpSpPr>
        <p:sp>
          <p:nvSpPr>
            <p:cNvPr id="1617" name="Google Shape;1617;p6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8" name="Google Shape;1618;p6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9" name="Google Shape;1619;p6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0" name="Google Shape;1620;p6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1" name="Google Shape;1621;p6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2" name="Google Shape;1622;p6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3" name="Google Shape;1623;p6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4" name="Google Shape;1624;p6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5" name="Google Shape;1625;p6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6" name="Google Shape;1626;p6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7" name="Google Shape;1627;p6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8" name="Google Shape;1628;p6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9" name="Google Shape;1629;p6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0" name="Google Shape;1630;p6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1" name="Google Shape;1631;p6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2" name="Google Shape;1632;p6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636" name="Shape 1636"/>
        <p:cNvGrpSpPr/>
        <p:nvPr/>
      </p:nvGrpSpPr>
      <p:grpSpPr>
        <a:xfrm>
          <a:off x="0" y="0"/>
          <a:ext cx="0" cy="0"/>
          <a:chOff x="0" y="0"/>
          <a:chExt cx="0" cy="0"/>
        </a:xfrm>
      </p:grpSpPr>
      <p:sp>
        <p:nvSpPr>
          <p:cNvPr id="1637" name="Google Shape;1637;p6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8" name="Google Shape;1638;p6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9" name="Google Shape;1639;p69"/>
          <p:cNvSpPr txBox="1"/>
          <p:nvPr>
            <p:ph idx="1" type="subTitle"/>
          </p:nvPr>
        </p:nvSpPr>
        <p:spPr>
          <a:xfrm>
            <a:off x="390325" y="1585075"/>
            <a:ext cx="6384600" cy="331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Avoid investing too much money in fixed assets.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Maintain short-term working capital needs to support accounts receivable and inventory more efficiently.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Set sales goals; you need to be growth-oriented, not just an "order taker".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Improve gross profit margin by pricing your services more effectively or by reducing supplies, direct labor, etc., that affect cost of goods sold.</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640" name="Google Shape;1640;p69"/>
          <p:cNvSpPr txBox="1"/>
          <p:nvPr>
            <p:ph type="title"/>
          </p:nvPr>
        </p:nvSpPr>
        <p:spPr>
          <a:xfrm>
            <a:off x="390275" y="625475"/>
            <a:ext cx="6384600" cy="731100"/>
          </a:xfrm>
          <a:prstGeom prst="rect">
            <a:avLst/>
          </a:prstGeom>
          <a:solidFill>
            <a:schemeClr val="accent6"/>
          </a:solidFill>
        </p:spPr>
        <p:txBody>
          <a:bodyPr anchorCtr="0" anchor="b" bIns="91425" lIns="91425" spcFirstLastPara="1" rIns="91425" wrap="square" tIns="91425">
            <a:noAutofit/>
          </a:bodyPr>
          <a:lstStyle/>
          <a:p>
            <a:pPr indent="0" lvl="0" marL="0" rtl="0" algn="ctr">
              <a:spcBef>
                <a:spcPts val="0"/>
              </a:spcBef>
              <a:spcAft>
                <a:spcPts val="0"/>
              </a:spcAft>
              <a:buNone/>
            </a:pPr>
            <a:r>
              <a:rPr lang="en" sz="1800"/>
              <a:t>	Financial planning and control help you become a better micro-manager by enabling you to:</a:t>
            </a:r>
            <a:endParaRPr sz="1800"/>
          </a:p>
        </p:txBody>
      </p:sp>
      <p:grpSp>
        <p:nvGrpSpPr>
          <p:cNvPr id="1641" name="Google Shape;1641;p69"/>
          <p:cNvGrpSpPr/>
          <p:nvPr/>
        </p:nvGrpSpPr>
        <p:grpSpPr>
          <a:xfrm flipH="1">
            <a:off x="7789183" y="2518236"/>
            <a:ext cx="1283202" cy="2558777"/>
            <a:chOff x="2435068" y="3902351"/>
            <a:chExt cx="829049" cy="1653170"/>
          </a:xfrm>
        </p:grpSpPr>
        <p:sp>
          <p:nvSpPr>
            <p:cNvPr id="1642" name="Google Shape;1642;p6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3" name="Google Shape;1643;p6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4" name="Google Shape;1644;p6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5" name="Google Shape;1645;p6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6" name="Google Shape;1646;p6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7" name="Google Shape;1647;p6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8" name="Google Shape;1648;p6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49" name="Google Shape;1649;p6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0" name="Google Shape;1650;p6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1" name="Google Shape;1651;p6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2" name="Google Shape;1652;p6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3" name="Google Shape;1653;p6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4" name="Google Shape;1654;p6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5" name="Google Shape;1655;p6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6" name="Google Shape;1656;p6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57" name="Google Shape;1657;p6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661" name="Shape 1661"/>
        <p:cNvGrpSpPr/>
        <p:nvPr/>
      </p:nvGrpSpPr>
      <p:grpSpPr>
        <a:xfrm>
          <a:off x="0" y="0"/>
          <a:ext cx="0" cy="0"/>
          <a:chOff x="0" y="0"/>
          <a:chExt cx="0" cy="0"/>
        </a:xfrm>
      </p:grpSpPr>
      <p:sp>
        <p:nvSpPr>
          <p:cNvPr id="1662" name="Google Shape;1662;p7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3" name="Google Shape;1663;p7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4" name="Google Shape;1664;p70"/>
          <p:cNvSpPr txBox="1"/>
          <p:nvPr>
            <p:ph idx="1" type="subTitle"/>
          </p:nvPr>
        </p:nvSpPr>
        <p:spPr>
          <a:xfrm>
            <a:off x="390325" y="1508875"/>
            <a:ext cx="6384600" cy="3019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5. Operate your business more efficiently by keeping selling and general and administrative expenses down more effectively.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6. Perform tax planning.</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7. Plan ahead for staff benefits.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8. Perform sensitivity analysis with the different financial variables involved.</a:t>
            </a:r>
            <a:endParaRPr sz="1800"/>
          </a:p>
          <a:p>
            <a:pPr indent="0" lvl="0" marL="0" rtl="0" algn="l">
              <a:spcBef>
                <a:spcPts val="0"/>
              </a:spcBef>
              <a:spcAft>
                <a:spcPts val="0"/>
              </a:spcAft>
              <a:buNone/>
            </a:pPr>
            <a:r>
              <a:t/>
            </a:r>
            <a:endParaRPr sz="1800"/>
          </a:p>
        </p:txBody>
      </p:sp>
      <p:grpSp>
        <p:nvGrpSpPr>
          <p:cNvPr id="1665" name="Google Shape;1665;p70"/>
          <p:cNvGrpSpPr/>
          <p:nvPr/>
        </p:nvGrpSpPr>
        <p:grpSpPr>
          <a:xfrm flipH="1">
            <a:off x="7789183" y="2518236"/>
            <a:ext cx="1283202" cy="2558777"/>
            <a:chOff x="2435068" y="3902351"/>
            <a:chExt cx="829049" cy="1653170"/>
          </a:xfrm>
        </p:grpSpPr>
        <p:sp>
          <p:nvSpPr>
            <p:cNvPr id="1666" name="Google Shape;1666;p7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7" name="Google Shape;1667;p7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8" name="Google Shape;1668;p7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9" name="Google Shape;1669;p7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0" name="Google Shape;1670;p7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1" name="Google Shape;1671;p7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2" name="Google Shape;1672;p7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3" name="Google Shape;1673;p7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4" name="Google Shape;1674;p7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5" name="Google Shape;1675;p7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6" name="Google Shape;1676;p7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7" name="Google Shape;1677;p7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8" name="Google Shape;1678;p7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9" name="Google Shape;1679;p7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0" name="Google Shape;1680;p7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1" name="Google Shape;1681;p7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682" name="Google Shape;1682;p70"/>
          <p:cNvSpPr txBox="1"/>
          <p:nvPr>
            <p:ph type="title"/>
          </p:nvPr>
        </p:nvSpPr>
        <p:spPr>
          <a:xfrm>
            <a:off x="390275" y="549275"/>
            <a:ext cx="6384600" cy="731100"/>
          </a:xfrm>
          <a:prstGeom prst="rect">
            <a:avLst/>
          </a:prstGeom>
          <a:solidFill>
            <a:schemeClr val="accent6"/>
          </a:solidFill>
        </p:spPr>
        <p:txBody>
          <a:bodyPr anchorCtr="0" anchor="b" bIns="91425" lIns="91425" spcFirstLastPara="1" rIns="91425" wrap="square" tIns="91425">
            <a:noAutofit/>
          </a:bodyPr>
          <a:lstStyle/>
          <a:p>
            <a:pPr indent="0" lvl="0" marL="0" rtl="0" algn="ctr">
              <a:spcBef>
                <a:spcPts val="0"/>
              </a:spcBef>
              <a:spcAft>
                <a:spcPts val="0"/>
              </a:spcAft>
              <a:buNone/>
            </a:pPr>
            <a:r>
              <a:rPr lang="en" sz="1800"/>
              <a:t>	Financial planning and control help you become a better micro-manager by enabling you to:</a:t>
            </a:r>
            <a:endParaRPr sz="18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686" name="Shape 1686"/>
        <p:cNvGrpSpPr/>
        <p:nvPr/>
      </p:nvGrpSpPr>
      <p:grpSpPr>
        <a:xfrm>
          <a:off x="0" y="0"/>
          <a:ext cx="0" cy="0"/>
          <a:chOff x="0" y="0"/>
          <a:chExt cx="0" cy="0"/>
        </a:xfrm>
      </p:grpSpPr>
      <p:sp>
        <p:nvSpPr>
          <p:cNvPr id="1687" name="Google Shape;1687;p7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8" name="Google Shape;1688;p7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9" name="Google Shape;1689;p71"/>
          <p:cNvSpPr txBox="1"/>
          <p:nvPr>
            <p:ph idx="1" type="subTitle"/>
          </p:nvPr>
        </p:nvSpPr>
        <p:spPr>
          <a:xfrm>
            <a:off x="390325" y="975475"/>
            <a:ext cx="7924800" cy="1542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sz="1800"/>
              <a:t>is the inherent power of the state to demand contributions for public purpose or purposes. </a:t>
            </a:r>
            <a:r>
              <a:rPr b="1" lang="en" sz="1800"/>
              <a:t>Taxes</a:t>
            </a:r>
            <a:r>
              <a:rPr lang="en" sz="1800"/>
              <a:t> are the enforced proportional contributions from persons and property levied by the </a:t>
            </a:r>
            <a:r>
              <a:rPr lang="en" sz="1800"/>
              <a:t>lawmaking</a:t>
            </a:r>
            <a:r>
              <a:rPr lang="en" sz="1800"/>
              <a:t> body of the state by virtue of its sovereignty for the support of the government and all public needs.</a:t>
            </a:r>
            <a:endParaRPr sz="1800"/>
          </a:p>
        </p:txBody>
      </p:sp>
      <p:sp>
        <p:nvSpPr>
          <p:cNvPr id="1690" name="Google Shape;1690;p71"/>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Taxation</a:t>
            </a:r>
            <a:endParaRPr/>
          </a:p>
        </p:txBody>
      </p:sp>
      <p:grpSp>
        <p:nvGrpSpPr>
          <p:cNvPr id="1691" name="Google Shape;1691;p71"/>
          <p:cNvGrpSpPr/>
          <p:nvPr/>
        </p:nvGrpSpPr>
        <p:grpSpPr>
          <a:xfrm flipH="1">
            <a:off x="7789183" y="2518236"/>
            <a:ext cx="1283202" cy="2558777"/>
            <a:chOff x="2435068" y="3902351"/>
            <a:chExt cx="829049" cy="1653170"/>
          </a:xfrm>
        </p:grpSpPr>
        <p:sp>
          <p:nvSpPr>
            <p:cNvPr id="1692" name="Google Shape;1692;p7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3" name="Google Shape;1693;p7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4" name="Google Shape;1694;p7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5" name="Google Shape;1695;p7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6" name="Google Shape;1696;p7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7" name="Google Shape;1697;p7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8" name="Google Shape;1698;p7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9" name="Google Shape;1699;p7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0" name="Google Shape;1700;p7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1" name="Google Shape;1701;p7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2" name="Google Shape;1702;p7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3" name="Google Shape;1703;p7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4" name="Google Shape;1704;p7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5" name="Google Shape;1705;p7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6" name="Google Shape;1706;p7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7" name="Google Shape;1707;p7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1" name="Shape 1711"/>
        <p:cNvGrpSpPr/>
        <p:nvPr/>
      </p:nvGrpSpPr>
      <p:grpSpPr>
        <a:xfrm>
          <a:off x="0" y="0"/>
          <a:ext cx="0" cy="0"/>
          <a:chOff x="0" y="0"/>
          <a:chExt cx="0" cy="0"/>
        </a:xfrm>
      </p:grpSpPr>
      <p:grpSp>
        <p:nvGrpSpPr>
          <p:cNvPr id="1712" name="Google Shape;1712;p72"/>
          <p:cNvGrpSpPr/>
          <p:nvPr/>
        </p:nvGrpSpPr>
        <p:grpSpPr>
          <a:xfrm>
            <a:off x="-824011" y="3493297"/>
            <a:ext cx="2814036" cy="2814036"/>
            <a:chOff x="-824011" y="3493297"/>
            <a:chExt cx="2814036" cy="2814036"/>
          </a:xfrm>
        </p:grpSpPr>
        <p:sp>
          <p:nvSpPr>
            <p:cNvPr id="1713" name="Google Shape;1713;p72"/>
            <p:cNvSpPr/>
            <p:nvPr/>
          </p:nvSpPr>
          <p:spPr>
            <a:xfrm flipH="1">
              <a:off x="-824011" y="3493297"/>
              <a:ext cx="2814036" cy="2814036"/>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714" name="Google Shape;1714;p72"/>
            <p:cNvGrpSpPr/>
            <p:nvPr/>
          </p:nvGrpSpPr>
          <p:grpSpPr>
            <a:xfrm flipH="1">
              <a:off x="226334" y="4745777"/>
              <a:ext cx="389692" cy="162548"/>
              <a:chOff x="7124939" y="1071676"/>
              <a:chExt cx="428186" cy="178604"/>
            </a:xfrm>
          </p:grpSpPr>
          <p:sp>
            <p:nvSpPr>
              <p:cNvPr id="1715" name="Google Shape;1715;p72"/>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16" name="Google Shape;1716;p72"/>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
        <p:nvSpPr>
          <p:cNvPr id="1717" name="Google Shape;1717;p72"/>
          <p:cNvSpPr txBox="1"/>
          <p:nvPr>
            <p:ph type="title"/>
          </p:nvPr>
        </p:nvSpPr>
        <p:spPr>
          <a:xfrm>
            <a:off x="720000" y="826025"/>
            <a:ext cx="7704000" cy="1367100"/>
          </a:xfrm>
          <a:prstGeom prst="rect">
            <a:avLst/>
          </a:prstGeom>
          <a:solidFill>
            <a:schemeClr val="accent6"/>
          </a:solidFill>
        </p:spPr>
        <p:txBody>
          <a:bodyPr anchorCtr="0" anchor="t" bIns="91425" lIns="91425" spcFirstLastPara="1" rIns="91425" wrap="square" tIns="91425">
            <a:noAutofit/>
          </a:bodyPr>
          <a:lstStyle/>
          <a:p>
            <a:pPr indent="0" lvl="0" marL="0" rtl="0" algn="ctr">
              <a:spcBef>
                <a:spcPts val="0"/>
              </a:spcBef>
              <a:spcAft>
                <a:spcPts val="0"/>
              </a:spcAft>
              <a:buNone/>
            </a:pPr>
            <a:r>
              <a:rPr b="0" lang="en" sz="1800"/>
              <a:t>It is important to pay the right taxes at the right amount and at the right time. The </a:t>
            </a:r>
            <a:r>
              <a:rPr lang="en" sz="1800"/>
              <a:t>government</a:t>
            </a:r>
            <a:r>
              <a:rPr b="0" lang="en" sz="1800"/>
              <a:t> needs taxes to finance its functions. For the entrepreneur paying the right tax at the right amount at the right time the following advantages are derived:</a:t>
            </a:r>
            <a:endParaRPr b="0" sz="1800"/>
          </a:p>
        </p:txBody>
      </p:sp>
      <p:sp>
        <p:nvSpPr>
          <p:cNvPr id="1718" name="Google Shape;1718;p72"/>
          <p:cNvSpPr txBox="1"/>
          <p:nvPr>
            <p:ph idx="5" type="subTitle"/>
          </p:nvPr>
        </p:nvSpPr>
        <p:spPr>
          <a:xfrm>
            <a:off x="1243125" y="2369950"/>
            <a:ext cx="2848200" cy="968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 saves the taxpayer the burden of penalties</a:t>
            </a:r>
            <a:endParaRPr/>
          </a:p>
        </p:txBody>
      </p:sp>
      <p:sp>
        <p:nvSpPr>
          <p:cNvPr id="1719" name="Google Shape;1719;p72"/>
          <p:cNvSpPr txBox="1"/>
          <p:nvPr>
            <p:ph idx="7" type="subTitle"/>
          </p:nvPr>
        </p:nvSpPr>
        <p:spPr>
          <a:xfrm>
            <a:off x="5061150" y="2369950"/>
            <a:ext cx="2848200" cy="968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(b) helps in sustaining the life of the business.</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723" name="Shape 1723"/>
        <p:cNvGrpSpPr/>
        <p:nvPr/>
      </p:nvGrpSpPr>
      <p:grpSpPr>
        <a:xfrm>
          <a:off x="0" y="0"/>
          <a:ext cx="0" cy="0"/>
          <a:chOff x="0" y="0"/>
          <a:chExt cx="0" cy="0"/>
        </a:xfrm>
      </p:grpSpPr>
      <p:sp>
        <p:nvSpPr>
          <p:cNvPr id="1724" name="Google Shape;1724;p73"/>
          <p:cNvSpPr txBox="1"/>
          <p:nvPr>
            <p:ph type="title"/>
          </p:nvPr>
        </p:nvSpPr>
        <p:spPr>
          <a:xfrm>
            <a:off x="720000" y="1402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	The essential characteristics of tax are:</a:t>
            </a:r>
            <a:endParaRPr sz="2400"/>
          </a:p>
        </p:txBody>
      </p:sp>
      <p:sp>
        <p:nvSpPr>
          <p:cNvPr id="1725" name="Google Shape;1725;p73"/>
          <p:cNvSpPr txBox="1"/>
          <p:nvPr>
            <p:ph idx="2" type="title"/>
          </p:nvPr>
        </p:nvSpPr>
        <p:spPr>
          <a:xfrm>
            <a:off x="844797" y="13121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1726" name="Google Shape;1726;p73"/>
          <p:cNvSpPr txBox="1"/>
          <p:nvPr>
            <p:ph idx="3" type="title"/>
          </p:nvPr>
        </p:nvSpPr>
        <p:spPr>
          <a:xfrm>
            <a:off x="84479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1727" name="Google Shape;1727;p73"/>
          <p:cNvSpPr txBox="1"/>
          <p:nvPr>
            <p:ph idx="4" type="title"/>
          </p:nvPr>
        </p:nvSpPr>
        <p:spPr>
          <a:xfrm>
            <a:off x="4306047" y="13121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1728" name="Google Shape;1728;p73"/>
          <p:cNvSpPr txBox="1"/>
          <p:nvPr>
            <p:ph idx="5" type="title"/>
          </p:nvPr>
        </p:nvSpPr>
        <p:spPr>
          <a:xfrm>
            <a:off x="430604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1729" name="Google Shape;1729;p73"/>
          <p:cNvSpPr txBox="1"/>
          <p:nvPr>
            <p:ph idx="1" type="subTitle"/>
          </p:nvPr>
        </p:nvSpPr>
        <p:spPr>
          <a:xfrm>
            <a:off x="796175" y="20046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an enforced contribution</a:t>
            </a:r>
            <a:endParaRPr/>
          </a:p>
        </p:txBody>
      </p:sp>
      <p:sp>
        <p:nvSpPr>
          <p:cNvPr id="1730" name="Google Shape;1730;p73"/>
          <p:cNvSpPr txBox="1"/>
          <p:nvPr>
            <p:ph idx="8" type="subTitle"/>
          </p:nvPr>
        </p:nvSpPr>
        <p:spPr>
          <a:xfrm>
            <a:off x="4181250" y="20046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generally payable in money</a:t>
            </a:r>
            <a:endParaRPr/>
          </a:p>
        </p:txBody>
      </p:sp>
      <p:sp>
        <p:nvSpPr>
          <p:cNvPr id="1731" name="Google Shape;1731;p73"/>
          <p:cNvSpPr txBox="1"/>
          <p:nvPr>
            <p:ph idx="13" type="subTitle"/>
          </p:nvPr>
        </p:nvSpPr>
        <p:spPr>
          <a:xfrm>
            <a:off x="796175" y="3514250"/>
            <a:ext cx="2381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proportional in character</a:t>
            </a:r>
            <a:endParaRPr/>
          </a:p>
        </p:txBody>
      </p:sp>
      <p:sp>
        <p:nvSpPr>
          <p:cNvPr id="1732" name="Google Shape;1732;p73"/>
          <p:cNvSpPr txBox="1"/>
          <p:nvPr>
            <p:ph idx="14" type="subTitle"/>
          </p:nvPr>
        </p:nvSpPr>
        <p:spPr>
          <a:xfrm>
            <a:off x="4181250" y="3514250"/>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levied on persons or property</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736" name="Shape 1736"/>
        <p:cNvGrpSpPr/>
        <p:nvPr/>
      </p:nvGrpSpPr>
      <p:grpSpPr>
        <a:xfrm>
          <a:off x="0" y="0"/>
          <a:ext cx="0" cy="0"/>
          <a:chOff x="0" y="0"/>
          <a:chExt cx="0" cy="0"/>
        </a:xfrm>
      </p:grpSpPr>
      <p:sp>
        <p:nvSpPr>
          <p:cNvPr id="1737" name="Google Shape;1737;p74"/>
          <p:cNvSpPr txBox="1"/>
          <p:nvPr>
            <p:ph type="title"/>
          </p:nvPr>
        </p:nvSpPr>
        <p:spPr>
          <a:xfrm>
            <a:off x="720000" y="3688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	The essential characteristics of tax are:</a:t>
            </a:r>
            <a:endParaRPr sz="2400"/>
          </a:p>
        </p:txBody>
      </p:sp>
      <p:sp>
        <p:nvSpPr>
          <p:cNvPr id="1738" name="Google Shape;1738;p74"/>
          <p:cNvSpPr txBox="1"/>
          <p:nvPr>
            <p:ph idx="2" type="title"/>
          </p:nvPr>
        </p:nvSpPr>
        <p:spPr>
          <a:xfrm>
            <a:off x="844797" y="10073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1739" name="Google Shape;1739;p74"/>
          <p:cNvSpPr txBox="1"/>
          <p:nvPr>
            <p:ph idx="3" type="title"/>
          </p:nvPr>
        </p:nvSpPr>
        <p:spPr>
          <a:xfrm>
            <a:off x="84479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07</a:t>
            </a:r>
            <a:endParaRPr/>
          </a:p>
        </p:txBody>
      </p:sp>
      <p:sp>
        <p:nvSpPr>
          <p:cNvPr id="1740" name="Google Shape;1740;p74"/>
          <p:cNvSpPr txBox="1"/>
          <p:nvPr>
            <p:ph idx="4" type="title"/>
          </p:nvPr>
        </p:nvSpPr>
        <p:spPr>
          <a:xfrm>
            <a:off x="4610847" y="10073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1741" name="Google Shape;1741;p74"/>
          <p:cNvSpPr txBox="1"/>
          <p:nvPr>
            <p:ph idx="5" type="title"/>
          </p:nvPr>
        </p:nvSpPr>
        <p:spPr>
          <a:xfrm>
            <a:off x="4610847" y="2821603"/>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08</a:t>
            </a:r>
            <a:endParaRPr/>
          </a:p>
        </p:txBody>
      </p:sp>
      <p:sp>
        <p:nvSpPr>
          <p:cNvPr id="1742" name="Google Shape;1742;p74"/>
          <p:cNvSpPr txBox="1"/>
          <p:nvPr>
            <p:ph idx="1" type="subTitle"/>
          </p:nvPr>
        </p:nvSpPr>
        <p:spPr>
          <a:xfrm>
            <a:off x="796175" y="1699875"/>
            <a:ext cx="34797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levied by the state which has jurisdiction over the person or property</a:t>
            </a:r>
            <a:endParaRPr/>
          </a:p>
        </p:txBody>
      </p:sp>
      <p:sp>
        <p:nvSpPr>
          <p:cNvPr id="1743" name="Google Shape;1743;p74"/>
          <p:cNvSpPr txBox="1"/>
          <p:nvPr>
            <p:ph idx="8" type="subTitle"/>
          </p:nvPr>
        </p:nvSpPr>
        <p:spPr>
          <a:xfrm>
            <a:off x="4486050" y="1699875"/>
            <a:ext cx="28089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levied by the </a:t>
            </a:r>
            <a:r>
              <a:rPr lang="en"/>
              <a:t>lawmaking</a:t>
            </a:r>
            <a:r>
              <a:rPr lang="en"/>
              <a:t> body of the state</a:t>
            </a:r>
            <a:endParaRPr/>
          </a:p>
        </p:txBody>
      </p:sp>
      <p:sp>
        <p:nvSpPr>
          <p:cNvPr id="1744" name="Google Shape;1744;p74"/>
          <p:cNvSpPr txBox="1"/>
          <p:nvPr>
            <p:ph idx="13" type="subTitle"/>
          </p:nvPr>
        </p:nvSpPr>
        <p:spPr>
          <a:xfrm>
            <a:off x="796175" y="3514250"/>
            <a:ext cx="2381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levied for public purpose or purposes</a:t>
            </a:r>
            <a:endParaRPr/>
          </a:p>
        </p:txBody>
      </p:sp>
      <p:sp>
        <p:nvSpPr>
          <p:cNvPr id="1745" name="Google Shape;1745;p74"/>
          <p:cNvSpPr txBox="1"/>
          <p:nvPr>
            <p:ph idx="14" type="subTitle"/>
          </p:nvPr>
        </p:nvSpPr>
        <p:spPr>
          <a:xfrm>
            <a:off x="4486050" y="3514250"/>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a:t>
            </a:r>
            <a:r>
              <a:rPr lang="en"/>
              <a:t>t is commonly required to be paid at regular periods or intervals.</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9" name="Shape 1749"/>
        <p:cNvGrpSpPr/>
        <p:nvPr/>
      </p:nvGrpSpPr>
      <p:grpSpPr>
        <a:xfrm>
          <a:off x="0" y="0"/>
          <a:ext cx="0" cy="0"/>
          <a:chOff x="0" y="0"/>
          <a:chExt cx="0" cy="0"/>
        </a:xfrm>
      </p:grpSpPr>
      <p:sp>
        <p:nvSpPr>
          <p:cNvPr id="1750" name="Google Shape;1750;p75"/>
          <p:cNvSpPr/>
          <p:nvPr/>
        </p:nvSpPr>
        <p:spPr>
          <a:xfrm flipH="1">
            <a:off x="7699057" y="3217843"/>
            <a:ext cx="1483439" cy="1925655"/>
          </a:xfrm>
          <a:custGeom>
            <a:rect b="b" l="l" r="r" t="t"/>
            <a:pathLst>
              <a:path extrusionOk="0" h="949768" w="731659">
                <a:moveTo>
                  <a:pt x="0" y="0"/>
                </a:moveTo>
                <a:lnTo>
                  <a:pt x="0" y="0"/>
                </a:lnTo>
                <a:cubicBezTo>
                  <a:pt x="403811" y="0"/>
                  <a:pt x="731660" y="327848"/>
                  <a:pt x="731660" y="731660"/>
                </a:cubicBezTo>
                <a:lnTo>
                  <a:pt x="731660" y="949768"/>
                </a:lnTo>
                <a:lnTo>
                  <a:pt x="0" y="949768"/>
                </a:lnTo>
                <a:lnTo>
                  <a:pt x="0" y="0"/>
                </a:ln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51" name="Google Shape;1751;p75"/>
          <p:cNvSpPr txBox="1"/>
          <p:nvPr>
            <p:ph type="title"/>
          </p:nvPr>
        </p:nvSpPr>
        <p:spPr>
          <a:xfrm>
            <a:off x="720000" y="2164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Taxes are different from license or permit fee. License fee or permit fee like the mayor's permit:</a:t>
            </a:r>
            <a:endParaRPr sz="2200"/>
          </a:p>
        </p:txBody>
      </p:sp>
      <p:sp>
        <p:nvSpPr>
          <p:cNvPr id="1752" name="Google Shape;1752;p75"/>
          <p:cNvSpPr txBox="1"/>
          <p:nvPr>
            <p:ph idx="4" type="subTitle"/>
          </p:nvPr>
        </p:nvSpPr>
        <p:spPr>
          <a:xfrm>
            <a:off x="720000" y="1044650"/>
            <a:ext cx="7704000" cy="7485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a:t>1.	are legal compensation or reward of an officer for specific services </a:t>
            </a:r>
            <a:endParaRPr b="0"/>
          </a:p>
        </p:txBody>
      </p:sp>
      <p:sp>
        <p:nvSpPr>
          <p:cNvPr id="1753" name="Google Shape;1753;p75"/>
          <p:cNvSpPr txBox="1"/>
          <p:nvPr>
            <p:ph idx="5" type="subTitle"/>
          </p:nvPr>
        </p:nvSpPr>
        <p:spPr>
          <a:xfrm>
            <a:off x="720000" y="1863538"/>
            <a:ext cx="7704000" cy="458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a:t>2.	are imposed for regulation</a:t>
            </a:r>
            <a:endParaRPr b="0"/>
          </a:p>
        </p:txBody>
      </p:sp>
      <p:sp>
        <p:nvSpPr>
          <p:cNvPr id="1754" name="Google Shape;1754;p75"/>
          <p:cNvSpPr txBox="1"/>
          <p:nvPr>
            <p:ph idx="6" type="subTitle"/>
          </p:nvPr>
        </p:nvSpPr>
        <p:spPr>
          <a:xfrm>
            <a:off x="720000" y="2392350"/>
            <a:ext cx="7704000" cy="458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a:t>3.	involves police power</a:t>
            </a:r>
            <a:endParaRPr b="0"/>
          </a:p>
        </p:txBody>
      </p:sp>
      <p:sp>
        <p:nvSpPr>
          <p:cNvPr id="1755" name="Google Shape;1755;p75"/>
          <p:cNvSpPr txBox="1"/>
          <p:nvPr>
            <p:ph idx="6" type="subTitle"/>
          </p:nvPr>
        </p:nvSpPr>
        <p:spPr>
          <a:xfrm>
            <a:off x="720000" y="2921150"/>
            <a:ext cx="7704000" cy="680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a:t>4.	are limited to the necessary expenses of inspection and regulation</a:t>
            </a:r>
            <a:endParaRPr b="0"/>
          </a:p>
        </p:txBody>
      </p:sp>
      <p:sp>
        <p:nvSpPr>
          <p:cNvPr id="1756" name="Google Shape;1756;p75"/>
          <p:cNvSpPr txBox="1"/>
          <p:nvPr>
            <p:ph idx="6" type="subTitle"/>
          </p:nvPr>
        </p:nvSpPr>
        <p:spPr>
          <a:xfrm>
            <a:off x="720000" y="3671650"/>
            <a:ext cx="7704000" cy="458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a:t>5.	are imposed on the right to exercise a privilege</a:t>
            </a:r>
            <a:endParaRPr b="0"/>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760" name="Shape 1760"/>
        <p:cNvGrpSpPr/>
        <p:nvPr/>
      </p:nvGrpSpPr>
      <p:grpSpPr>
        <a:xfrm>
          <a:off x="0" y="0"/>
          <a:ext cx="0" cy="0"/>
          <a:chOff x="0" y="0"/>
          <a:chExt cx="0" cy="0"/>
        </a:xfrm>
      </p:grpSpPr>
      <p:sp>
        <p:nvSpPr>
          <p:cNvPr id="1761" name="Google Shape;1761;p7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2" name="Google Shape;1762;p7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3" name="Google Shape;1763;p76"/>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following are national internal revenue taxes that businesses have to pay:</a:t>
            </a:r>
            <a:endParaRPr sz="1800"/>
          </a:p>
          <a:p>
            <a:pPr indent="0" lvl="0" marL="0" rtl="0" algn="l">
              <a:spcBef>
                <a:spcPts val="0"/>
              </a:spcBef>
              <a:spcAft>
                <a:spcPts val="0"/>
              </a:spcAft>
              <a:buNone/>
            </a:pPr>
            <a:r>
              <a:rPr lang="en" sz="1800"/>
              <a:t>	1. income tax</a:t>
            </a:r>
            <a:endParaRPr sz="1800"/>
          </a:p>
          <a:p>
            <a:pPr indent="0" lvl="0" marL="0" rtl="0" algn="l">
              <a:spcBef>
                <a:spcPts val="0"/>
              </a:spcBef>
              <a:spcAft>
                <a:spcPts val="0"/>
              </a:spcAft>
              <a:buNone/>
            </a:pPr>
            <a:r>
              <a:rPr lang="en" sz="1800"/>
              <a:t>	2. estate and donor's taxes</a:t>
            </a:r>
            <a:endParaRPr sz="1800"/>
          </a:p>
          <a:p>
            <a:pPr indent="0" lvl="0" marL="0" rtl="0" algn="l">
              <a:spcBef>
                <a:spcPts val="0"/>
              </a:spcBef>
              <a:spcAft>
                <a:spcPts val="0"/>
              </a:spcAft>
              <a:buNone/>
            </a:pPr>
            <a:r>
              <a:rPr lang="en" sz="1800"/>
              <a:t>	3. value added tax (VAT)</a:t>
            </a:r>
            <a:endParaRPr sz="1800"/>
          </a:p>
          <a:p>
            <a:pPr indent="0" lvl="0" marL="0" rtl="0" algn="l">
              <a:spcBef>
                <a:spcPts val="0"/>
              </a:spcBef>
              <a:spcAft>
                <a:spcPts val="0"/>
              </a:spcAft>
              <a:buNone/>
            </a:pPr>
            <a:r>
              <a:rPr lang="en" sz="1800"/>
              <a:t>	4. percentage taxes</a:t>
            </a:r>
            <a:endParaRPr sz="1800"/>
          </a:p>
          <a:p>
            <a:pPr indent="0" lvl="0" marL="0" rtl="0" algn="l">
              <a:spcBef>
                <a:spcPts val="0"/>
              </a:spcBef>
              <a:spcAft>
                <a:spcPts val="0"/>
              </a:spcAft>
              <a:buNone/>
            </a:pPr>
            <a:r>
              <a:rPr lang="en" sz="1800"/>
              <a:t>	5. excise taxes on certain goods</a:t>
            </a:r>
            <a:endParaRPr sz="1800"/>
          </a:p>
          <a:p>
            <a:pPr indent="0" lvl="0" marL="0" rtl="0" algn="l">
              <a:spcBef>
                <a:spcPts val="0"/>
              </a:spcBef>
              <a:spcAft>
                <a:spcPts val="0"/>
              </a:spcAft>
              <a:buNone/>
            </a:pPr>
            <a:r>
              <a:rPr lang="en" sz="1800"/>
              <a:t>	6. documentary stamp taxes</a:t>
            </a:r>
            <a:endParaRPr sz="1800"/>
          </a:p>
          <a:p>
            <a:pPr indent="0" lvl="0" marL="0" rtl="0" algn="l">
              <a:spcBef>
                <a:spcPts val="0"/>
              </a:spcBef>
              <a:spcAft>
                <a:spcPts val="0"/>
              </a:spcAft>
              <a:buNone/>
            </a:pPr>
            <a:r>
              <a:rPr lang="en" sz="1800"/>
              <a:t>	7. such other taxes that may be imposed by law and collected by the </a:t>
            </a:r>
            <a:br>
              <a:rPr lang="en" sz="1800"/>
            </a:br>
            <a:r>
              <a:rPr lang="en" sz="1800"/>
              <a:t>	Bureau of Internal Revenue (BIR)</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764" name="Google Shape;1764;p76"/>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500"/>
              <a:t>Kinds of National Internal Revenue Taxes</a:t>
            </a:r>
            <a:endParaRPr sz="2500"/>
          </a:p>
        </p:txBody>
      </p:sp>
      <p:grpSp>
        <p:nvGrpSpPr>
          <p:cNvPr id="1765" name="Google Shape;1765;p76"/>
          <p:cNvGrpSpPr/>
          <p:nvPr/>
        </p:nvGrpSpPr>
        <p:grpSpPr>
          <a:xfrm flipH="1">
            <a:off x="7789183" y="3585036"/>
            <a:ext cx="1283202" cy="2558777"/>
            <a:chOff x="2435068" y="3902351"/>
            <a:chExt cx="829049" cy="1653170"/>
          </a:xfrm>
        </p:grpSpPr>
        <p:sp>
          <p:nvSpPr>
            <p:cNvPr id="1766" name="Google Shape;1766;p7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7" name="Google Shape;1767;p7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8" name="Google Shape;1768;p7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9" name="Google Shape;1769;p7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0" name="Google Shape;1770;p7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1" name="Google Shape;1771;p7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2" name="Google Shape;1772;p7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3" name="Google Shape;1773;p7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4" name="Google Shape;1774;p7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5" name="Google Shape;1775;p7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6" name="Google Shape;1776;p7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7" name="Google Shape;1777;p7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8" name="Google Shape;1778;p7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9" name="Google Shape;1779;p7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0" name="Google Shape;1780;p7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1" name="Google Shape;1781;p7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785" name="Shape 1785"/>
        <p:cNvGrpSpPr/>
        <p:nvPr/>
      </p:nvGrpSpPr>
      <p:grpSpPr>
        <a:xfrm>
          <a:off x="0" y="0"/>
          <a:ext cx="0" cy="0"/>
          <a:chOff x="0" y="0"/>
          <a:chExt cx="0" cy="0"/>
        </a:xfrm>
      </p:grpSpPr>
      <p:sp>
        <p:nvSpPr>
          <p:cNvPr id="1786" name="Google Shape;1786;p7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7" name="Google Shape;1787;p7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8" name="Google Shape;1788;p77"/>
          <p:cNvSpPr txBox="1"/>
          <p:nvPr>
            <p:ph idx="1" type="subTitle"/>
          </p:nvPr>
        </p:nvSpPr>
        <p:spPr>
          <a:xfrm>
            <a:off x="390325" y="1356475"/>
            <a:ext cx="7924800" cy="31149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t>1. Quarterly income tax</a:t>
            </a:r>
            <a:endParaRPr sz="1800"/>
          </a:p>
          <a:p>
            <a:pPr indent="0" lvl="0" marL="0" rtl="0" algn="l">
              <a:spcBef>
                <a:spcPts val="0"/>
              </a:spcBef>
              <a:spcAft>
                <a:spcPts val="0"/>
              </a:spcAft>
              <a:buNone/>
            </a:pPr>
            <a:r>
              <a:rPr lang="en" sz="1800"/>
              <a:t>	2. Annual income tax</a:t>
            </a:r>
            <a:endParaRPr sz="1800"/>
          </a:p>
          <a:p>
            <a:pPr indent="0" lvl="0" marL="0" rtl="0" algn="l">
              <a:spcBef>
                <a:spcPts val="0"/>
              </a:spcBef>
              <a:spcAft>
                <a:spcPts val="0"/>
              </a:spcAft>
              <a:buNone/>
            </a:pPr>
            <a:r>
              <a:rPr lang="en" sz="1800"/>
              <a:t>	3. Monthly value added tax</a:t>
            </a:r>
            <a:endParaRPr sz="1800"/>
          </a:p>
          <a:p>
            <a:pPr indent="0" lvl="0" marL="0" rtl="0" algn="l">
              <a:spcBef>
                <a:spcPts val="0"/>
              </a:spcBef>
              <a:spcAft>
                <a:spcPts val="0"/>
              </a:spcAft>
              <a:buNone/>
            </a:pPr>
            <a:r>
              <a:rPr lang="en" sz="1800"/>
              <a:t>	4. Quarterly value added tax </a:t>
            </a:r>
            <a:endParaRPr sz="1800"/>
          </a:p>
          <a:p>
            <a:pPr indent="0" lvl="0" marL="0" rtl="0" algn="l">
              <a:spcBef>
                <a:spcPts val="0"/>
              </a:spcBef>
              <a:spcAft>
                <a:spcPts val="0"/>
              </a:spcAft>
              <a:buNone/>
            </a:pPr>
            <a:r>
              <a:rPr lang="en" sz="1800"/>
              <a:t>	5. Monthly withholding tax</a:t>
            </a:r>
            <a:endParaRPr sz="1800"/>
          </a:p>
          <a:p>
            <a:pPr indent="0" lvl="0" marL="0" rtl="0" algn="l">
              <a:spcBef>
                <a:spcPts val="0"/>
              </a:spcBef>
              <a:spcAft>
                <a:spcPts val="0"/>
              </a:spcAft>
              <a:buNone/>
            </a:pPr>
            <a:r>
              <a:rPr lang="en" sz="1800"/>
              <a:t>	6. Annual withholding tax</a:t>
            </a:r>
            <a:endParaRPr sz="1800"/>
          </a:p>
          <a:p>
            <a:pPr indent="0" lvl="0" marL="0" rtl="0" algn="l">
              <a:spcBef>
                <a:spcPts val="0"/>
              </a:spcBef>
              <a:spcAft>
                <a:spcPts val="0"/>
              </a:spcAft>
              <a:buNone/>
            </a:pPr>
            <a:r>
              <a:rPr lang="en" sz="1800"/>
              <a:t>	7. Information return for income payments not subjected to </a:t>
            </a:r>
            <a:br>
              <a:rPr lang="en" sz="1800"/>
            </a:br>
            <a:r>
              <a:rPr lang="en" sz="1800"/>
              <a:t>	withholding tax</a:t>
            </a:r>
            <a:endParaRPr sz="1800"/>
          </a:p>
          <a:p>
            <a:pPr indent="0" lvl="0" marL="0" rtl="0" algn="l">
              <a:spcBef>
                <a:spcPts val="0"/>
              </a:spcBef>
              <a:spcAft>
                <a:spcPts val="0"/>
              </a:spcAft>
              <a:buNone/>
            </a:pPr>
            <a:r>
              <a:rPr lang="en" sz="1800"/>
              <a:t>	8. Community tax</a:t>
            </a:r>
            <a:endParaRPr sz="1800"/>
          </a:p>
          <a:p>
            <a:pPr indent="0" lvl="0" marL="0" rtl="0" algn="l">
              <a:spcBef>
                <a:spcPts val="0"/>
              </a:spcBef>
              <a:spcAft>
                <a:spcPts val="0"/>
              </a:spcAft>
              <a:buNone/>
            </a:pPr>
            <a:r>
              <a:rPr lang="en" sz="1800"/>
              <a:t>	9. Real estate (property) tax.</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789" name="Google Shape;1789;p77"/>
          <p:cNvSpPr txBox="1"/>
          <p:nvPr>
            <p:ph type="title"/>
          </p:nvPr>
        </p:nvSpPr>
        <p:spPr>
          <a:xfrm>
            <a:off x="977350" y="783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400"/>
              <a:t>	Periodic tax filing and/or payment requirements on businesses:</a:t>
            </a:r>
            <a:endParaRPr sz="2400"/>
          </a:p>
        </p:txBody>
      </p:sp>
      <p:grpSp>
        <p:nvGrpSpPr>
          <p:cNvPr id="1790" name="Google Shape;1790;p77"/>
          <p:cNvGrpSpPr/>
          <p:nvPr/>
        </p:nvGrpSpPr>
        <p:grpSpPr>
          <a:xfrm flipH="1">
            <a:off x="7789183" y="2518236"/>
            <a:ext cx="1283202" cy="2558777"/>
            <a:chOff x="2435068" y="3902351"/>
            <a:chExt cx="829049" cy="1653170"/>
          </a:xfrm>
        </p:grpSpPr>
        <p:sp>
          <p:nvSpPr>
            <p:cNvPr id="1791" name="Google Shape;1791;p7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2" name="Google Shape;1792;p7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3" name="Google Shape;1793;p7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4" name="Google Shape;1794;p7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5" name="Google Shape;1795;p7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6" name="Google Shape;1796;p7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7" name="Google Shape;1797;p7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8" name="Google Shape;1798;p7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9" name="Google Shape;1799;p7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0" name="Google Shape;1800;p7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1" name="Google Shape;1801;p7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2" name="Google Shape;1802;p7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3" name="Google Shape;1803;p7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4" name="Google Shape;1804;p7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5" name="Google Shape;1805;p7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6" name="Google Shape;1806;p7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0" name="Shape 1810"/>
        <p:cNvGrpSpPr/>
        <p:nvPr/>
      </p:nvGrpSpPr>
      <p:grpSpPr>
        <a:xfrm>
          <a:off x="0" y="0"/>
          <a:ext cx="0" cy="0"/>
          <a:chOff x="0" y="0"/>
          <a:chExt cx="0" cy="0"/>
        </a:xfrm>
      </p:grpSpPr>
      <p:sp>
        <p:nvSpPr>
          <p:cNvPr id="1811" name="Google Shape;1811;p78"/>
          <p:cNvSpPr txBox="1"/>
          <p:nvPr>
            <p:ph type="title"/>
          </p:nvPr>
        </p:nvSpPr>
        <p:spPr>
          <a:xfrm>
            <a:off x="1284000" y="1484574"/>
            <a:ext cx="6576000" cy="1929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TYPES OF BUSINESS TAXES</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5" name="Shape 1815"/>
        <p:cNvGrpSpPr/>
        <p:nvPr/>
      </p:nvGrpSpPr>
      <p:grpSpPr>
        <a:xfrm>
          <a:off x="0" y="0"/>
          <a:ext cx="0" cy="0"/>
          <a:chOff x="0" y="0"/>
          <a:chExt cx="0" cy="0"/>
        </a:xfrm>
      </p:grpSpPr>
      <p:sp>
        <p:nvSpPr>
          <p:cNvPr id="1816" name="Google Shape;1816;p79"/>
          <p:cNvSpPr txBox="1"/>
          <p:nvPr>
            <p:ph type="title"/>
          </p:nvPr>
        </p:nvSpPr>
        <p:spPr>
          <a:xfrm>
            <a:off x="720000" y="2926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	There are three (3) major business taxes in the Philippines, namely;</a:t>
            </a:r>
            <a:endParaRPr/>
          </a:p>
        </p:txBody>
      </p:sp>
      <p:sp>
        <p:nvSpPr>
          <p:cNvPr id="1817" name="Google Shape;1817;p79"/>
          <p:cNvSpPr txBox="1"/>
          <p:nvPr>
            <p:ph idx="7" type="subTitle"/>
          </p:nvPr>
        </p:nvSpPr>
        <p:spPr>
          <a:xfrm>
            <a:off x="716400" y="2259425"/>
            <a:ext cx="2490900" cy="740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1. Value added tax (VAT)</a:t>
            </a:r>
            <a:endParaRPr/>
          </a:p>
        </p:txBody>
      </p:sp>
      <p:sp>
        <p:nvSpPr>
          <p:cNvPr id="1818" name="Google Shape;1818;p79"/>
          <p:cNvSpPr txBox="1"/>
          <p:nvPr>
            <p:ph idx="8" type="subTitle"/>
          </p:nvPr>
        </p:nvSpPr>
        <p:spPr>
          <a:xfrm>
            <a:off x="3327775" y="2105700"/>
            <a:ext cx="2490900" cy="1043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2. Other percentage taxes (OPT)</a:t>
            </a:r>
            <a:endParaRPr/>
          </a:p>
        </p:txBody>
      </p:sp>
      <p:grpSp>
        <p:nvGrpSpPr>
          <p:cNvPr id="1819" name="Google Shape;1819;p79"/>
          <p:cNvGrpSpPr/>
          <p:nvPr/>
        </p:nvGrpSpPr>
        <p:grpSpPr>
          <a:xfrm>
            <a:off x="6654886" y="3149300"/>
            <a:ext cx="3077914" cy="3078203"/>
            <a:chOff x="6975882" y="2247153"/>
            <a:chExt cx="1234424" cy="1234540"/>
          </a:xfrm>
        </p:grpSpPr>
        <p:sp>
          <p:nvSpPr>
            <p:cNvPr id="1820" name="Google Shape;1820;p79"/>
            <p:cNvSpPr/>
            <p:nvPr/>
          </p:nvSpPr>
          <p:spPr>
            <a:xfrm>
              <a:off x="7388545" y="2480173"/>
              <a:ext cx="588600" cy="588600"/>
            </a:xfrm>
            <a:custGeom>
              <a:rect b="b" l="l" r="r" t="t"/>
              <a:pathLst>
                <a:path extrusionOk="0" h="588600" w="588600">
                  <a:moveTo>
                    <a:pt x="21522" y="0"/>
                  </a:moveTo>
                  <a:lnTo>
                    <a:pt x="567079" y="0"/>
                  </a:lnTo>
                  <a:cubicBezTo>
                    <a:pt x="578953" y="0"/>
                    <a:pt x="588601" y="9648"/>
                    <a:pt x="588601" y="21522"/>
                  </a:cubicBezTo>
                  <a:lnTo>
                    <a:pt x="588601" y="567079"/>
                  </a:lnTo>
                  <a:cubicBezTo>
                    <a:pt x="588601" y="578953"/>
                    <a:pt x="578953" y="588601"/>
                    <a:pt x="567079" y="588601"/>
                  </a:cubicBezTo>
                  <a:lnTo>
                    <a:pt x="21522" y="588601"/>
                  </a:lnTo>
                  <a:cubicBezTo>
                    <a:pt x="9648" y="588601"/>
                    <a:pt x="0" y="578953"/>
                    <a:pt x="0" y="567079"/>
                  </a:cubicBezTo>
                  <a:lnTo>
                    <a:pt x="0" y="21522"/>
                  </a:lnTo>
                  <a:cubicBezTo>
                    <a:pt x="0" y="9648"/>
                    <a:pt x="9648" y="0"/>
                    <a:pt x="21522"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1" name="Google Shape;1821;p79"/>
            <p:cNvSpPr/>
            <p:nvPr/>
          </p:nvSpPr>
          <p:spPr>
            <a:xfrm rot="-2700000">
              <a:off x="7812524" y="2315401"/>
              <a:ext cx="329534" cy="329534"/>
            </a:xfrm>
            <a:custGeom>
              <a:rect b="b" l="l" r="r" t="t"/>
              <a:pathLst>
                <a:path extrusionOk="0" h="329351" w="329351">
                  <a:moveTo>
                    <a:pt x="329351" y="164676"/>
                  </a:moveTo>
                  <a:cubicBezTo>
                    <a:pt x="329351" y="255624"/>
                    <a:pt x="255624" y="329352"/>
                    <a:pt x="164675" y="329352"/>
                  </a:cubicBezTo>
                  <a:cubicBezTo>
                    <a:pt x="73727" y="329352"/>
                    <a:pt x="0" y="255624"/>
                    <a:pt x="0" y="164676"/>
                  </a:cubicBezTo>
                  <a:cubicBezTo>
                    <a:pt x="0" y="73728"/>
                    <a:pt x="73727" y="0"/>
                    <a:pt x="164675" y="0"/>
                  </a:cubicBezTo>
                  <a:cubicBezTo>
                    <a:pt x="255624" y="0"/>
                    <a:pt x="329351" y="73728"/>
                    <a:pt x="329351" y="164676"/>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2" name="Google Shape;1822;p79"/>
            <p:cNvSpPr/>
            <p:nvPr/>
          </p:nvSpPr>
          <p:spPr>
            <a:xfrm>
              <a:off x="7812470" y="2480173"/>
              <a:ext cx="164675" cy="164675"/>
            </a:xfrm>
            <a:custGeom>
              <a:rect b="b" l="l" r="r" t="t"/>
              <a:pathLst>
                <a:path extrusionOk="0" h="164675" w="164675">
                  <a:moveTo>
                    <a:pt x="96152" y="0"/>
                  </a:moveTo>
                  <a:lnTo>
                    <a:pt x="0" y="0"/>
                  </a:lnTo>
                  <a:cubicBezTo>
                    <a:pt x="0" y="90958"/>
                    <a:pt x="73737" y="164676"/>
                    <a:pt x="164676" y="164676"/>
                  </a:cubicBezTo>
                  <a:lnTo>
                    <a:pt x="164676" y="68523"/>
                  </a:lnTo>
                  <a:cubicBezTo>
                    <a:pt x="164676" y="30675"/>
                    <a:pt x="134001" y="0"/>
                    <a:pt x="96152"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3" name="Google Shape;1823;p79"/>
            <p:cNvSpPr/>
            <p:nvPr/>
          </p:nvSpPr>
          <p:spPr>
            <a:xfrm rot="-2700000">
              <a:off x="7096820" y="2776816"/>
              <a:ext cx="583940" cy="583940"/>
            </a:xfrm>
            <a:custGeom>
              <a:rect b="b" l="l" r="r" t="t"/>
              <a:pathLst>
                <a:path extrusionOk="0" h="583615" w="583615">
                  <a:moveTo>
                    <a:pt x="583615" y="291808"/>
                  </a:moveTo>
                  <a:cubicBezTo>
                    <a:pt x="583615" y="452968"/>
                    <a:pt x="452968" y="583615"/>
                    <a:pt x="291807" y="583615"/>
                  </a:cubicBezTo>
                  <a:cubicBezTo>
                    <a:pt x="130646" y="583615"/>
                    <a:pt x="-1" y="452968"/>
                    <a:pt x="-1" y="291808"/>
                  </a:cubicBezTo>
                  <a:cubicBezTo>
                    <a:pt x="-1" y="130647"/>
                    <a:pt x="130646" y="0"/>
                    <a:pt x="291807" y="0"/>
                  </a:cubicBezTo>
                  <a:cubicBezTo>
                    <a:pt x="452968" y="0"/>
                    <a:pt x="583615" y="130647"/>
                    <a:pt x="583615" y="291808"/>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4" name="Google Shape;1824;p79"/>
            <p:cNvSpPr/>
            <p:nvPr/>
          </p:nvSpPr>
          <p:spPr>
            <a:xfrm>
              <a:off x="7388526" y="2776966"/>
              <a:ext cx="291807" cy="291807"/>
            </a:xfrm>
            <a:custGeom>
              <a:rect b="b" l="l" r="r" t="t"/>
              <a:pathLst>
                <a:path extrusionOk="0" h="291807" w="291807">
                  <a:moveTo>
                    <a:pt x="19" y="19"/>
                  </a:moveTo>
                  <a:lnTo>
                    <a:pt x="19" y="223285"/>
                  </a:lnTo>
                  <a:cubicBezTo>
                    <a:pt x="19" y="261133"/>
                    <a:pt x="30694" y="291807"/>
                    <a:pt x="68542" y="291807"/>
                  </a:cubicBezTo>
                  <a:lnTo>
                    <a:pt x="291808" y="291807"/>
                  </a:lnTo>
                  <a:cubicBezTo>
                    <a:pt x="291808" y="130652"/>
                    <a:pt x="161155" y="0"/>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825" name="Google Shape;1825;p79"/>
          <p:cNvSpPr txBox="1"/>
          <p:nvPr>
            <p:ph idx="9" type="subTitle"/>
          </p:nvPr>
        </p:nvSpPr>
        <p:spPr>
          <a:xfrm>
            <a:off x="5939150" y="2323350"/>
            <a:ext cx="2490900" cy="496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3. Excise taxes</a:t>
            </a:r>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829" name="Shape 1829"/>
        <p:cNvGrpSpPr/>
        <p:nvPr/>
      </p:nvGrpSpPr>
      <p:grpSpPr>
        <a:xfrm>
          <a:off x="0" y="0"/>
          <a:ext cx="0" cy="0"/>
          <a:chOff x="0" y="0"/>
          <a:chExt cx="0" cy="0"/>
        </a:xfrm>
      </p:grpSpPr>
      <p:sp>
        <p:nvSpPr>
          <p:cNvPr id="1830" name="Google Shape;1830;p8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1" name="Google Shape;1831;p8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2" name="Google Shape;1832;p80"/>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800"/>
              <a:t>VAT</a:t>
            </a:r>
            <a:r>
              <a:rPr lang="en" sz="1800"/>
              <a:t> is a tax on the value added by every seller to the purchase price or cost in the sale or lease of goods, property or services in the ordinary course of trade or business as well as on importation of goods into the Philippines, whether for personal or business use. It is a tax on consumption levied on the sale, barter, exchange or lease of goods or properties and services in the Philippines (cross border doctrine) and on importation of goods into the Philippines levied at each stage of production and distribution process (RR 4-2007). </a:t>
            </a:r>
            <a:endParaRPr sz="1800"/>
          </a:p>
        </p:txBody>
      </p:sp>
      <p:sp>
        <p:nvSpPr>
          <p:cNvPr id="1833" name="Google Shape;1833;p80"/>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VALUE-ADDED TAX</a:t>
            </a:r>
            <a:endParaRPr/>
          </a:p>
        </p:txBody>
      </p:sp>
      <p:grpSp>
        <p:nvGrpSpPr>
          <p:cNvPr id="1834" name="Google Shape;1834;p80"/>
          <p:cNvGrpSpPr/>
          <p:nvPr/>
        </p:nvGrpSpPr>
        <p:grpSpPr>
          <a:xfrm flipH="1">
            <a:off x="7789183" y="2518236"/>
            <a:ext cx="1283202" cy="2558777"/>
            <a:chOff x="2435068" y="3902351"/>
            <a:chExt cx="829049" cy="1653170"/>
          </a:xfrm>
        </p:grpSpPr>
        <p:sp>
          <p:nvSpPr>
            <p:cNvPr id="1835" name="Google Shape;1835;p8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6" name="Google Shape;1836;p8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7" name="Google Shape;1837;p8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8" name="Google Shape;1838;p8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39" name="Google Shape;1839;p8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0" name="Google Shape;1840;p8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1" name="Google Shape;1841;p8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2" name="Google Shape;1842;p8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3" name="Google Shape;1843;p8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4" name="Google Shape;1844;p8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5" name="Google Shape;1845;p8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6" name="Google Shape;1846;p8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7" name="Google Shape;1847;p8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8" name="Google Shape;1848;p8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49" name="Google Shape;1849;p8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50" name="Google Shape;1850;p8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854" name="Shape 1854"/>
        <p:cNvGrpSpPr/>
        <p:nvPr/>
      </p:nvGrpSpPr>
      <p:grpSpPr>
        <a:xfrm>
          <a:off x="0" y="0"/>
          <a:ext cx="0" cy="0"/>
          <a:chOff x="0" y="0"/>
          <a:chExt cx="0" cy="0"/>
        </a:xfrm>
      </p:grpSpPr>
      <p:sp>
        <p:nvSpPr>
          <p:cNvPr id="1855" name="Google Shape;1855;p8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56" name="Google Shape;1856;p8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57" name="Google Shape;1857;p81"/>
          <p:cNvSpPr txBox="1"/>
          <p:nvPr>
            <p:ph idx="1" type="subTitle"/>
          </p:nvPr>
        </p:nvSpPr>
        <p:spPr>
          <a:xfrm>
            <a:off x="390325" y="975475"/>
            <a:ext cx="7924800" cy="121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t>
            </a:r>
            <a:r>
              <a:rPr b="1" i="1" lang="en" sz="1800"/>
              <a:t>Cross border doctrine</a:t>
            </a:r>
            <a:r>
              <a:rPr lang="en" sz="1800"/>
              <a:t>" means that no VAT shall be imposed to form part of the cost of goods destined for consumption outside the territorial border of the Philippine taxing authority.</a:t>
            </a:r>
            <a:endParaRPr sz="1800"/>
          </a:p>
        </p:txBody>
      </p:sp>
      <p:sp>
        <p:nvSpPr>
          <p:cNvPr id="1858" name="Google Shape;1858;p81"/>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VALUE-ADDED TAX</a:t>
            </a:r>
            <a:endParaRPr/>
          </a:p>
        </p:txBody>
      </p:sp>
      <p:grpSp>
        <p:nvGrpSpPr>
          <p:cNvPr id="1859" name="Google Shape;1859;p81"/>
          <p:cNvGrpSpPr/>
          <p:nvPr/>
        </p:nvGrpSpPr>
        <p:grpSpPr>
          <a:xfrm flipH="1">
            <a:off x="7789183" y="2518236"/>
            <a:ext cx="1283202" cy="2558777"/>
            <a:chOff x="2435068" y="3902351"/>
            <a:chExt cx="829049" cy="1653170"/>
          </a:xfrm>
        </p:grpSpPr>
        <p:sp>
          <p:nvSpPr>
            <p:cNvPr id="1860" name="Google Shape;1860;p8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1" name="Google Shape;1861;p8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2" name="Google Shape;1862;p8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3" name="Google Shape;1863;p8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4" name="Google Shape;1864;p8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5" name="Google Shape;1865;p8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6" name="Google Shape;1866;p8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7" name="Google Shape;1867;p8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8" name="Google Shape;1868;p8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69" name="Google Shape;1869;p8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0" name="Google Shape;1870;p8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1" name="Google Shape;1871;p8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2" name="Google Shape;1872;p8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3" name="Google Shape;1873;p8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4" name="Google Shape;1874;p8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75" name="Google Shape;1875;p8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876" name="Google Shape;1876;p81"/>
          <p:cNvSpPr txBox="1"/>
          <p:nvPr>
            <p:ph idx="1" type="subTitle"/>
          </p:nvPr>
        </p:nvSpPr>
        <p:spPr>
          <a:xfrm>
            <a:off x="390325" y="2359200"/>
            <a:ext cx="7924800" cy="13677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b="1" lang="en" sz="1800"/>
              <a:t>KINDS OF VAT</a:t>
            </a:r>
            <a:endParaRPr b="1" sz="1800"/>
          </a:p>
          <a:p>
            <a:pPr indent="0" lvl="0" marL="457200" rtl="0" algn="l">
              <a:spcBef>
                <a:spcPts val="0"/>
              </a:spcBef>
              <a:spcAft>
                <a:spcPts val="0"/>
              </a:spcAft>
              <a:buNone/>
            </a:pPr>
            <a:r>
              <a:rPr lang="en" sz="1800"/>
              <a:t>	1. VAT on sale of goods or properties</a:t>
            </a:r>
            <a:endParaRPr sz="1800"/>
          </a:p>
          <a:p>
            <a:pPr indent="0" lvl="0" marL="457200" rtl="0" algn="l">
              <a:spcBef>
                <a:spcPts val="0"/>
              </a:spcBef>
              <a:spcAft>
                <a:spcPts val="0"/>
              </a:spcAft>
              <a:buNone/>
            </a:pPr>
            <a:r>
              <a:rPr lang="en" sz="1800"/>
              <a:t>	2. Vat on importation of goods</a:t>
            </a:r>
            <a:endParaRPr sz="1800"/>
          </a:p>
          <a:p>
            <a:pPr indent="0" lvl="0" marL="457200" rtl="0" algn="l">
              <a:spcBef>
                <a:spcPts val="0"/>
              </a:spcBef>
              <a:spcAft>
                <a:spcPts val="0"/>
              </a:spcAft>
              <a:buNone/>
            </a:pPr>
            <a:r>
              <a:rPr lang="en" sz="1800"/>
              <a:t>	3. Vat on sale of services and use or lease of properties</a:t>
            </a:r>
            <a:endParaRPr sz="1800"/>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880" name="Shape 1880"/>
        <p:cNvGrpSpPr/>
        <p:nvPr/>
      </p:nvGrpSpPr>
      <p:grpSpPr>
        <a:xfrm>
          <a:off x="0" y="0"/>
          <a:ext cx="0" cy="0"/>
          <a:chOff x="0" y="0"/>
          <a:chExt cx="0" cy="0"/>
        </a:xfrm>
      </p:grpSpPr>
      <p:sp>
        <p:nvSpPr>
          <p:cNvPr id="1881" name="Google Shape;1881;p8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82" name="Google Shape;1882;p8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83" name="Google Shape;1883;p82"/>
          <p:cNvSpPr txBox="1"/>
          <p:nvPr>
            <p:ph idx="1" type="subTitle"/>
          </p:nvPr>
        </p:nvSpPr>
        <p:spPr>
          <a:xfrm>
            <a:off x="879675" y="1837600"/>
            <a:ext cx="3931200" cy="2384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a:t>
            </a:r>
            <a:r>
              <a:rPr b="1" lang="en" sz="1800"/>
              <a:t>Income Taxes on Businesses</a:t>
            </a:r>
            <a:r>
              <a:rPr lang="en" sz="1800"/>
              <a:t> are dependent on the organization whether sole proprietorship, partnership or corporation.</a:t>
            </a:r>
            <a:endParaRPr sz="1800"/>
          </a:p>
        </p:txBody>
      </p:sp>
      <p:sp>
        <p:nvSpPr>
          <p:cNvPr id="1884" name="Google Shape;1884;p82"/>
          <p:cNvSpPr txBox="1"/>
          <p:nvPr>
            <p:ph type="title"/>
          </p:nvPr>
        </p:nvSpPr>
        <p:spPr>
          <a:xfrm>
            <a:off x="803475" y="1240975"/>
            <a:ext cx="40074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Income Tax</a:t>
            </a:r>
            <a:endParaRPr/>
          </a:p>
        </p:txBody>
      </p:sp>
      <p:pic>
        <p:nvPicPr>
          <p:cNvPr id="1885" name="Google Shape;1885;p82"/>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1886" name="Google Shape;1886;p82"/>
          <p:cNvGrpSpPr/>
          <p:nvPr/>
        </p:nvGrpSpPr>
        <p:grpSpPr>
          <a:xfrm flipH="1">
            <a:off x="7789183" y="2670636"/>
            <a:ext cx="1283202" cy="2558777"/>
            <a:chOff x="2435068" y="3902351"/>
            <a:chExt cx="829049" cy="1653170"/>
          </a:xfrm>
        </p:grpSpPr>
        <p:sp>
          <p:nvSpPr>
            <p:cNvPr id="1887" name="Google Shape;1887;p8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88" name="Google Shape;1888;p8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89" name="Google Shape;1889;p8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0" name="Google Shape;1890;p8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1" name="Google Shape;1891;p8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2" name="Google Shape;1892;p8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3" name="Google Shape;1893;p8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4" name="Google Shape;1894;p8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5" name="Google Shape;1895;p8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6" name="Google Shape;1896;p8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7" name="Google Shape;1897;p8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8" name="Google Shape;1898;p8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99" name="Google Shape;1899;p8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0" name="Google Shape;1900;p8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1" name="Google Shape;1901;p8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2" name="Google Shape;1902;p8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903" name="Google Shape;1903;p82"/>
          <p:cNvGrpSpPr/>
          <p:nvPr/>
        </p:nvGrpSpPr>
        <p:grpSpPr>
          <a:xfrm>
            <a:off x="4861156" y="3582281"/>
            <a:ext cx="957114" cy="1376336"/>
            <a:chOff x="3390240" y="266841"/>
            <a:chExt cx="284593" cy="409234"/>
          </a:xfrm>
        </p:grpSpPr>
        <p:sp>
          <p:nvSpPr>
            <p:cNvPr id="1904" name="Google Shape;1904;p82"/>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5" name="Google Shape;1905;p82"/>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6" name="Google Shape;1906;p82"/>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907" name="Google Shape;1907;p82"/>
          <p:cNvGrpSpPr/>
          <p:nvPr/>
        </p:nvGrpSpPr>
        <p:grpSpPr>
          <a:xfrm flipH="1">
            <a:off x="5094971" y="690627"/>
            <a:ext cx="389692" cy="162548"/>
            <a:chOff x="7124939" y="1071676"/>
            <a:chExt cx="428186" cy="178604"/>
          </a:xfrm>
        </p:grpSpPr>
        <p:sp>
          <p:nvSpPr>
            <p:cNvPr id="1908" name="Google Shape;1908;p82"/>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9" name="Google Shape;1909;p82"/>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913" name="Shape 1913"/>
        <p:cNvGrpSpPr/>
        <p:nvPr/>
      </p:nvGrpSpPr>
      <p:grpSpPr>
        <a:xfrm>
          <a:off x="0" y="0"/>
          <a:ext cx="0" cy="0"/>
          <a:chOff x="0" y="0"/>
          <a:chExt cx="0" cy="0"/>
        </a:xfrm>
      </p:grpSpPr>
      <p:sp>
        <p:nvSpPr>
          <p:cNvPr id="1914" name="Google Shape;1914;p8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15" name="Google Shape;1915;p8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16" name="Google Shape;1916;p83"/>
          <p:cNvSpPr txBox="1"/>
          <p:nvPr>
            <p:ph idx="1" type="subTitle"/>
          </p:nvPr>
        </p:nvSpPr>
        <p:spPr>
          <a:xfrm>
            <a:off x="390325" y="1356475"/>
            <a:ext cx="7924800" cy="282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following individuals are not required to file income tax return: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A.	An individual earning purely compensation income whose taxable income does not exceed Two Hundred Fifty Thousand pesos (P250,000.00);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 Certificate of Withholding filed by the respective employers, duly stamped "Received" by the Bureau, shall be tantamount to the substituted filing of income tax returns by said employees.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917" name="Google Shape;1917;p83"/>
          <p:cNvSpPr txBox="1"/>
          <p:nvPr>
            <p:ph type="title"/>
          </p:nvPr>
        </p:nvSpPr>
        <p:spPr>
          <a:xfrm>
            <a:off x="977350" y="7837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SECTION 9. INDIVIDUALS NOT REQUIRED TO FILE INCOME TAX RETURN</a:t>
            </a:r>
            <a:endParaRPr sz="2400"/>
          </a:p>
        </p:txBody>
      </p:sp>
      <p:grpSp>
        <p:nvGrpSpPr>
          <p:cNvPr id="1918" name="Google Shape;1918;p83"/>
          <p:cNvGrpSpPr/>
          <p:nvPr/>
        </p:nvGrpSpPr>
        <p:grpSpPr>
          <a:xfrm flipH="1">
            <a:off x="7789183" y="3432636"/>
            <a:ext cx="1283202" cy="2558777"/>
            <a:chOff x="2435068" y="3902351"/>
            <a:chExt cx="829049" cy="1653170"/>
          </a:xfrm>
        </p:grpSpPr>
        <p:sp>
          <p:nvSpPr>
            <p:cNvPr id="1919" name="Google Shape;1919;p8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0" name="Google Shape;1920;p8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1" name="Google Shape;1921;p8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2" name="Google Shape;1922;p8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3" name="Google Shape;1923;p8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4" name="Google Shape;1924;p8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5" name="Google Shape;1925;p8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6" name="Google Shape;1926;p8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7" name="Google Shape;1927;p8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8" name="Google Shape;1928;p8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9" name="Google Shape;1929;p8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0" name="Google Shape;1930;p8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1" name="Google Shape;1931;p8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2" name="Google Shape;1932;p8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3" name="Google Shape;1933;p8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4" name="Google Shape;1934;p8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938" name="Shape 1938"/>
        <p:cNvGrpSpPr/>
        <p:nvPr/>
      </p:nvGrpSpPr>
      <p:grpSpPr>
        <a:xfrm>
          <a:off x="0" y="0"/>
          <a:ext cx="0" cy="0"/>
          <a:chOff x="0" y="0"/>
          <a:chExt cx="0" cy="0"/>
        </a:xfrm>
      </p:grpSpPr>
      <p:sp>
        <p:nvSpPr>
          <p:cNvPr id="1939" name="Google Shape;1939;p8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0" name="Google Shape;1940;p8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1" name="Google Shape;1941;p84"/>
          <p:cNvSpPr txBox="1"/>
          <p:nvPr>
            <p:ph idx="1" type="subTitle"/>
          </p:nvPr>
        </p:nvSpPr>
        <p:spPr>
          <a:xfrm>
            <a:off x="390325" y="1661275"/>
            <a:ext cx="7924800" cy="2558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B.	An individual whose income tax has been correctly withheld by his employer, provided that such individual has only one employer for the taxable year the Certificate of Withholding filed by the respective employers, duly stamped "Received" by the Bureau, shall be tantamount to the substituted filing of income tax returns by said employees;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C.	An individual whose sole income has been subjected to final withholding tax;</a:t>
            </a:r>
            <a:endParaRPr sz="1800"/>
          </a:p>
        </p:txBody>
      </p:sp>
      <p:sp>
        <p:nvSpPr>
          <p:cNvPr id="1942" name="Google Shape;1942;p84"/>
          <p:cNvSpPr txBox="1"/>
          <p:nvPr>
            <p:ph type="title"/>
          </p:nvPr>
        </p:nvSpPr>
        <p:spPr>
          <a:xfrm>
            <a:off x="977350" y="10885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SECTION 9. INDIVIDUALS NOT REQUIRED TO FILE INCOME TAX RETURN</a:t>
            </a:r>
            <a:endParaRPr sz="2400"/>
          </a:p>
        </p:txBody>
      </p:sp>
      <p:grpSp>
        <p:nvGrpSpPr>
          <p:cNvPr id="1943" name="Google Shape;1943;p84"/>
          <p:cNvGrpSpPr/>
          <p:nvPr/>
        </p:nvGrpSpPr>
        <p:grpSpPr>
          <a:xfrm flipH="1">
            <a:off x="7789183" y="2518236"/>
            <a:ext cx="1283202" cy="2558777"/>
            <a:chOff x="2435068" y="3902351"/>
            <a:chExt cx="829049" cy="1653170"/>
          </a:xfrm>
        </p:grpSpPr>
        <p:sp>
          <p:nvSpPr>
            <p:cNvPr id="1944" name="Google Shape;1944;p8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5" name="Google Shape;1945;p8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6" name="Google Shape;1946;p8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7" name="Google Shape;1947;p8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8" name="Google Shape;1948;p8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9" name="Google Shape;1949;p8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0" name="Google Shape;1950;p8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1" name="Google Shape;1951;p8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2" name="Google Shape;1952;p8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3" name="Google Shape;1953;p8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4" name="Google Shape;1954;p8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5" name="Google Shape;1955;p8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6" name="Google Shape;1956;p8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7" name="Google Shape;1957;p8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8" name="Google Shape;1958;p8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9" name="Google Shape;1959;p8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963" name="Shape 1963"/>
        <p:cNvGrpSpPr/>
        <p:nvPr/>
      </p:nvGrpSpPr>
      <p:grpSpPr>
        <a:xfrm>
          <a:off x="0" y="0"/>
          <a:ext cx="0" cy="0"/>
          <a:chOff x="0" y="0"/>
          <a:chExt cx="0" cy="0"/>
        </a:xfrm>
      </p:grpSpPr>
      <p:sp>
        <p:nvSpPr>
          <p:cNvPr id="1964" name="Google Shape;1964;p8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65" name="Google Shape;1965;p8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66" name="Google Shape;1966;p85"/>
          <p:cNvSpPr txBox="1"/>
          <p:nvPr>
            <p:ph idx="1" type="subTitle"/>
          </p:nvPr>
        </p:nvSpPr>
        <p:spPr>
          <a:xfrm>
            <a:off x="390325" y="1966075"/>
            <a:ext cx="7924800" cy="1395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D.	A minimum wage earner as defined in these regulations - The Certificate of Withholding filed by the respective employers, duly stamped "Received" by the Bureau, shall be tantamount to the substituted filing of income tax returns by said employees.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1967" name="Google Shape;1967;p85"/>
          <p:cNvSpPr txBox="1"/>
          <p:nvPr>
            <p:ph type="title"/>
          </p:nvPr>
        </p:nvSpPr>
        <p:spPr>
          <a:xfrm>
            <a:off x="977350" y="13933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SECTION 9. INDIVIDUALS NOT REQUIRED TO FILE INCOME TAX RETURN</a:t>
            </a:r>
            <a:endParaRPr sz="2400"/>
          </a:p>
        </p:txBody>
      </p:sp>
      <p:grpSp>
        <p:nvGrpSpPr>
          <p:cNvPr id="1968" name="Google Shape;1968;p85"/>
          <p:cNvGrpSpPr/>
          <p:nvPr/>
        </p:nvGrpSpPr>
        <p:grpSpPr>
          <a:xfrm flipH="1">
            <a:off x="7789183" y="2518236"/>
            <a:ext cx="1283202" cy="2558777"/>
            <a:chOff x="2435068" y="3902351"/>
            <a:chExt cx="829049" cy="1653170"/>
          </a:xfrm>
        </p:grpSpPr>
        <p:sp>
          <p:nvSpPr>
            <p:cNvPr id="1969" name="Google Shape;1969;p8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0" name="Google Shape;1970;p8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1" name="Google Shape;1971;p8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2" name="Google Shape;1972;p8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3" name="Google Shape;1973;p8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4" name="Google Shape;1974;p8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5" name="Google Shape;1975;p8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6" name="Google Shape;1976;p8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7" name="Google Shape;1977;p8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8" name="Google Shape;1978;p8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9" name="Google Shape;1979;p8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0" name="Google Shape;1980;p8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1" name="Google Shape;1981;p8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2" name="Google Shape;1982;p8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3" name="Google Shape;1983;p8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4" name="Google Shape;1984;p8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1988" name="Shape 1988"/>
        <p:cNvGrpSpPr/>
        <p:nvPr/>
      </p:nvGrpSpPr>
      <p:grpSpPr>
        <a:xfrm>
          <a:off x="0" y="0"/>
          <a:ext cx="0" cy="0"/>
          <a:chOff x="0" y="0"/>
          <a:chExt cx="0" cy="0"/>
        </a:xfrm>
      </p:grpSpPr>
      <p:sp>
        <p:nvSpPr>
          <p:cNvPr id="1989" name="Google Shape;1989;p8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0" name="Google Shape;1990;p8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1" name="Google Shape;1991;p86"/>
          <p:cNvSpPr txBox="1"/>
          <p:nvPr>
            <p:ph idx="1" type="subTitle"/>
          </p:nvPr>
        </p:nvSpPr>
        <p:spPr>
          <a:xfrm>
            <a:off x="390325" y="1280275"/>
            <a:ext cx="7924800" cy="240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Individuals engaged in business/practice of profession, regardless of amount of sales/receipts, are required to file quarterly income tax return on or before May 15, August 15 and November 15 for the first, second and third quarters of the current year, respectively pursuant to Section 74(A) of the Tax Code, as amended; and to file an annual income tax return, not later than the fifteenth (15th) day of the fourth month following the close of the calendar year or April 15 as provided under Section 51(C)(1) of the Tax Code, as amended.</a:t>
            </a:r>
            <a:endParaRPr sz="1800"/>
          </a:p>
        </p:txBody>
      </p:sp>
      <p:sp>
        <p:nvSpPr>
          <p:cNvPr id="1992" name="Google Shape;1992;p86"/>
          <p:cNvSpPr txBox="1"/>
          <p:nvPr>
            <p:ph type="title"/>
          </p:nvPr>
        </p:nvSpPr>
        <p:spPr>
          <a:xfrm>
            <a:off x="977350" y="7075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SECTION 10. TIME OF FILING OF INDIVIDUAL INCOME TAX RETURN</a:t>
            </a:r>
            <a:endParaRPr sz="2400"/>
          </a:p>
        </p:txBody>
      </p:sp>
      <p:grpSp>
        <p:nvGrpSpPr>
          <p:cNvPr id="1993" name="Google Shape;1993;p86"/>
          <p:cNvGrpSpPr/>
          <p:nvPr/>
        </p:nvGrpSpPr>
        <p:grpSpPr>
          <a:xfrm flipH="1">
            <a:off x="7789183" y="2823036"/>
            <a:ext cx="1283202" cy="2558777"/>
            <a:chOff x="2435068" y="3902351"/>
            <a:chExt cx="829049" cy="1653170"/>
          </a:xfrm>
        </p:grpSpPr>
        <p:sp>
          <p:nvSpPr>
            <p:cNvPr id="1994" name="Google Shape;1994;p8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5" name="Google Shape;1995;p8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6" name="Google Shape;1996;p8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7" name="Google Shape;1997;p8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8" name="Google Shape;1998;p8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9" name="Google Shape;1999;p8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0" name="Google Shape;2000;p8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1" name="Google Shape;2001;p8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2" name="Google Shape;2002;p8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3" name="Google Shape;2003;p8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4" name="Google Shape;2004;p8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5" name="Google Shape;2005;p8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6" name="Google Shape;2006;p8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7" name="Google Shape;2007;p8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8" name="Google Shape;2008;p8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9" name="Google Shape;2009;p8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013" name="Shape 2013"/>
        <p:cNvGrpSpPr/>
        <p:nvPr/>
      </p:nvGrpSpPr>
      <p:grpSpPr>
        <a:xfrm>
          <a:off x="0" y="0"/>
          <a:ext cx="0" cy="0"/>
          <a:chOff x="0" y="0"/>
          <a:chExt cx="0" cy="0"/>
        </a:xfrm>
      </p:grpSpPr>
      <p:sp>
        <p:nvSpPr>
          <p:cNvPr id="2014" name="Google Shape;2014;p8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15" name="Google Shape;2015;p8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16" name="Google Shape;2016;p87"/>
          <p:cNvSpPr txBox="1"/>
          <p:nvPr>
            <p:ph idx="1" type="subTitle"/>
          </p:nvPr>
        </p:nvSpPr>
        <p:spPr>
          <a:xfrm>
            <a:off x="390325" y="1280275"/>
            <a:ext cx="7924800" cy="2136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Corporations, for tax purposes, are classified as domestic (DC), resident foreign corporations (RFC) and nonresident foreign corporations (NRFC). </a:t>
            </a:r>
            <a:r>
              <a:rPr b="1" lang="en" sz="1800"/>
              <a:t>Domestic Corporations</a:t>
            </a:r>
            <a:r>
              <a:rPr lang="en" sz="1800"/>
              <a:t> are corporations created or organized in the Philippines or under its laws. A </a:t>
            </a:r>
            <a:r>
              <a:rPr b="1" lang="en" sz="1800"/>
              <a:t>foreign corporation</a:t>
            </a:r>
            <a:r>
              <a:rPr lang="en" sz="1800"/>
              <a:t> is a corporation which is not domestic, and may be a resident (engaged in business in the Philippines) or </a:t>
            </a:r>
            <a:r>
              <a:rPr b="1" lang="en" sz="1800"/>
              <a:t>nonresident corporation</a:t>
            </a:r>
            <a:r>
              <a:rPr lang="en" sz="1800"/>
              <a:t> (not engaged in business in the Philippines).</a:t>
            </a:r>
            <a:endParaRPr sz="1800"/>
          </a:p>
        </p:txBody>
      </p:sp>
      <p:sp>
        <p:nvSpPr>
          <p:cNvPr id="2017" name="Google Shape;2017;p87"/>
          <p:cNvSpPr txBox="1"/>
          <p:nvPr>
            <p:ph type="title"/>
          </p:nvPr>
        </p:nvSpPr>
        <p:spPr>
          <a:xfrm>
            <a:off x="977350" y="7075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Income Tax on Corporations</a:t>
            </a:r>
            <a:endParaRPr/>
          </a:p>
        </p:txBody>
      </p:sp>
      <p:grpSp>
        <p:nvGrpSpPr>
          <p:cNvPr id="2018" name="Google Shape;2018;p87"/>
          <p:cNvGrpSpPr/>
          <p:nvPr/>
        </p:nvGrpSpPr>
        <p:grpSpPr>
          <a:xfrm flipH="1">
            <a:off x="7789183" y="2518236"/>
            <a:ext cx="1283202" cy="2558777"/>
            <a:chOff x="2435068" y="3902351"/>
            <a:chExt cx="829049" cy="1653170"/>
          </a:xfrm>
        </p:grpSpPr>
        <p:sp>
          <p:nvSpPr>
            <p:cNvPr id="2019" name="Google Shape;2019;p8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0" name="Google Shape;2020;p8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1" name="Google Shape;2021;p8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2" name="Google Shape;2022;p8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3" name="Google Shape;2023;p8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4" name="Google Shape;2024;p8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5" name="Google Shape;2025;p8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6" name="Google Shape;2026;p8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7" name="Google Shape;2027;p8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8" name="Google Shape;2028;p8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9" name="Google Shape;2029;p8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0" name="Google Shape;2030;p8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1" name="Google Shape;2031;p8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2" name="Google Shape;2032;p8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3" name="Google Shape;2033;p8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4" name="Google Shape;2034;p8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038" name="Shape 2038"/>
        <p:cNvGrpSpPr/>
        <p:nvPr/>
      </p:nvGrpSpPr>
      <p:grpSpPr>
        <a:xfrm>
          <a:off x="0" y="0"/>
          <a:ext cx="0" cy="0"/>
          <a:chOff x="0" y="0"/>
          <a:chExt cx="0" cy="0"/>
        </a:xfrm>
      </p:grpSpPr>
      <p:sp>
        <p:nvSpPr>
          <p:cNvPr id="2039" name="Google Shape;2039;p8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0" name="Google Shape;2040;p8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1" name="Google Shape;2041;p88"/>
          <p:cNvSpPr txBox="1"/>
          <p:nvPr>
            <p:ph idx="1" type="subTitle"/>
          </p:nvPr>
        </p:nvSpPr>
        <p:spPr>
          <a:xfrm>
            <a:off x="390325" y="1889875"/>
            <a:ext cx="7924800" cy="1409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The applicable income tax of a corporation depends on the type of the corporation and the income subject to tax. </a:t>
            </a:r>
            <a:r>
              <a:rPr b="1" lang="en" sz="1800"/>
              <a:t>Regular or ordinary income</a:t>
            </a:r>
            <a:r>
              <a:rPr lang="en" sz="1800"/>
              <a:t> are generally subject to Normal or Regular Corporate Income Tax (RCIT) of 30%.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2042" name="Google Shape;2042;p88"/>
          <p:cNvSpPr txBox="1"/>
          <p:nvPr>
            <p:ph type="title"/>
          </p:nvPr>
        </p:nvSpPr>
        <p:spPr>
          <a:xfrm>
            <a:off x="977350" y="1317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Income Tax on Corporations</a:t>
            </a:r>
            <a:endParaRPr/>
          </a:p>
        </p:txBody>
      </p:sp>
      <p:grpSp>
        <p:nvGrpSpPr>
          <p:cNvPr id="2043" name="Google Shape;2043;p88"/>
          <p:cNvGrpSpPr/>
          <p:nvPr/>
        </p:nvGrpSpPr>
        <p:grpSpPr>
          <a:xfrm flipH="1">
            <a:off x="7789183" y="2518236"/>
            <a:ext cx="1283202" cy="2558777"/>
            <a:chOff x="2435068" y="3902351"/>
            <a:chExt cx="829049" cy="1653170"/>
          </a:xfrm>
        </p:grpSpPr>
        <p:sp>
          <p:nvSpPr>
            <p:cNvPr id="2044" name="Google Shape;2044;p8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5" name="Google Shape;2045;p8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6" name="Google Shape;2046;p8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7" name="Google Shape;2047;p8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8" name="Google Shape;2048;p8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9" name="Google Shape;2049;p8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0" name="Google Shape;2050;p8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1" name="Google Shape;2051;p8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2" name="Google Shape;2052;p8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3" name="Google Shape;2053;p8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4" name="Google Shape;2054;p8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5" name="Google Shape;2055;p8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6" name="Google Shape;2056;p8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7" name="Google Shape;2057;p8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8" name="Google Shape;2058;p8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9" name="Google Shape;2059;p8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063" name="Shape 2063"/>
        <p:cNvGrpSpPr/>
        <p:nvPr/>
      </p:nvGrpSpPr>
      <p:grpSpPr>
        <a:xfrm>
          <a:off x="0" y="0"/>
          <a:ext cx="0" cy="0"/>
          <a:chOff x="0" y="0"/>
          <a:chExt cx="0" cy="0"/>
        </a:xfrm>
      </p:grpSpPr>
      <p:sp>
        <p:nvSpPr>
          <p:cNvPr id="2064" name="Google Shape;2064;p8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65" name="Google Shape;2065;p8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66" name="Google Shape;2066;p89"/>
          <p:cNvSpPr txBox="1"/>
          <p:nvPr>
            <p:ph idx="1" type="subTitle"/>
          </p:nvPr>
        </p:nvSpPr>
        <p:spPr>
          <a:xfrm>
            <a:off x="390325" y="1737475"/>
            <a:ext cx="7924800" cy="155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Partnerships (other than general professional partnerships, whether registered or not), for income taxation purposes, are considered as corporations and are therefore taxed as such. Consequently,</a:t>
            </a:r>
            <a:r>
              <a:rPr b="1" i="1" lang="en" sz="1800"/>
              <a:t> partners are considered shareholders</a:t>
            </a:r>
            <a:r>
              <a:rPr lang="en" sz="1800"/>
              <a:t>, and therefore, profits distributed to them are considered as dividends subject to final withholding tax. </a:t>
            </a:r>
            <a:endParaRPr sz="1800"/>
          </a:p>
        </p:txBody>
      </p:sp>
      <p:sp>
        <p:nvSpPr>
          <p:cNvPr id="2067" name="Google Shape;2067;p89"/>
          <p:cNvSpPr txBox="1"/>
          <p:nvPr>
            <p:ph type="title"/>
          </p:nvPr>
        </p:nvSpPr>
        <p:spPr>
          <a:xfrm>
            <a:off x="977350" y="11647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Income Tax on General Partnership (Commercial Partnership)</a:t>
            </a:r>
            <a:endParaRPr sz="2400"/>
          </a:p>
        </p:txBody>
      </p:sp>
      <p:grpSp>
        <p:nvGrpSpPr>
          <p:cNvPr id="2068" name="Google Shape;2068;p89"/>
          <p:cNvGrpSpPr/>
          <p:nvPr/>
        </p:nvGrpSpPr>
        <p:grpSpPr>
          <a:xfrm flipH="1">
            <a:off x="7789183" y="2518236"/>
            <a:ext cx="1283202" cy="2558777"/>
            <a:chOff x="2435068" y="3902351"/>
            <a:chExt cx="829049" cy="1653170"/>
          </a:xfrm>
        </p:grpSpPr>
        <p:sp>
          <p:nvSpPr>
            <p:cNvPr id="2069" name="Google Shape;2069;p8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0" name="Google Shape;2070;p8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1" name="Google Shape;2071;p8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2" name="Google Shape;2072;p8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3" name="Google Shape;2073;p8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4" name="Google Shape;2074;p8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5" name="Google Shape;2075;p8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6" name="Google Shape;2076;p8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7" name="Google Shape;2077;p8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8" name="Google Shape;2078;p8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79" name="Google Shape;2079;p8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80" name="Google Shape;2080;p8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81" name="Google Shape;2081;p8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82" name="Google Shape;2082;p8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83" name="Google Shape;2083;p8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84" name="Google Shape;2084;p8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088" name="Shape 2088"/>
        <p:cNvGrpSpPr/>
        <p:nvPr/>
      </p:nvGrpSpPr>
      <p:grpSpPr>
        <a:xfrm>
          <a:off x="0" y="0"/>
          <a:ext cx="0" cy="0"/>
          <a:chOff x="0" y="0"/>
          <a:chExt cx="0" cy="0"/>
        </a:xfrm>
      </p:grpSpPr>
      <p:sp>
        <p:nvSpPr>
          <p:cNvPr id="2089" name="Google Shape;2089;p9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0" name="Google Shape;2090;p9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1" name="Google Shape;2091;p90"/>
          <p:cNvSpPr txBox="1"/>
          <p:nvPr>
            <p:ph idx="1" type="subTitle"/>
          </p:nvPr>
        </p:nvSpPr>
        <p:spPr>
          <a:xfrm>
            <a:off x="390325" y="1508875"/>
            <a:ext cx="7924800" cy="188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Being a final tax, the share of a partner in the net income of a partnership subject to </a:t>
            </a:r>
            <a:r>
              <a:rPr b="1" i="1" lang="en" sz="1800"/>
              <a:t>tax is not returnable</a:t>
            </a:r>
            <a:r>
              <a:rPr lang="en" sz="1800"/>
              <a:t> in the partner's personal income tax return. </a:t>
            </a:r>
            <a:endParaRPr sz="1800"/>
          </a:p>
          <a:p>
            <a:pPr indent="0" lvl="0" marL="0" rtl="0" algn="l">
              <a:spcBef>
                <a:spcPts val="0"/>
              </a:spcBef>
              <a:spcAft>
                <a:spcPts val="0"/>
              </a:spcAft>
              <a:buNone/>
            </a:pPr>
            <a:r>
              <a:t/>
            </a:r>
            <a:endParaRPr b="1" i="1" sz="1800"/>
          </a:p>
          <a:p>
            <a:pPr indent="0" lvl="0" marL="0" rtl="0" algn="l">
              <a:spcBef>
                <a:spcPts val="0"/>
              </a:spcBef>
              <a:spcAft>
                <a:spcPts val="0"/>
              </a:spcAft>
              <a:buNone/>
            </a:pPr>
            <a:r>
              <a:rPr b="1" i="1" lang="en" sz="1800"/>
              <a:t>Distributive Share</a:t>
            </a:r>
            <a:r>
              <a:rPr lang="en" sz="1800"/>
              <a:t> is equal to each partner's distributive share of the net income declared by the partnership for a taxable year net of tax.</a:t>
            </a:r>
            <a:endParaRPr sz="1800"/>
          </a:p>
        </p:txBody>
      </p:sp>
      <p:sp>
        <p:nvSpPr>
          <p:cNvPr id="2092" name="Google Shape;2092;p90"/>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Income Tax on General Partnership (Commercial Partnership)</a:t>
            </a:r>
            <a:endParaRPr sz="2400"/>
          </a:p>
        </p:txBody>
      </p:sp>
      <p:grpSp>
        <p:nvGrpSpPr>
          <p:cNvPr id="2093" name="Google Shape;2093;p90"/>
          <p:cNvGrpSpPr/>
          <p:nvPr/>
        </p:nvGrpSpPr>
        <p:grpSpPr>
          <a:xfrm flipH="1">
            <a:off x="7789183" y="2518236"/>
            <a:ext cx="1283202" cy="2558777"/>
            <a:chOff x="2435068" y="3902351"/>
            <a:chExt cx="829049" cy="1653170"/>
          </a:xfrm>
        </p:grpSpPr>
        <p:sp>
          <p:nvSpPr>
            <p:cNvPr id="2094" name="Google Shape;2094;p9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5" name="Google Shape;2095;p9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6" name="Google Shape;2096;p9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7" name="Google Shape;2097;p9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8" name="Google Shape;2098;p9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9" name="Google Shape;2099;p9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0" name="Google Shape;2100;p9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1" name="Google Shape;2101;p9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2" name="Google Shape;2102;p9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3" name="Google Shape;2103;p9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4" name="Google Shape;2104;p9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5" name="Google Shape;2105;p9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6" name="Google Shape;2106;p9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7" name="Google Shape;2107;p9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8" name="Google Shape;2108;p9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9" name="Google Shape;2109;p9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113" name="Shape 2113"/>
        <p:cNvGrpSpPr/>
        <p:nvPr/>
      </p:nvGrpSpPr>
      <p:grpSpPr>
        <a:xfrm>
          <a:off x="0" y="0"/>
          <a:ext cx="0" cy="0"/>
          <a:chOff x="0" y="0"/>
          <a:chExt cx="0" cy="0"/>
        </a:xfrm>
      </p:grpSpPr>
      <p:sp>
        <p:nvSpPr>
          <p:cNvPr id="2114" name="Google Shape;2114;p9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15" name="Google Shape;2115;p9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16" name="Google Shape;2116;p91"/>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 partnership formed by persons for the purpose of exercising their common profession, no part of income of which is derived from engaging in trade or business. Under Section 26 of the Tax Code and pertinent revenue regulations, a GPP is not subject to income tax and consequently to creditable withholding tax.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However, a GPP is required to file income tax return for the purpose of furnishing information as to the share of each partners in the net income of the partnership which each partner shall include in his individual income tax return. For this purpose, the </a:t>
            </a:r>
            <a:r>
              <a:rPr b="1" i="1" lang="en" sz="1800"/>
              <a:t>net income</a:t>
            </a:r>
            <a:r>
              <a:rPr lang="en" sz="1800"/>
              <a:t> of a GPP shall be computed in the same manner as a corporation.</a:t>
            </a:r>
            <a:endParaRPr sz="1800"/>
          </a:p>
        </p:txBody>
      </p:sp>
      <p:sp>
        <p:nvSpPr>
          <p:cNvPr id="2117" name="Google Shape;2117;p91"/>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General Professional Partnership (GPP)</a:t>
            </a:r>
            <a:endParaRPr sz="2600"/>
          </a:p>
        </p:txBody>
      </p:sp>
      <p:grpSp>
        <p:nvGrpSpPr>
          <p:cNvPr id="2118" name="Google Shape;2118;p91"/>
          <p:cNvGrpSpPr/>
          <p:nvPr/>
        </p:nvGrpSpPr>
        <p:grpSpPr>
          <a:xfrm flipH="1">
            <a:off x="7789183" y="3204036"/>
            <a:ext cx="1283202" cy="2558777"/>
            <a:chOff x="2435068" y="3902351"/>
            <a:chExt cx="829049" cy="1653170"/>
          </a:xfrm>
        </p:grpSpPr>
        <p:sp>
          <p:nvSpPr>
            <p:cNvPr id="2119" name="Google Shape;2119;p9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0" name="Google Shape;2120;p9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1" name="Google Shape;2121;p9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2" name="Google Shape;2122;p9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3" name="Google Shape;2123;p9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4" name="Google Shape;2124;p9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5" name="Google Shape;2125;p9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6" name="Google Shape;2126;p9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7" name="Google Shape;2127;p9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8" name="Google Shape;2128;p9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9" name="Google Shape;2129;p9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0" name="Google Shape;2130;p9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1" name="Google Shape;2131;p9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2" name="Google Shape;2132;p9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3" name="Google Shape;2133;p9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4" name="Google Shape;2134;p9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138" name="Shape 2138"/>
        <p:cNvGrpSpPr/>
        <p:nvPr/>
      </p:nvGrpSpPr>
      <p:grpSpPr>
        <a:xfrm>
          <a:off x="0" y="0"/>
          <a:ext cx="0" cy="0"/>
          <a:chOff x="0" y="0"/>
          <a:chExt cx="0" cy="0"/>
        </a:xfrm>
      </p:grpSpPr>
      <p:sp>
        <p:nvSpPr>
          <p:cNvPr id="2139" name="Google Shape;2139;p9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0" name="Google Shape;2140;p9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1" name="Google Shape;2141;p92"/>
          <p:cNvSpPr txBox="1"/>
          <p:nvPr>
            <p:ph idx="1" type="subTitle"/>
          </p:nvPr>
        </p:nvSpPr>
        <p:spPr>
          <a:xfrm>
            <a:off x="879675" y="1837600"/>
            <a:ext cx="3931200" cy="216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Taxes on business are dependent on the organization whether sole proprietorship, partnership or corporation</a:t>
            </a:r>
            <a:endParaRPr sz="1800"/>
          </a:p>
        </p:txBody>
      </p:sp>
      <p:sp>
        <p:nvSpPr>
          <p:cNvPr id="2142" name="Google Shape;2142;p92"/>
          <p:cNvSpPr txBox="1"/>
          <p:nvPr>
            <p:ph type="title"/>
          </p:nvPr>
        </p:nvSpPr>
        <p:spPr>
          <a:xfrm>
            <a:off x="803475" y="1240975"/>
            <a:ext cx="40074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Income Tax on Business</a:t>
            </a:r>
            <a:endParaRPr/>
          </a:p>
        </p:txBody>
      </p:sp>
      <p:pic>
        <p:nvPicPr>
          <p:cNvPr id="2143" name="Google Shape;2143;p92"/>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2144" name="Google Shape;2144;p92"/>
          <p:cNvGrpSpPr/>
          <p:nvPr/>
        </p:nvGrpSpPr>
        <p:grpSpPr>
          <a:xfrm flipH="1">
            <a:off x="7789183" y="2670636"/>
            <a:ext cx="1283202" cy="2558777"/>
            <a:chOff x="2435068" y="3902351"/>
            <a:chExt cx="829049" cy="1653170"/>
          </a:xfrm>
        </p:grpSpPr>
        <p:sp>
          <p:nvSpPr>
            <p:cNvPr id="2145" name="Google Shape;2145;p9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6" name="Google Shape;2146;p9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7" name="Google Shape;2147;p9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8" name="Google Shape;2148;p9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9" name="Google Shape;2149;p9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0" name="Google Shape;2150;p9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1" name="Google Shape;2151;p9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2" name="Google Shape;2152;p9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3" name="Google Shape;2153;p9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4" name="Google Shape;2154;p9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5" name="Google Shape;2155;p9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6" name="Google Shape;2156;p9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7" name="Google Shape;2157;p9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8" name="Google Shape;2158;p9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9" name="Google Shape;2159;p9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0" name="Google Shape;2160;p9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61" name="Google Shape;2161;p92"/>
          <p:cNvGrpSpPr/>
          <p:nvPr/>
        </p:nvGrpSpPr>
        <p:grpSpPr>
          <a:xfrm>
            <a:off x="4861156" y="3582281"/>
            <a:ext cx="957114" cy="1376336"/>
            <a:chOff x="3390240" y="266841"/>
            <a:chExt cx="284593" cy="409234"/>
          </a:xfrm>
        </p:grpSpPr>
        <p:sp>
          <p:nvSpPr>
            <p:cNvPr id="2162" name="Google Shape;2162;p92"/>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3" name="Google Shape;2163;p92"/>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4" name="Google Shape;2164;p92"/>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65" name="Google Shape;2165;p92"/>
          <p:cNvGrpSpPr/>
          <p:nvPr/>
        </p:nvGrpSpPr>
        <p:grpSpPr>
          <a:xfrm flipH="1">
            <a:off x="5094971" y="690627"/>
            <a:ext cx="389692" cy="162548"/>
            <a:chOff x="7124939" y="1071676"/>
            <a:chExt cx="428186" cy="178604"/>
          </a:xfrm>
        </p:grpSpPr>
        <p:sp>
          <p:nvSpPr>
            <p:cNvPr id="2166" name="Google Shape;2166;p92"/>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7" name="Google Shape;2167;p92"/>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171" name="Shape 2171"/>
        <p:cNvGrpSpPr/>
        <p:nvPr/>
      </p:nvGrpSpPr>
      <p:grpSpPr>
        <a:xfrm>
          <a:off x="0" y="0"/>
          <a:ext cx="0" cy="0"/>
          <a:chOff x="0" y="0"/>
          <a:chExt cx="0" cy="0"/>
        </a:xfrm>
      </p:grpSpPr>
      <p:sp>
        <p:nvSpPr>
          <p:cNvPr id="2172" name="Google Shape;2172;p9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3" name="Google Shape;2173;p9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4" name="Google Shape;2174;p93"/>
          <p:cNvSpPr txBox="1"/>
          <p:nvPr>
            <p:ph idx="1" type="subTitle"/>
          </p:nvPr>
        </p:nvSpPr>
        <p:spPr>
          <a:xfrm>
            <a:off x="390325" y="512325"/>
            <a:ext cx="7924800" cy="425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The sole proprietor is subject to the graduated tax on income for a calendar year which is from January 1 to December 31. The deadline for filing final income tax return for the calendar year is April 15 of the year that follows. If the taxpayer is filing and paying for the calendar year January 1 to December 31, 20X5, the deadline is April 15, 20X6 for filing the final income tax return and the payment of final income tax due.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Emphasis is made on FINAL income tax return and final 	payment of income tax due. At the end of each of the calendar quarters the sole proprietor files quarterly income tax returns and the corresponding income tax due. The following illustration is a summary of the income tax for four calendar quarters.</a:t>
            </a:r>
            <a:endParaRPr sz="1800"/>
          </a:p>
        </p:txBody>
      </p:sp>
      <p:grpSp>
        <p:nvGrpSpPr>
          <p:cNvPr id="2175" name="Google Shape;2175;p93"/>
          <p:cNvGrpSpPr/>
          <p:nvPr/>
        </p:nvGrpSpPr>
        <p:grpSpPr>
          <a:xfrm flipH="1">
            <a:off x="7789183" y="2518236"/>
            <a:ext cx="1283202" cy="2558777"/>
            <a:chOff x="2435068" y="3902351"/>
            <a:chExt cx="829049" cy="1653170"/>
          </a:xfrm>
        </p:grpSpPr>
        <p:sp>
          <p:nvSpPr>
            <p:cNvPr id="2176" name="Google Shape;2176;p9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7" name="Google Shape;2177;p9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8" name="Google Shape;2178;p9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9" name="Google Shape;2179;p9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0" name="Google Shape;2180;p9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1" name="Google Shape;2181;p9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2" name="Google Shape;2182;p9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3" name="Google Shape;2183;p9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4" name="Google Shape;2184;p9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5" name="Google Shape;2185;p9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6" name="Google Shape;2186;p9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7" name="Google Shape;2187;p9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8" name="Google Shape;2188;p9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9" name="Google Shape;2189;p9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90" name="Google Shape;2190;p9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91" name="Google Shape;2191;p9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195" name="Shape 2195"/>
        <p:cNvGrpSpPr/>
        <p:nvPr/>
      </p:nvGrpSpPr>
      <p:grpSpPr>
        <a:xfrm>
          <a:off x="0" y="0"/>
          <a:ext cx="0" cy="0"/>
          <a:chOff x="0" y="0"/>
          <a:chExt cx="0" cy="0"/>
        </a:xfrm>
      </p:grpSpPr>
      <p:sp>
        <p:nvSpPr>
          <p:cNvPr id="2196" name="Google Shape;2196;p9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97" name="Google Shape;2197;p9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98" name="Google Shape;2198;p94"/>
          <p:cNvSpPr txBox="1"/>
          <p:nvPr>
            <p:ph idx="1" type="subTitle"/>
          </p:nvPr>
        </p:nvSpPr>
        <p:spPr>
          <a:xfrm>
            <a:off x="390325" y="512325"/>
            <a:ext cx="7924800" cy="4250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tax formula is illustrated as follows for taxpayer Fernando Santos:</a:t>
            </a:r>
            <a:br>
              <a:rPr lang="en" sz="1800"/>
            </a:br>
            <a:br>
              <a:rPr lang="en" sz="1800"/>
            </a:br>
            <a:r>
              <a:rPr lang="en" sz="1400">
                <a:solidFill>
                  <a:srgbClr val="000000"/>
                </a:solidFill>
                <a:latin typeface="Arial"/>
                <a:ea typeface="Arial"/>
                <a:cs typeface="Arial"/>
                <a:sym typeface="Arial"/>
              </a:rPr>
              <a:t>Gross income for 20X5                                       	         ₱ 2,000,000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Less deductions for                      	cost of sales        -       	   1,100,000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                                                        Expenses  	        	-       	       400,000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Net Income                                                                                 500,000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Less personal exemptions </a:t>
            </a:r>
            <a:endParaRPr sz="1400">
              <a:solidFill>
                <a:srgbClr val="000000"/>
              </a:solidFill>
              <a:latin typeface="Arial"/>
              <a:ea typeface="Arial"/>
              <a:cs typeface="Arial"/>
              <a:sym typeface="Arial"/>
            </a:endParaRPr>
          </a:p>
          <a:p>
            <a:pPr indent="457200" lvl="0" marL="0" rtl="0" algn="l">
              <a:lnSpc>
                <a:spcPct val="115000"/>
              </a:lnSpc>
              <a:spcBef>
                <a:spcPts val="1200"/>
              </a:spcBef>
              <a:spcAft>
                <a:spcPts val="0"/>
              </a:spcAft>
              <a:buNone/>
            </a:pPr>
            <a:r>
              <a:rPr lang="en" sz="1400">
                <a:solidFill>
                  <a:srgbClr val="000000"/>
                </a:solidFill>
                <a:latin typeface="Arial"/>
                <a:ea typeface="Arial"/>
                <a:cs typeface="Arial"/>
                <a:sym typeface="Arial"/>
              </a:rPr>
              <a:t>(a) as married taxpayer                                       -               32,000</a:t>
            </a:r>
            <a:endParaRPr sz="1400">
              <a:solidFill>
                <a:srgbClr val="000000"/>
              </a:solidFill>
              <a:latin typeface="Arial"/>
              <a:ea typeface="Arial"/>
              <a:cs typeface="Arial"/>
              <a:sym typeface="Arial"/>
            </a:endParaRPr>
          </a:p>
          <a:p>
            <a:pPr indent="457200" lvl="0" marL="0" rtl="0" algn="l">
              <a:lnSpc>
                <a:spcPct val="115000"/>
              </a:lnSpc>
              <a:spcBef>
                <a:spcPts val="1200"/>
              </a:spcBef>
              <a:spcAft>
                <a:spcPts val="0"/>
              </a:spcAft>
              <a:buNone/>
            </a:pPr>
            <a:r>
              <a:rPr lang="en" sz="1400">
                <a:solidFill>
                  <a:srgbClr val="000000"/>
                </a:solidFill>
                <a:latin typeface="Arial"/>
                <a:ea typeface="Arial"/>
                <a:cs typeface="Arial"/>
                <a:sym typeface="Arial"/>
              </a:rPr>
              <a:t>(b) one dependent child                                      -                 8,000</a:t>
            </a:r>
            <a:endParaRPr sz="1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400">
                <a:solidFill>
                  <a:srgbClr val="000000"/>
                </a:solidFill>
                <a:latin typeface="Arial"/>
                <a:ea typeface="Arial"/>
                <a:cs typeface="Arial"/>
                <a:sym typeface="Arial"/>
              </a:rPr>
              <a:t>Taxable Income subject to the graduated</a:t>
            </a:r>
            <a:br>
              <a:rPr lang="en" sz="1400">
                <a:solidFill>
                  <a:srgbClr val="000000"/>
                </a:solidFill>
                <a:latin typeface="Arial"/>
                <a:ea typeface="Arial"/>
                <a:cs typeface="Arial"/>
                <a:sym typeface="Arial"/>
              </a:rPr>
            </a:br>
            <a:r>
              <a:rPr lang="en" sz="1400">
                <a:solidFill>
                  <a:srgbClr val="000000"/>
                </a:solidFill>
                <a:latin typeface="Arial"/>
                <a:ea typeface="Arial"/>
                <a:cs typeface="Arial"/>
                <a:sym typeface="Arial"/>
              </a:rPr>
              <a:t>Income tax rate for individual taxpayer                        	    ₱ 460,000</a:t>
            </a:r>
            <a:endParaRPr sz="14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grpSp>
        <p:nvGrpSpPr>
          <p:cNvPr id="2199" name="Google Shape;2199;p94"/>
          <p:cNvGrpSpPr/>
          <p:nvPr/>
        </p:nvGrpSpPr>
        <p:grpSpPr>
          <a:xfrm flipH="1">
            <a:off x="7789183" y="2518236"/>
            <a:ext cx="1283202" cy="2558777"/>
            <a:chOff x="2435068" y="3902351"/>
            <a:chExt cx="829049" cy="1653170"/>
          </a:xfrm>
        </p:grpSpPr>
        <p:sp>
          <p:nvSpPr>
            <p:cNvPr id="2200" name="Google Shape;2200;p9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1" name="Google Shape;2201;p9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2" name="Google Shape;2202;p9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3" name="Google Shape;2203;p9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4" name="Google Shape;2204;p9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5" name="Google Shape;2205;p9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6" name="Google Shape;2206;p9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7" name="Google Shape;2207;p9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8" name="Google Shape;2208;p9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09" name="Google Shape;2209;p9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0" name="Google Shape;2210;p9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1" name="Google Shape;2211;p9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2" name="Google Shape;2212;p9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3" name="Google Shape;2213;p9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4" name="Google Shape;2214;p9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15" name="Google Shape;2215;p9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pic>
        <p:nvPicPr>
          <p:cNvPr id="2216" name="Google Shape;2216;p94"/>
          <p:cNvPicPr preferRelativeResize="0"/>
          <p:nvPr/>
        </p:nvPicPr>
        <p:blipFill>
          <a:blip r:embed="rId3">
            <a:alphaModFix/>
          </a:blip>
          <a:stretch>
            <a:fillRect/>
          </a:stretch>
        </p:blipFill>
        <p:spPr>
          <a:xfrm>
            <a:off x="4736825" y="1396350"/>
            <a:ext cx="1619250" cy="19050"/>
          </a:xfrm>
          <a:prstGeom prst="rect">
            <a:avLst/>
          </a:prstGeom>
          <a:noFill/>
          <a:ln>
            <a:noFill/>
          </a:ln>
        </p:spPr>
      </p:pic>
      <p:pic>
        <p:nvPicPr>
          <p:cNvPr id="2217" name="Google Shape;2217;p94"/>
          <p:cNvPicPr preferRelativeResize="0"/>
          <p:nvPr/>
        </p:nvPicPr>
        <p:blipFill>
          <a:blip r:embed="rId3">
            <a:alphaModFix/>
          </a:blip>
          <a:stretch>
            <a:fillRect/>
          </a:stretch>
        </p:blipFill>
        <p:spPr>
          <a:xfrm>
            <a:off x="4736825" y="2187625"/>
            <a:ext cx="1619250" cy="19050"/>
          </a:xfrm>
          <a:prstGeom prst="rect">
            <a:avLst/>
          </a:prstGeom>
          <a:noFill/>
          <a:ln>
            <a:noFill/>
          </a:ln>
        </p:spPr>
      </p:pic>
      <p:pic>
        <p:nvPicPr>
          <p:cNvPr id="2218" name="Google Shape;2218;p94"/>
          <p:cNvPicPr preferRelativeResize="0"/>
          <p:nvPr/>
        </p:nvPicPr>
        <p:blipFill>
          <a:blip r:embed="rId3">
            <a:alphaModFix/>
          </a:blip>
          <a:stretch>
            <a:fillRect/>
          </a:stretch>
        </p:blipFill>
        <p:spPr>
          <a:xfrm>
            <a:off x="4736825" y="2562225"/>
            <a:ext cx="1619250" cy="19050"/>
          </a:xfrm>
          <a:prstGeom prst="rect">
            <a:avLst/>
          </a:prstGeom>
          <a:noFill/>
          <a:ln>
            <a:noFill/>
          </a:ln>
        </p:spPr>
      </p:pic>
      <p:pic>
        <p:nvPicPr>
          <p:cNvPr id="2219" name="Google Shape;2219;p94"/>
          <p:cNvPicPr preferRelativeResize="0"/>
          <p:nvPr/>
        </p:nvPicPr>
        <p:blipFill>
          <a:blip r:embed="rId3">
            <a:alphaModFix/>
          </a:blip>
          <a:stretch>
            <a:fillRect/>
          </a:stretch>
        </p:blipFill>
        <p:spPr>
          <a:xfrm>
            <a:off x="4736825" y="3788088"/>
            <a:ext cx="1619250" cy="19050"/>
          </a:xfrm>
          <a:prstGeom prst="rect">
            <a:avLst/>
          </a:prstGeom>
          <a:noFill/>
          <a:ln>
            <a:noFill/>
          </a:ln>
        </p:spPr>
      </p:pic>
      <p:pic>
        <p:nvPicPr>
          <p:cNvPr id="2220" name="Google Shape;2220;p94"/>
          <p:cNvPicPr preferRelativeResize="0"/>
          <p:nvPr/>
        </p:nvPicPr>
        <p:blipFill>
          <a:blip r:embed="rId3">
            <a:alphaModFix/>
          </a:blip>
          <a:stretch>
            <a:fillRect/>
          </a:stretch>
        </p:blipFill>
        <p:spPr>
          <a:xfrm>
            <a:off x="4736825" y="4417038"/>
            <a:ext cx="1619250" cy="19050"/>
          </a:xfrm>
          <a:prstGeom prst="rect">
            <a:avLst/>
          </a:prstGeom>
          <a:noFill/>
          <a:ln>
            <a:noFill/>
          </a:ln>
        </p:spPr>
      </p:pic>
      <p:pic>
        <p:nvPicPr>
          <p:cNvPr id="2221" name="Google Shape;2221;p94"/>
          <p:cNvPicPr preferRelativeResize="0"/>
          <p:nvPr/>
        </p:nvPicPr>
        <p:blipFill>
          <a:blip r:embed="rId3">
            <a:alphaModFix/>
          </a:blip>
          <a:stretch>
            <a:fillRect/>
          </a:stretch>
        </p:blipFill>
        <p:spPr>
          <a:xfrm>
            <a:off x="4736825" y="4500913"/>
            <a:ext cx="1619250" cy="19050"/>
          </a:xfrm>
          <a:prstGeom prst="rect">
            <a:avLst/>
          </a:prstGeom>
          <a:noFill/>
          <a:ln>
            <a:noFill/>
          </a:ln>
        </p:spPr>
      </p:pic>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225" name="Shape 2225"/>
        <p:cNvGrpSpPr/>
        <p:nvPr/>
      </p:nvGrpSpPr>
      <p:grpSpPr>
        <a:xfrm>
          <a:off x="0" y="0"/>
          <a:ext cx="0" cy="0"/>
          <a:chOff x="0" y="0"/>
          <a:chExt cx="0" cy="0"/>
        </a:xfrm>
      </p:grpSpPr>
      <p:sp>
        <p:nvSpPr>
          <p:cNvPr id="2226" name="Google Shape;2226;p9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27" name="Google Shape;2227;p9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28" name="Google Shape;2228;p95"/>
          <p:cNvSpPr txBox="1"/>
          <p:nvPr>
            <p:ph idx="1" type="subTitle"/>
          </p:nvPr>
        </p:nvSpPr>
        <p:spPr>
          <a:xfrm>
            <a:off x="390325" y="151625"/>
            <a:ext cx="7924800" cy="1800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Based on the following tax table, the P460,000 taxable income is taxed in bracket number 6. The tax due is:</a:t>
            </a:r>
            <a:endParaRPr sz="1800"/>
          </a:p>
          <a:p>
            <a:pPr indent="0" lvl="0" marL="0" rtl="0" algn="l">
              <a:spcBef>
                <a:spcPts val="0"/>
              </a:spcBef>
              <a:spcAft>
                <a:spcPts val="0"/>
              </a:spcAft>
              <a:buNone/>
            </a:pPr>
            <a:r>
              <a:rPr lang="en" sz="1800"/>
              <a:t>		₱50,000 + 30% (460,000 – 250,000)</a:t>
            </a:r>
            <a:endParaRPr sz="1800"/>
          </a:p>
          <a:p>
            <a:pPr indent="0" lvl="0" marL="0" rtl="0" algn="l">
              <a:spcBef>
                <a:spcPts val="0"/>
              </a:spcBef>
              <a:spcAft>
                <a:spcPts val="0"/>
              </a:spcAft>
              <a:buNone/>
            </a:pPr>
            <a:r>
              <a:rPr lang="en" sz="1800"/>
              <a:t>		or ₱50,000 + 30% (210,000)</a:t>
            </a:r>
            <a:endParaRPr sz="1800"/>
          </a:p>
          <a:p>
            <a:pPr indent="0" lvl="0" marL="0" rtl="0" algn="l">
              <a:spcBef>
                <a:spcPts val="0"/>
              </a:spcBef>
              <a:spcAft>
                <a:spcPts val="0"/>
              </a:spcAft>
              <a:buNone/>
            </a:pPr>
            <a:r>
              <a:rPr lang="en" sz="1800"/>
              <a:t>		or ₱ 50,000+ 63,000</a:t>
            </a:r>
            <a:endParaRPr sz="1800"/>
          </a:p>
          <a:p>
            <a:pPr indent="0" lvl="0" marL="0" rtl="0" algn="l">
              <a:spcBef>
                <a:spcPts val="0"/>
              </a:spcBef>
              <a:spcAft>
                <a:spcPts val="0"/>
              </a:spcAft>
              <a:buNone/>
            </a:pPr>
            <a:r>
              <a:rPr lang="en" sz="1800"/>
              <a:t>		or ₱ 113,000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grpSp>
        <p:nvGrpSpPr>
          <p:cNvPr id="2229" name="Google Shape;2229;p95"/>
          <p:cNvGrpSpPr/>
          <p:nvPr/>
        </p:nvGrpSpPr>
        <p:grpSpPr>
          <a:xfrm flipH="1">
            <a:off x="7789183" y="2518236"/>
            <a:ext cx="1283202" cy="2558777"/>
            <a:chOff x="2435068" y="3902351"/>
            <a:chExt cx="829049" cy="1653170"/>
          </a:xfrm>
        </p:grpSpPr>
        <p:sp>
          <p:nvSpPr>
            <p:cNvPr id="2230" name="Google Shape;2230;p9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1" name="Google Shape;2231;p9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2" name="Google Shape;2232;p9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3" name="Google Shape;2233;p9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4" name="Google Shape;2234;p9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5" name="Google Shape;2235;p9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6" name="Google Shape;2236;p9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7" name="Google Shape;2237;p9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8" name="Google Shape;2238;p9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39" name="Google Shape;2239;p9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0" name="Google Shape;2240;p9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1" name="Google Shape;2241;p9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2" name="Google Shape;2242;p9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3" name="Google Shape;2243;p9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4" name="Google Shape;2244;p9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45" name="Google Shape;2245;p9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pic>
        <p:nvPicPr>
          <p:cNvPr id="2246" name="Google Shape;2246;p95"/>
          <p:cNvPicPr preferRelativeResize="0"/>
          <p:nvPr/>
        </p:nvPicPr>
        <p:blipFill>
          <a:blip r:embed="rId3">
            <a:alphaModFix/>
          </a:blip>
          <a:stretch>
            <a:fillRect/>
          </a:stretch>
        </p:blipFill>
        <p:spPr>
          <a:xfrm>
            <a:off x="419350" y="2154700"/>
            <a:ext cx="6763750" cy="2836400"/>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250" name="Shape 2250"/>
        <p:cNvGrpSpPr/>
        <p:nvPr/>
      </p:nvGrpSpPr>
      <p:grpSpPr>
        <a:xfrm>
          <a:off x="0" y="0"/>
          <a:ext cx="0" cy="0"/>
          <a:chOff x="0" y="0"/>
          <a:chExt cx="0" cy="0"/>
        </a:xfrm>
      </p:grpSpPr>
      <p:sp>
        <p:nvSpPr>
          <p:cNvPr id="2251" name="Google Shape;2251;p9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2" name="Google Shape;2252;p9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3" name="Google Shape;2253;p96"/>
          <p:cNvSpPr txBox="1"/>
          <p:nvPr>
            <p:ph idx="1" type="subTitle"/>
          </p:nvPr>
        </p:nvSpPr>
        <p:spPr>
          <a:xfrm>
            <a:off x="390325" y="975475"/>
            <a:ext cx="7924800" cy="2835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2. The Corporations and the partnerships (other than professional partnerships) are taxed at 32% of taxable income. Assume that the taxpayer in number 1 is Fernando Santos Corporation.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The corporate income tax is computed on the 	taxable income which is P500,000 not P460,000. The income tax due for the 	year is 32% of P500,000. The income tax due is P160,000. The tax due from the 	corporation is P160,000 while the tax due when the business is a sole proprietorship is only P113,000.</a:t>
            </a:r>
            <a:endParaRPr sz="1800"/>
          </a:p>
        </p:txBody>
      </p:sp>
      <p:grpSp>
        <p:nvGrpSpPr>
          <p:cNvPr id="2254" name="Google Shape;2254;p96"/>
          <p:cNvGrpSpPr/>
          <p:nvPr/>
        </p:nvGrpSpPr>
        <p:grpSpPr>
          <a:xfrm flipH="1">
            <a:off x="7789183" y="3204036"/>
            <a:ext cx="1283202" cy="2558777"/>
            <a:chOff x="2435068" y="3902351"/>
            <a:chExt cx="829049" cy="1653170"/>
          </a:xfrm>
        </p:grpSpPr>
        <p:sp>
          <p:nvSpPr>
            <p:cNvPr id="2255" name="Google Shape;2255;p9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6" name="Google Shape;2256;p9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7" name="Google Shape;2257;p9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8" name="Google Shape;2258;p9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59" name="Google Shape;2259;p9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0" name="Google Shape;2260;p9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1" name="Google Shape;2261;p9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2" name="Google Shape;2262;p9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3" name="Google Shape;2263;p9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4" name="Google Shape;2264;p9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5" name="Google Shape;2265;p9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6" name="Google Shape;2266;p9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7" name="Google Shape;2267;p9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8" name="Google Shape;2268;p9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69" name="Google Shape;2269;p9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70" name="Google Shape;2270;p9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274" name="Shape 2274"/>
        <p:cNvGrpSpPr/>
        <p:nvPr/>
      </p:nvGrpSpPr>
      <p:grpSpPr>
        <a:xfrm>
          <a:off x="0" y="0"/>
          <a:ext cx="0" cy="0"/>
          <a:chOff x="0" y="0"/>
          <a:chExt cx="0" cy="0"/>
        </a:xfrm>
      </p:grpSpPr>
      <p:sp>
        <p:nvSpPr>
          <p:cNvPr id="2275" name="Google Shape;2275;p9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76" name="Google Shape;2276;p9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77" name="Google Shape;2277;p97"/>
          <p:cNvSpPr txBox="1"/>
          <p:nvPr>
            <p:ph idx="1" type="subTitle"/>
          </p:nvPr>
        </p:nvSpPr>
        <p:spPr>
          <a:xfrm>
            <a:off x="390325" y="1585075"/>
            <a:ext cx="7924800" cy="185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a:t>
            </a:r>
            <a:r>
              <a:rPr b="1" lang="en" sz="1800"/>
              <a:t>income tax</a:t>
            </a:r>
            <a:r>
              <a:rPr lang="en" sz="1800"/>
              <a:t> is a national tax. It is payable to the national government. Another national tax is the Value Added Tax (VAT). The VAT also called Expanded Value Added Tax (E-VAT) is another national tax. It is a tax which is a percentage of selling price. VAT is a tax on consumption levied on the sale, barter, exchange or lease of goods or properties and services in the Philippines and on importation of goods into the Philippines.</a:t>
            </a:r>
            <a:endParaRPr sz="1800"/>
          </a:p>
        </p:txBody>
      </p:sp>
      <p:sp>
        <p:nvSpPr>
          <p:cNvPr id="2278" name="Google Shape;2278;p97"/>
          <p:cNvSpPr txBox="1"/>
          <p:nvPr>
            <p:ph type="title"/>
          </p:nvPr>
        </p:nvSpPr>
        <p:spPr>
          <a:xfrm>
            <a:off x="977350" y="10123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Value Added Tax</a:t>
            </a:r>
            <a:endParaRPr sz="2600"/>
          </a:p>
        </p:txBody>
      </p:sp>
      <p:grpSp>
        <p:nvGrpSpPr>
          <p:cNvPr id="2279" name="Google Shape;2279;p97"/>
          <p:cNvGrpSpPr/>
          <p:nvPr/>
        </p:nvGrpSpPr>
        <p:grpSpPr>
          <a:xfrm flipH="1">
            <a:off x="7789183" y="3204036"/>
            <a:ext cx="1283202" cy="2558777"/>
            <a:chOff x="2435068" y="3902351"/>
            <a:chExt cx="829049" cy="1653170"/>
          </a:xfrm>
        </p:grpSpPr>
        <p:sp>
          <p:nvSpPr>
            <p:cNvPr id="2280" name="Google Shape;2280;p9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1" name="Google Shape;2281;p9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2" name="Google Shape;2282;p9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3" name="Google Shape;2283;p9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4" name="Google Shape;2284;p9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5" name="Google Shape;2285;p9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6" name="Google Shape;2286;p9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7" name="Google Shape;2287;p9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8" name="Google Shape;2288;p9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89" name="Google Shape;2289;p9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0" name="Google Shape;2290;p9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1" name="Google Shape;2291;p9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2" name="Google Shape;2292;p9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3" name="Google Shape;2293;p9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4" name="Google Shape;2294;p9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295" name="Google Shape;2295;p9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299" name="Shape 2299"/>
        <p:cNvGrpSpPr/>
        <p:nvPr/>
      </p:nvGrpSpPr>
      <p:grpSpPr>
        <a:xfrm>
          <a:off x="0" y="0"/>
          <a:ext cx="0" cy="0"/>
          <a:chOff x="0" y="0"/>
          <a:chExt cx="0" cy="0"/>
        </a:xfrm>
      </p:grpSpPr>
      <p:sp>
        <p:nvSpPr>
          <p:cNvPr id="2300" name="Google Shape;2300;p9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1" name="Google Shape;2301;p9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2" name="Google Shape;2302;p98"/>
          <p:cNvSpPr txBox="1"/>
          <p:nvPr>
            <p:ph idx="1" type="subTitle"/>
          </p:nvPr>
        </p:nvSpPr>
        <p:spPr>
          <a:xfrm>
            <a:off x="390325" y="1432675"/>
            <a:ext cx="7924800" cy="185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seller is the one statutorily liable for the payment of the tax but the amount of the tax may be shifted or passed on to the buyer, transferee or lessee of the goods, properties or services. This rule shall likewise apply to existing contracts of sale or lease of goods, properties or services at the time of the effectivity of RA No. 9337. However, in the case of importation, the importer is the one liable for the VAT.</a:t>
            </a:r>
            <a:endParaRPr sz="1800"/>
          </a:p>
        </p:txBody>
      </p:sp>
      <p:sp>
        <p:nvSpPr>
          <p:cNvPr id="2303" name="Google Shape;2303;p98"/>
          <p:cNvSpPr txBox="1"/>
          <p:nvPr>
            <p:ph type="title"/>
          </p:nvPr>
        </p:nvSpPr>
        <p:spPr>
          <a:xfrm>
            <a:off x="977350" y="8599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Value Added Tax</a:t>
            </a:r>
            <a:endParaRPr sz="2600"/>
          </a:p>
        </p:txBody>
      </p:sp>
      <p:grpSp>
        <p:nvGrpSpPr>
          <p:cNvPr id="2304" name="Google Shape;2304;p98"/>
          <p:cNvGrpSpPr/>
          <p:nvPr/>
        </p:nvGrpSpPr>
        <p:grpSpPr>
          <a:xfrm flipH="1">
            <a:off x="7789183" y="3204036"/>
            <a:ext cx="1283202" cy="2558777"/>
            <a:chOff x="2435068" y="3902351"/>
            <a:chExt cx="829049" cy="1653170"/>
          </a:xfrm>
        </p:grpSpPr>
        <p:sp>
          <p:nvSpPr>
            <p:cNvPr id="2305" name="Google Shape;2305;p9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6" name="Google Shape;2306;p9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7" name="Google Shape;2307;p9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8" name="Google Shape;2308;p9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09" name="Google Shape;2309;p9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0" name="Google Shape;2310;p9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1" name="Google Shape;2311;p9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2" name="Google Shape;2312;p9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3" name="Google Shape;2313;p9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4" name="Google Shape;2314;p9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5" name="Google Shape;2315;p9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6" name="Google Shape;2316;p9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7" name="Google Shape;2317;p9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8" name="Google Shape;2318;p9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19" name="Google Shape;2319;p9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20" name="Google Shape;2320;p9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324" name="Shape 2324"/>
        <p:cNvGrpSpPr/>
        <p:nvPr/>
      </p:nvGrpSpPr>
      <p:grpSpPr>
        <a:xfrm>
          <a:off x="0" y="0"/>
          <a:ext cx="0" cy="0"/>
          <a:chOff x="0" y="0"/>
          <a:chExt cx="0" cy="0"/>
        </a:xfrm>
      </p:grpSpPr>
      <p:sp>
        <p:nvSpPr>
          <p:cNvPr id="2325" name="Google Shape;2325;p9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26" name="Google Shape;2326;p9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27" name="Google Shape;2327;p99"/>
          <p:cNvSpPr txBox="1"/>
          <p:nvPr>
            <p:ph idx="1" type="subTitle"/>
          </p:nvPr>
        </p:nvSpPr>
        <p:spPr>
          <a:xfrm>
            <a:off x="390325" y="1508875"/>
            <a:ext cx="7924800" cy="2717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agricultural and marine products in their original state such as </a:t>
            </a:r>
            <a:br>
              <a:rPr lang="en" sz="1800"/>
            </a:br>
            <a:r>
              <a:rPr lang="en" sz="1800"/>
              <a:t>	vegetables, meat, fish, fruits, eggs and rice</a:t>
            </a:r>
            <a:endParaRPr sz="1800"/>
          </a:p>
          <a:p>
            <a:pPr indent="0" lvl="0" marL="0" rtl="0" algn="l">
              <a:spcBef>
                <a:spcPts val="0"/>
              </a:spcBef>
              <a:spcAft>
                <a:spcPts val="0"/>
              </a:spcAft>
              <a:buNone/>
            </a:pPr>
            <a:r>
              <a:rPr lang="en" sz="1800"/>
              <a:t>•	lease of residential houses not exceeding P10,000 monthly</a:t>
            </a:r>
            <a:endParaRPr sz="1800"/>
          </a:p>
          <a:p>
            <a:pPr indent="0" lvl="0" marL="0" rtl="0" algn="l">
              <a:spcBef>
                <a:spcPts val="0"/>
              </a:spcBef>
              <a:spcAft>
                <a:spcPts val="0"/>
              </a:spcAft>
              <a:buNone/>
            </a:pPr>
            <a:r>
              <a:rPr lang="en" sz="1800"/>
              <a:t>•	educational service rendered by both public and private educational </a:t>
            </a:r>
            <a:br>
              <a:rPr lang="en" sz="1800"/>
            </a:br>
            <a:r>
              <a:rPr lang="en" sz="1800"/>
              <a:t>	institutions</a:t>
            </a:r>
            <a:endParaRPr sz="1800"/>
          </a:p>
          <a:p>
            <a:pPr indent="0" lvl="0" marL="0" rtl="0" algn="l">
              <a:spcBef>
                <a:spcPts val="0"/>
              </a:spcBef>
              <a:spcAft>
                <a:spcPts val="0"/>
              </a:spcAft>
              <a:buNone/>
            </a:pPr>
            <a:r>
              <a:rPr lang="en" sz="1800"/>
              <a:t>•	books, newspapers and magazines</a:t>
            </a:r>
            <a:endParaRPr sz="1800"/>
          </a:p>
          <a:p>
            <a:pPr indent="0" lvl="0" marL="0" rtl="0" algn="l">
              <a:spcBef>
                <a:spcPts val="0"/>
              </a:spcBef>
              <a:spcAft>
                <a:spcPts val="0"/>
              </a:spcAft>
              <a:buNone/>
            </a:pPr>
            <a:r>
              <a:rPr lang="en" sz="1800"/>
              <a:t>•	sales of persons and establishments earning not more than </a:t>
            </a:r>
            <a:br>
              <a:rPr lang="en" sz="1800"/>
            </a:br>
            <a:r>
              <a:rPr lang="en" sz="1800"/>
              <a:t>		P1.5 million annually, which could include sari-sari stores, </a:t>
            </a:r>
            <a:br>
              <a:rPr lang="en" sz="1800"/>
            </a:br>
            <a:r>
              <a:rPr lang="en" sz="1800"/>
              <a:t>		carinderias and street vendors.</a:t>
            </a:r>
            <a:endParaRPr sz="1800"/>
          </a:p>
          <a:p>
            <a:pPr indent="0" lvl="0" marL="0" rtl="0" algn="l">
              <a:spcBef>
                <a:spcPts val="0"/>
              </a:spcBef>
              <a:spcAft>
                <a:spcPts val="0"/>
              </a:spcAft>
              <a:buNone/>
            </a:pPr>
            <a:r>
              <a:t/>
            </a:r>
            <a:endParaRPr sz="1800"/>
          </a:p>
        </p:txBody>
      </p:sp>
      <p:sp>
        <p:nvSpPr>
          <p:cNvPr id="2328" name="Google Shape;2328;p99"/>
          <p:cNvSpPr txBox="1"/>
          <p:nvPr>
            <p:ph type="title"/>
          </p:nvPr>
        </p:nvSpPr>
        <p:spPr>
          <a:xfrm>
            <a:off x="977350" y="707575"/>
            <a:ext cx="7212000" cy="572700"/>
          </a:xfrm>
          <a:prstGeom prst="rect">
            <a:avLst/>
          </a:prstGeom>
          <a:solidFill>
            <a:schemeClr val="accent6"/>
          </a:solidFill>
        </p:spPr>
        <p:txBody>
          <a:bodyPr anchorCtr="0" anchor="b" bIns="91425" lIns="91425" spcFirstLastPara="1" rIns="91425" wrap="square" tIns="91425">
            <a:noAutofit/>
          </a:bodyPr>
          <a:lstStyle/>
          <a:p>
            <a:pPr indent="0" lvl="0" marL="0" rtl="0" algn="l">
              <a:spcBef>
                <a:spcPts val="0"/>
              </a:spcBef>
              <a:spcAft>
                <a:spcPts val="0"/>
              </a:spcAft>
              <a:buNone/>
            </a:pPr>
            <a:r>
              <a:rPr b="0" lang="en" sz="1800"/>
              <a:t>There are some small taxpayers and some products that are exempted from VAT. Among the VAT exempt commodities are:</a:t>
            </a:r>
            <a:endParaRPr b="0" sz="1800"/>
          </a:p>
        </p:txBody>
      </p:sp>
      <p:grpSp>
        <p:nvGrpSpPr>
          <p:cNvPr id="2329" name="Google Shape;2329;p99"/>
          <p:cNvGrpSpPr/>
          <p:nvPr/>
        </p:nvGrpSpPr>
        <p:grpSpPr>
          <a:xfrm flipH="1">
            <a:off x="7789183" y="3204036"/>
            <a:ext cx="1283202" cy="2558777"/>
            <a:chOff x="2435068" y="3902351"/>
            <a:chExt cx="829049" cy="1653170"/>
          </a:xfrm>
        </p:grpSpPr>
        <p:sp>
          <p:nvSpPr>
            <p:cNvPr id="2330" name="Google Shape;2330;p9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1" name="Google Shape;2331;p9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2" name="Google Shape;2332;p9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3" name="Google Shape;2333;p9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4" name="Google Shape;2334;p9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5" name="Google Shape;2335;p9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6" name="Google Shape;2336;p9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7" name="Google Shape;2337;p9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8" name="Google Shape;2338;p9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39" name="Google Shape;2339;p9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0" name="Google Shape;2340;p9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1" name="Google Shape;2341;p9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2" name="Google Shape;2342;p9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3" name="Google Shape;2343;p9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4" name="Google Shape;2344;p9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45" name="Google Shape;2345;p9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349" name="Shape 2349"/>
        <p:cNvGrpSpPr/>
        <p:nvPr/>
      </p:nvGrpSpPr>
      <p:grpSpPr>
        <a:xfrm>
          <a:off x="0" y="0"/>
          <a:ext cx="0" cy="0"/>
          <a:chOff x="0" y="0"/>
          <a:chExt cx="0" cy="0"/>
        </a:xfrm>
      </p:grpSpPr>
      <p:sp>
        <p:nvSpPr>
          <p:cNvPr id="2350" name="Google Shape;2350;p10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51" name="Google Shape;2351;p10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52" name="Google Shape;2352;p100"/>
          <p:cNvSpPr txBox="1"/>
          <p:nvPr>
            <p:ph idx="1" type="subTitle"/>
          </p:nvPr>
        </p:nvSpPr>
        <p:spPr>
          <a:xfrm>
            <a:off x="879675" y="1837600"/>
            <a:ext cx="3931200" cy="216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a:t>
            </a:r>
            <a:r>
              <a:rPr lang="en" sz="1800"/>
              <a:t>are taxes measured in percentage of gross selling price or gross value in money of goods sold, bartered, exchanged, or imported, or gross receipts or earnings derived by any person engaged in the sale of services. </a:t>
            </a:r>
            <a:endParaRPr sz="1800"/>
          </a:p>
        </p:txBody>
      </p:sp>
      <p:sp>
        <p:nvSpPr>
          <p:cNvPr id="2353" name="Google Shape;2353;p100"/>
          <p:cNvSpPr txBox="1"/>
          <p:nvPr>
            <p:ph type="title"/>
          </p:nvPr>
        </p:nvSpPr>
        <p:spPr>
          <a:xfrm>
            <a:off x="803475" y="1240975"/>
            <a:ext cx="40074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Percentage Taxes</a:t>
            </a:r>
            <a:endParaRPr/>
          </a:p>
        </p:txBody>
      </p:sp>
      <p:pic>
        <p:nvPicPr>
          <p:cNvPr id="2354" name="Google Shape;2354;p100"/>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2355" name="Google Shape;2355;p100"/>
          <p:cNvGrpSpPr/>
          <p:nvPr/>
        </p:nvGrpSpPr>
        <p:grpSpPr>
          <a:xfrm flipH="1">
            <a:off x="7789183" y="2670636"/>
            <a:ext cx="1283202" cy="2558777"/>
            <a:chOff x="2435068" y="3902351"/>
            <a:chExt cx="829049" cy="1653170"/>
          </a:xfrm>
        </p:grpSpPr>
        <p:sp>
          <p:nvSpPr>
            <p:cNvPr id="2356" name="Google Shape;2356;p10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57" name="Google Shape;2357;p10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58" name="Google Shape;2358;p10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59" name="Google Shape;2359;p10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0" name="Google Shape;2360;p10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1" name="Google Shape;2361;p10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2" name="Google Shape;2362;p10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3" name="Google Shape;2363;p10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4" name="Google Shape;2364;p10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5" name="Google Shape;2365;p10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6" name="Google Shape;2366;p10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7" name="Google Shape;2367;p10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8" name="Google Shape;2368;p10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69" name="Google Shape;2369;p10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70" name="Google Shape;2370;p10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71" name="Google Shape;2371;p10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372" name="Google Shape;2372;p100"/>
          <p:cNvGrpSpPr/>
          <p:nvPr/>
        </p:nvGrpSpPr>
        <p:grpSpPr>
          <a:xfrm>
            <a:off x="4861156" y="3582281"/>
            <a:ext cx="957114" cy="1376336"/>
            <a:chOff x="3390240" y="266841"/>
            <a:chExt cx="284593" cy="409234"/>
          </a:xfrm>
        </p:grpSpPr>
        <p:sp>
          <p:nvSpPr>
            <p:cNvPr id="2373" name="Google Shape;2373;p100"/>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74" name="Google Shape;2374;p100"/>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75" name="Google Shape;2375;p100"/>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376" name="Google Shape;2376;p100"/>
          <p:cNvGrpSpPr/>
          <p:nvPr/>
        </p:nvGrpSpPr>
        <p:grpSpPr>
          <a:xfrm flipH="1">
            <a:off x="5094971" y="690627"/>
            <a:ext cx="389692" cy="162548"/>
            <a:chOff x="7124939" y="1071676"/>
            <a:chExt cx="428186" cy="178604"/>
          </a:xfrm>
        </p:grpSpPr>
        <p:sp>
          <p:nvSpPr>
            <p:cNvPr id="2377" name="Google Shape;2377;p100"/>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78" name="Google Shape;2378;p100"/>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382" name="Shape 2382"/>
        <p:cNvGrpSpPr/>
        <p:nvPr/>
      </p:nvGrpSpPr>
      <p:grpSpPr>
        <a:xfrm>
          <a:off x="0" y="0"/>
          <a:ext cx="0" cy="0"/>
          <a:chOff x="0" y="0"/>
          <a:chExt cx="0" cy="0"/>
        </a:xfrm>
      </p:grpSpPr>
      <p:sp>
        <p:nvSpPr>
          <p:cNvPr id="2383" name="Google Shape;2383;p10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84" name="Google Shape;2384;p10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85" name="Google Shape;2385;p101"/>
          <p:cNvSpPr txBox="1"/>
          <p:nvPr>
            <p:ph idx="1" type="subTitle"/>
          </p:nvPr>
        </p:nvSpPr>
        <p:spPr>
          <a:xfrm>
            <a:off x="390325" y="1356475"/>
            <a:ext cx="7924800" cy="241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(1) Sale or lease of goods or properties or the performance of services of non-VAT-registered persons, other than the transactions mentioned in paragraphs (A) to (U) of Sec. 109(1) of the Tax Code, the gross annual sales and/or receipts of which does not exceed the amount of One Million Five Hundred Thousand Pesos (P1,500,000.00);</a:t>
            </a:r>
            <a:endParaRPr sz="1800"/>
          </a:p>
          <a:p>
            <a:pPr indent="0" lvl="0" marL="0" rtl="0" algn="l">
              <a:spcBef>
                <a:spcPts val="0"/>
              </a:spcBef>
              <a:spcAft>
                <a:spcPts val="0"/>
              </a:spcAft>
              <a:buNone/>
            </a:pPr>
            <a:r>
              <a:rPr lang="en" sz="1800"/>
              <a:t>	</a:t>
            </a:r>
            <a:endParaRPr sz="1800"/>
          </a:p>
          <a:p>
            <a:pPr indent="0" lvl="0" marL="0" rtl="0" algn="l">
              <a:spcBef>
                <a:spcPts val="0"/>
              </a:spcBef>
              <a:spcAft>
                <a:spcPts val="0"/>
              </a:spcAft>
              <a:buNone/>
            </a:pPr>
            <a:r>
              <a:rPr lang="en" sz="1800"/>
              <a:t>	(2) Services rendered by domestic common carriers by land, for the transport of 	passengers and keepers of garages;</a:t>
            </a:r>
            <a:endParaRPr sz="1800"/>
          </a:p>
        </p:txBody>
      </p:sp>
      <p:sp>
        <p:nvSpPr>
          <p:cNvPr id="2386" name="Google Shape;2386;p101"/>
          <p:cNvSpPr txBox="1"/>
          <p:nvPr>
            <p:ph type="title"/>
          </p:nvPr>
        </p:nvSpPr>
        <p:spPr>
          <a:xfrm>
            <a:off x="977350" y="7075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1800"/>
              <a:t>Services subject to percentage tax are enumerated below:</a:t>
            </a:r>
            <a:endParaRPr b="0" sz="1800"/>
          </a:p>
        </p:txBody>
      </p:sp>
      <p:grpSp>
        <p:nvGrpSpPr>
          <p:cNvPr id="2387" name="Google Shape;2387;p101"/>
          <p:cNvGrpSpPr/>
          <p:nvPr/>
        </p:nvGrpSpPr>
        <p:grpSpPr>
          <a:xfrm flipH="1">
            <a:off x="7789183" y="3204036"/>
            <a:ext cx="1283202" cy="2558777"/>
            <a:chOff x="2435068" y="3902351"/>
            <a:chExt cx="829049" cy="1653170"/>
          </a:xfrm>
        </p:grpSpPr>
        <p:sp>
          <p:nvSpPr>
            <p:cNvPr id="2388" name="Google Shape;2388;p10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89" name="Google Shape;2389;p10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0" name="Google Shape;2390;p10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1" name="Google Shape;2391;p10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2" name="Google Shape;2392;p10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3" name="Google Shape;2393;p10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4" name="Google Shape;2394;p10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5" name="Google Shape;2395;p10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6" name="Google Shape;2396;p10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7" name="Google Shape;2397;p10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8" name="Google Shape;2398;p10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99" name="Google Shape;2399;p10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0" name="Google Shape;2400;p10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1" name="Google Shape;2401;p10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2" name="Google Shape;2402;p10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3" name="Google Shape;2403;p10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407" name="Shape 2407"/>
        <p:cNvGrpSpPr/>
        <p:nvPr/>
      </p:nvGrpSpPr>
      <p:grpSpPr>
        <a:xfrm>
          <a:off x="0" y="0"/>
          <a:ext cx="0" cy="0"/>
          <a:chOff x="0" y="0"/>
          <a:chExt cx="0" cy="0"/>
        </a:xfrm>
      </p:grpSpPr>
      <p:sp>
        <p:nvSpPr>
          <p:cNvPr id="2408" name="Google Shape;2408;p10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09" name="Google Shape;2409;p10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0" name="Google Shape;2410;p102"/>
          <p:cNvSpPr txBox="1"/>
          <p:nvPr>
            <p:ph idx="1" type="subTitle"/>
          </p:nvPr>
        </p:nvSpPr>
        <p:spPr>
          <a:xfrm>
            <a:off x="390325" y="1280275"/>
            <a:ext cx="7924800" cy="275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(3) Services rendered by international air/shipping carriers;</a:t>
            </a:r>
            <a:endParaRPr sz="1800"/>
          </a:p>
          <a:p>
            <a:pPr indent="0" lvl="0" marL="0" rtl="0" algn="l">
              <a:spcBef>
                <a:spcPts val="0"/>
              </a:spcBef>
              <a:spcAft>
                <a:spcPts val="0"/>
              </a:spcAft>
              <a:buNone/>
            </a:pPr>
            <a:r>
              <a:rPr lang="en" sz="1800"/>
              <a:t>	</a:t>
            </a:r>
            <a:endParaRPr sz="1800"/>
          </a:p>
          <a:p>
            <a:pPr indent="0" lvl="0" marL="0" rtl="0" algn="l">
              <a:spcBef>
                <a:spcPts val="0"/>
              </a:spcBef>
              <a:spcAft>
                <a:spcPts val="0"/>
              </a:spcAft>
              <a:buNone/>
            </a:pPr>
            <a:r>
              <a:rPr lang="en" sz="1800"/>
              <a:t>	(4) Services rendered by franchise grantees of radio and/or television broadcasting whose annual gross receipts of the preceding year do not exceed Ten Million Pesos (P10,000,000.00), and by franchise grantees of gas and water utilities;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(5) Services rendered for overseas dispatch, message or conversation originating from the Philippines;</a:t>
            </a:r>
            <a:endParaRPr sz="1800"/>
          </a:p>
        </p:txBody>
      </p:sp>
      <p:sp>
        <p:nvSpPr>
          <p:cNvPr id="2411" name="Google Shape;2411;p102"/>
          <p:cNvSpPr txBox="1"/>
          <p:nvPr>
            <p:ph type="title"/>
          </p:nvPr>
        </p:nvSpPr>
        <p:spPr>
          <a:xfrm>
            <a:off x="977350" y="6313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1800"/>
              <a:t>Services subject to percentage tax are enumerated below:</a:t>
            </a:r>
            <a:endParaRPr b="0" sz="1800"/>
          </a:p>
        </p:txBody>
      </p:sp>
      <p:grpSp>
        <p:nvGrpSpPr>
          <p:cNvPr id="2412" name="Google Shape;2412;p102"/>
          <p:cNvGrpSpPr/>
          <p:nvPr/>
        </p:nvGrpSpPr>
        <p:grpSpPr>
          <a:xfrm flipH="1">
            <a:off x="7789183" y="3204036"/>
            <a:ext cx="1283202" cy="2558777"/>
            <a:chOff x="2435068" y="3902351"/>
            <a:chExt cx="829049" cy="1653170"/>
          </a:xfrm>
        </p:grpSpPr>
        <p:sp>
          <p:nvSpPr>
            <p:cNvPr id="2413" name="Google Shape;2413;p10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4" name="Google Shape;2414;p10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5" name="Google Shape;2415;p10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6" name="Google Shape;2416;p10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7" name="Google Shape;2417;p10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8" name="Google Shape;2418;p10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19" name="Google Shape;2419;p10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0" name="Google Shape;2420;p10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1" name="Google Shape;2421;p10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2" name="Google Shape;2422;p10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3" name="Google Shape;2423;p10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4" name="Google Shape;2424;p10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5" name="Google Shape;2425;p10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6" name="Google Shape;2426;p10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7" name="Google Shape;2427;p10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28" name="Google Shape;2428;p10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432" name="Shape 2432"/>
        <p:cNvGrpSpPr/>
        <p:nvPr/>
      </p:nvGrpSpPr>
      <p:grpSpPr>
        <a:xfrm>
          <a:off x="0" y="0"/>
          <a:ext cx="0" cy="0"/>
          <a:chOff x="0" y="0"/>
          <a:chExt cx="0" cy="0"/>
        </a:xfrm>
      </p:grpSpPr>
      <p:sp>
        <p:nvSpPr>
          <p:cNvPr id="2433" name="Google Shape;2433;p10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34" name="Google Shape;2434;p10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35" name="Google Shape;2435;p103"/>
          <p:cNvSpPr txBox="1"/>
          <p:nvPr>
            <p:ph idx="1" type="subTitle"/>
          </p:nvPr>
        </p:nvSpPr>
        <p:spPr>
          <a:xfrm>
            <a:off x="390325" y="1280275"/>
            <a:ext cx="7924800" cy="206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(6) Services rendered by any person, company or corporation (except purely cooperative companies or associations) doing life insurance business of any sort in the Philippines;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(7) Services rendered by fire, marine or miscellaneous insurance agents of foreign insurance companies;</a:t>
            </a:r>
            <a:endParaRPr sz="1800"/>
          </a:p>
          <a:p>
            <a:pPr indent="0" lvl="0" marL="0" rtl="0" algn="l">
              <a:spcBef>
                <a:spcPts val="0"/>
              </a:spcBef>
              <a:spcAft>
                <a:spcPts val="0"/>
              </a:spcAft>
              <a:buNone/>
            </a:pPr>
            <a:r>
              <a:t/>
            </a:r>
            <a:endParaRPr sz="1800"/>
          </a:p>
        </p:txBody>
      </p:sp>
      <p:sp>
        <p:nvSpPr>
          <p:cNvPr id="2436" name="Google Shape;2436;p103"/>
          <p:cNvSpPr txBox="1"/>
          <p:nvPr>
            <p:ph type="title"/>
          </p:nvPr>
        </p:nvSpPr>
        <p:spPr>
          <a:xfrm>
            <a:off x="977350" y="6313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1800"/>
              <a:t>Services subject to percentage tax are enumerated below:</a:t>
            </a:r>
            <a:endParaRPr b="0" sz="1800"/>
          </a:p>
        </p:txBody>
      </p:sp>
      <p:grpSp>
        <p:nvGrpSpPr>
          <p:cNvPr id="2437" name="Google Shape;2437;p103"/>
          <p:cNvGrpSpPr/>
          <p:nvPr/>
        </p:nvGrpSpPr>
        <p:grpSpPr>
          <a:xfrm flipH="1">
            <a:off x="7789183" y="3204036"/>
            <a:ext cx="1283202" cy="2558777"/>
            <a:chOff x="2435068" y="3902351"/>
            <a:chExt cx="829049" cy="1653170"/>
          </a:xfrm>
        </p:grpSpPr>
        <p:sp>
          <p:nvSpPr>
            <p:cNvPr id="2438" name="Google Shape;2438;p10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39" name="Google Shape;2439;p10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0" name="Google Shape;2440;p10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1" name="Google Shape;2441;p10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2" name="Google Shape;2442;p10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3" name="Google Shape;2443;p10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4" name="Google Shape;2444;p10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5" name="Google Shape;2445;p10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6" name="Google Shape;2446;p10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7" name="Google Shape;2447;p10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8" name="Google Shape;2448;p10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49" name="Google Shape;2449;p10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50" name="Google Shape;2450;p10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51" name="Google Shape;2451;p10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52" name="Google Shape;2452;p10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53" name="Google Shape;2453;p10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457" name="Shape 2457"/>
        <p:cNvGrpSpPr/>
        <p:nvPr/>
      </p:nvGrpSpPr>
      <p:grpSpPr>
        <a:xfrm>
          <a:off x="0" y="0"/>
          <a:ext cx="0" cy="0"/>
          <a:chOff x="0" y="0"/>
          <a:chExt cx="0" cy="0"/>
        </a:xfrm>
      </p:grpSpPr>
      <p:sp>
        <p:nvSpPr>
          <p:cNvPr id="2458" name="Google Shape;2458;p10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59" name="Google Shape;2459;p10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0" name="Google Shape;2460;p104"/>
          <p:cNvSpPr txBox="1"/>
          <p:nvPr>
            <p:ph idx="1" type="subTitle"/>
          </p:nvPr>
        </p:nvSpPr>
        <p:spPr>
          <a:xfrm>
            <a:off x="390325" y="1432675"/>
            <a:ext cx="7924800" cy="2144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(8) Services of proprietors, lessees or operators of cockpits, cabarets, night or day clubs, boxing exhibitions, professional basketball games, Jai-alai and race tracks;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(9) Receipts on sale, barter or exchange of shares of stock listed and traded through the local stock exchange or through initial public offering.</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2461" name="Google Shape;2461;p104"/>
          <p:cNvSpPr txBox="1"/>
          <p:nvPr>
            <p:ph type="title"/>
          </p:nvPr>
        </p:nvSpPr>
        <p:spPr>
          <a:xfrm>
            <a:off x="977350" y="783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1800"/>
              <a:t>Services subject to percentage tax are enumerated below:</a:t>
            </a:r>
            <a:endParaRPr b="0" sz="1800"/>
          </a:p>
        </p:txBody>
      </p:sp>
      <p:grpSp>
        <p:nvGrpSpPr>
          <p:cNvPr id="2462" name="Google Shape;2462;p104"/>
          <p:cNvGrpSpPr/>
          <p:nvPr/>
        </p:nvGrpSpPr>
        <p:grpSpPr>
          <a:xfrm flipH="1">
            <a:off x="7789183" y="3204036"/>
            <a:ext cx="1283202" cy="2558777"/>
            <a:chOff x="2435068" y="3902351"/>
            <a:chExt cx="829049" cy="1653170"/>
          </a:xfrm>
        </p:grpSpPr>
        <p:sp>
          <p:nvSpPr>
            <p:cNvPr id="2463" name="Google Shape;2463;p10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4" name="Google Shape;2464;p10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5" name="Google Shape;2465;p10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6" name="Google Shape;2466;p10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7" name="Google Shape;2467;p10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8" name="Google Shape;2468;p10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69" name="Google Shape;2469;p10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0" name="Google Shape;2470;p10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1" name="Google Shape;2471;p10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2" name="Google Shape;2472;p10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3" name="Google Shape;2473;p10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4" name="Google Shape;2474;p10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5" name="Google Shape;2475;p10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6" name="Google Shape;2476;p10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7" name="Google Shape;2477;p10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78" name="Google Shape;2478;p10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482" name="Shape 2482"/>
        <p:cNvGrpSpPr/>
        <p:nvPr/>
      </p:nvGrpSpPr>
      <p:grpSpPr>
        <a:xfrm>
          <a:off x="0" y="0"/>
          <a:ext cx="0" cy="0"/>
          <a:chOff x="0" y="0"/>
          <a:chExt cx="0" cy="0"/>
        </a:xfrm>
      </p:grpSpPr>
      <p:sp>
        <p:nvSpPr>
          <p:cNvPr id="2483" name="Google Shape;2483;p10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84" name="Google Shape;2484;p10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85" name="Google Shape;2485;p105"/>
          <p:cNvSpPr txBox="1"/>
          <p:nvPr>
            <p:ph idx="1" type="subTitle"/>
          </p:nvPr>
        </p:nvSpPr>
        <p:spPr>
          <a:xfrm>
            <a:off x="390325" y="975475"/>
            <a:ext cx="7924800" cy="1018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i="1" lang="en" sz="1800"/>
              <a:t>Law </a:t>
            </a:r>
            <a:r>
              <a:rPr lang="en" sz="1800"/>
              <a:t>means any rule of action or any system of uniformity. </a:t>
            </a:r>
            <a:r>
              <a:rPr b="1" lang="en" sz="1800"/>
              <a:t>Law</a:t>
            </a:r>
            <a:r>
              <a:rPr lang="en" sz="1800"/>
              <a:t> may be promulgated and enforced by the state (legal sense) or law maybe in the non-legal sense as in:</a:t>
            </a:r>
            <a:endParaRPr sz="1800"/>
          </a:p>
        </p:txBody>
      </p:sp>
      <p:sp>
        <p:nvSpPr>
          <p:cNvPr id="2486" name="Google Shape;2486;p105"/>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Business Law</a:t>
            </a:r>
            <a:endParaRPr sz="2600"/>
          </a:p>
        </p:txBody>
      </p:sp>
      <p:grpSp>
        <p:nvGrpSpPr>
          <p:cNvPr id="2487" name="Google Shape;2487;p105"/>
          <p:cNvGrpSpPr/>
          <p:nvPr/>
        </p:nvGrpSpPr>
        <p:grpSpPr>
          <a:xfrm flipH="1">
            <a:off x="7789183" y="3204036"/>
            <a:ext cx="1283202" cy="2558777"/>
            <a:chOff x="2435068" y="3902351"/>
            <a:chExt cx="829049" cy="1653170"/>
          </a:xfrm>
        </p:grpSpPr>
        <p:sp>
          <p:nvSpPr>
            <p:cNvPr id="2488" name="Google Shape;2488;p10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89" name="Google Shape;2489;p10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0" name="Google Shape;2490;p10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1" name="Google Shape;2491;p10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2" name="Google Shape;2492;p10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3" name="Google Shape;2493;p10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4" name="Google Shape;2494;p10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5" name="Google Shape;2495;p10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6" name="Google Shape;2496;p10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7" name="Google Shape;2497;p10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8" name="Google Shape;2498;p10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99" name="Google Shape;2499;p10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00" name="Google Shape;2500;p10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01" name="Google Shape;2501;p10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02" name="Google Shape;2502;p10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03" name="Google Shape;2503;p10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504" name="Google Shape;2504;p105"/>
          <p:cNvSpPr txBox="1"/>
          <p:nvPr/>
        </p:nvSpPr>
        <p:spPr>
          <a:xfrm>
            <a:off x="667547" y="2187622"/>
            <a:ext cx="734700" cy="616500"/>
          </a:xfrm>
          <a:prstGeom prst="rect">
            <a:avLst/>
          </a:prstGeom>
          <a:solidFill>
            <a:srgbClr val="FCFCFC"/>
          </a:solidFill>
          <a:ln>
            <a:noFill/>
          </a:ln>
          <a:effectLst>
            <a:outerShdw rotWithShape="0" algn="bl" dir="3000000" dist="76200">
              <a:srgbClr val="220F5F"/>
            </a:outerShdw>
          </a:effectLst>
        </p:spPr>
        <p:txBody>
          <a:bodyPr anchorCtr="0" anchor="b" bIns="91425" lIns="91425" spcFirstLastPara="1" rIns="91425" wrap="square" tIns="91425">
            <a:noAutofit/>
          </a:bodyPr>
          <a:lstStyle/>
          <a:p>
            <a:pPr indent="0" lvl="0" marL="0" rtl="0" algn="ctr">
              <a:spcBef>
                <a:spcPts val="0"/>
              </a:spcBef>
              <a:spcAft>
                <a:spcPts val="0"/>
              </a:spcAft>
              <a:buNone/>
            </a:pPr>
            <a:r>
              <a:rPr b="1" lang="en" sz="3000">
                <a:solidFill>
                  <a:srgbClr val="220F5F"/>
                </a:solidFill>
                <a:latin typeface="Epilogue"/>
                <a:ea typeface="Epilogue"/>
                <a:cs typeface="Epilogue"/>
                <a:sym typeface="Epilogue"/>
              </a:rPr>
              <a:t>01</a:t>
            </a:r>
            <a:endParaRPr b="1" sz="3000">
              <a:solidFill>
                <a:srgbClr val="220F5F"/>
              </a:solidFill>
              <a:latin typeface="Epilogue"/>
              <a:ea typeface="Epilogue"/>
              <a:cs typeface="Epilogue"/>
              <a:sym typeface="Epilogue"/>
            </a:endParaRPr>
          </a:p>
        </p:txBody>
      </p:sp>
      <p:sp>
        <p:nvSpPr>
          <p:cNvPr id="2505" name="Google Shape;2505;p105"/>
          <p:cNvSpPr txBox="1"/>
          <p:nvPr/>
        </p:nvSpPr>
        <p:spPr>
          <a:xfrm>
            <a:off x="618925" y="2880175"/>
            <a:ext cx="2305500" cy="73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220F5F"/>
                </a:solidFill>
                <a:latin typeface="Epilogue"/>
                <a:ea typeface="Epilogue"/>
                <a:cs typeface="Epilogue"/>
                <a:sym typeface="Epilogue"/>
              </a:rPr>
              <a:t>Divine Law</a:t>
            </a:r>
            <a:endParaRPr b="1" sz="1800">
              <a:solidFill>
                <a:srgbClr val="220F5F"/>
              </a:solidFill>
              <a:latin typeface="Epilogue"/>
              <a:ea typeface="Epilogue"/>
              <a:cs typeface="Epilogue"/>
              <a:sym typeface="Epilogue"/>
            </a:endParaRPr>
          </a:p>
        </p:txBody>
      </p:sp>
      <p:sp>
        <p:nvSpPr>
          <p:cNvPr id="2506" name="Google Shape;2506;p105"/>
          <p:cNvSpPr txBox="1"/>
          <p:nvPr/>
        </p:nvSpPr>
        <p:spPr>
          <a:xfrm>
            <a:off x="3057597" y="2187622"/>
            <a:ext cx="734700" cy="616500"/>
          </a:xfrm>
          <a:prstGeom prst="rect">
            <a:avLst/>
          </a:prstGeom>
          <a:solidFill>
            <a:srgbClr val="FCFCFC"/>
          </a:solidFill>
          <a:ln>
            <a:noFill/>
          </a:ln>
          <a:effectLst>
            <a:outerShdw rotWithShape="0" algn="bl" dir="3000000" dist="76200">
              <a:srgbClr val="220F5F"/>
            </a:outerShdw>
          </a:effectLst>
        </p:spPr>
        <p:txBody>
          <a:bodyPr anchorCtr="0" anchor="b" bIns="91425" lIns="91425" spcFirstLastPara="1" rIns="91425" wrap="square" tIns="91425">
            <a:noAutofit/>
          </a:bodyPr>
          <a:lstStyle/>
          <a:p>
            <a:pPr indent="0" lvl="0" marL="0" rtl="0" algn="ctr">
              <a:spcBef>
                <a:spcPts val="0"/>
              </a:spcBef>
              <a:spcAft>
                <a:spcPts val="0"/>
              </a:spcAft>
              <a:buNone/>
            </a:pPr>
            <a:r>
              <a:rPr b="1" lang="en" sz="3000">
                <a:solidFill>
                  <a:srgbClr val="220F5F"/>
                </a:solidFill>
                <a:latin typeface="Epilogue"/>
                <a:ea typeface="Epilogue"/>
                <a:cs typeface="Epilogue"/>
                <a:sym typeface="Epilogue"/>
              </a:rPr>
              <a:t>02</a:t>
            </a:r>
            <a:endParaRPr b="1" sz="3000">
              <a:solidFill>
                <a:srgbClr val="220F5F"/>
              </a:solidFill>
              <a:latin typeface="Epilogue"/>
              <a:ea typeface="Epilogue"/>
              <a:cs typeface="Epilogue"/>
              <a:sym typeface="Epilogue"/>
            </a:endParaRPr>
          </a:p>
        </p:txBody>
      </p:sp>
      <p:sp>
        <p:nvSpPr>
          <p:cNvPr id="2507" name="Google Shape;2507;p105"/>
          <p:cNvSpPr txBox="1"/>
          <p:nvPr/>
        </p:nvSpPr>
        <p:spPr>
          <a:xfrm>
            <a:off x="3008975" y="2880175"/>
            <a:ext cx="2305500" cy="73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220F5F"/>
                </a:solidFill>
                <a:latin typeface="Epilogue"/>
                <a:ea typeface="Epilogue"/>
                <a:cs typeface="Epilogue"/>
                <a:sym typeface="Epilogue"/>
              </a:rPr>
              <a:t>Natural Law</a:t>
            </a:r>
            <a:endParaRPr b="1" sz="1800">
              <a:solidFill>
                <a:srgbClr val="220F5F"/>
              </a:solidFill>
              <a:latin typeface="Epilogue"/>
              <a:ea typeface="Epilogue"/>
              <a:cs typeface="Epilogue"/>
              <a:sym typeface="Epilogue"/>
            </a:endParaRPr>
          </a:p>
        </p:txBody>
      </p:sp>
      <p:sp>
        <p:nvSpPr>
          <p:cNvPr id="2508" name="Google Shape;2508;p105"/>
          <p:cNvSpPr txBox="1"/>
          <p:nvPr/>
        </p:nvSpPr>
        <p:spPr>
          <a:xfrm>
            <a:off x="1535422" y="3615172"/>
            <a:ext cx="734700" cy="616500"/>
          </a:xfrm>
          <a:prstGeom prst="rect">
            <a:avLst/>
          </a:prstGeom>
          <a:solidFill>
            <a:srgbClr val="FCFCFC"/>
          </a:solidFill>
          <a:ln>
            <a:noFill/>
          </a:ln>
          <a:effectLst>
            <a:outerShdw rotWithShape="0" algn="bl" dir="3000000" dist="76200">
              <a:srgbClr val="220F5F"/>
            </a:outerShdw>
          </a:effectLst>
        </p:spPr>
        <p:txBody>
          <a:bodyPr anchorCtr="0" anchor="b" bIns="91425" lIns="91425" spcFirstLastPara="1" rIns="91425" wrap="square" tIns="91425">
            <a:noAutofit/>
          </a:bodyPr>
          <a:lstStyle/>
          <a:p>
            <a:pPr indent="0" lvl="0" marL="0" rtl="0" algn="ctr">
              <a:spcBef>
                <a:spcPts val="0"/>
              </a:spcBef>
              <a:spcAft>
                <a:spcPts val="0"/>
              </a:spcAft>
              <a:buNone/>
            </a:pPr>
            <a:r>
              <a:rPr b="1" lang="en" sz="3000">
                <a:solidFill>
                  <a:srgbClr val="220F5F"/>
                </a:solidFill>
                <a:latin typeface="Epilogue"/>
                <a:ea typeface="Epilogue"/>
                <a:cs typeface="Epilogue"/>
                <a:sym typeface="Epilogue"/>
              </a:rPr>
              <a:t>03</a:t>
            </a:r>
            <a:endParaRPr b="1" sz="3000">
              <a:solidFill>
                <a:srgbClr val="220F5F"/>
              </a:solidFill>
              <a:latin typeface="Epilogue"/>
              <a:ea typeface="Epilogue"/>
              <a:cs typeface="Epilogue"/>
              <a:sym typeface="Epilogue"/>
            </a:endParaRPr>
          </a:p>
        </p:txBody>
      </p:sp>
      <p:sp>
        <p:nvSpPr>
          <p:cNvPr id="2509" name="Google Shape;2509;p105"/>
          <p:cNvSpPr txBox="1"/>
          <p:nvPr/>
        </p:nvSpPr>
        <p:spPr>
          <a:xfrm>
            <a:off x="1486800" y="4307725"/>
            <a:ext cx="2305500" cy="73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220F5F"/>
                </a:solidFill>
                <a:latin typeface="Epilogue"/>
                <a:ea typeface="Epilogue"/>
                <a:cs typeface="Epilogue"/>
                <a:sym typeface="Epilogue"/>
              </a:rPr>
              <a:t>Moral Law</a:t>
            </a:r>
            <a:endParaRPr b="1" sz="1800">
              <a:solidFill>
                <a:srgbClr val="220F5F"/>
              </a:solidFill>
              <a:latin typeface="Epilogue"/>
              <a:ea typeface="Epilogue"/>
              <a:cs typeface="Epilogue"/>
              <a:sym typeface="Epilogue"/>
            </a:endParaRPr>
          </a:p>
        </p:txBody>
      </p:sp>
      <p:sp>
        <p:nvSpPr>
          <p:cNvPr id="2510" name="Google Shape;2510;p105"/>
          <p:cNvSpPr txBox="1"/>
          <p:nvPr/>
        </p:nvSpPr>
        <p:spPr>
          <a:xfrm>
            <a:off x="4553122" y="3615172"/>
            <a:ext cx="734700" cy="616500"/>
          </a:xfrm>
          <a:prstGeom prst="rect">
            <a:avLst/>
          </a:prstGeom>
          <a:solidFill>
            <a:srgbClr val="FCFCFC"/>
          </a:solidFill>
          <a:ln>
            <a:noFill/>
          </a:ln>
          <a:effectLst>
            <a:outerShdw rotWithShape="0" algn="bl" dir="3000000" dist="76200">
              <a:srgbClr val="220F5F"/>
            </a:outerShdw>
          </a:effectLst>
        </p:spPr>
        <p:txBody>
          <a:bodyPr anchorCtr="0" anchor="b" bIns="91425" lIns="91425" spcFirstLastPara="1" rIns="91425" wrap="square" tIns="91425">
            <a:noAutofit/>
          </a:bodyPr>
          <a:lstStyle/>
          <a:p>
            <a:pPr indent="0" lvl="0" marL="0" rtl="0" algn="ctr">
              <a:spcBef>
                <a:spcPts val="0"/>
              </a:spcBef>
              <a:spcAft>
                <a:spcPts val="0"/>
              </a:spcAft>
              <a:buNone/>
            </a:pPr>
            <a:r>
              <a:rPr b="1" lang="en" sz="3000">
                <a:solidFill>
                  <a:srgbClr val="220F5F"/>
                </a:solidFill>
                <a:latin typeface="Epilogue"/>
                <a:ea typeface="Epilogue"/>
                <a:cs typeface="Epilogue"/>
                <a:sym typeface="Epilogue"/>
              </a:rPr>
              <a:t>04</a:t>
            </a:r>
            <a:endParaRPr b="1" sz="3000">
              <a:solidFill>
                <a:srgbClr val="220F5F"/>
              </a:solidFill>
              <a:latin typeface="Epilogue"/>
              <a:ea typeface="Epilogue"/>
              <a:cs typeface="Epilogue"/>
              <a:sym typeface="Epilogue"/>
            </a:endParaRPr>
          </a:p>
        </p:txBody>
      </p:sp>
      <p:sp>
        <p:nvSpPr>
          <p:cNvPr id="2511" name="Google Shape;2511;p105"/>
          <p:cNvSpPr txBox="1"/>
          <p:nvPr/>
        </p:nvSpPr>
        <p:spPr>
          <a:xfrm>
            <a:off x="4504500" y="4307725"/>
            <a:ext cx="2305500" cy="73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220F5F"/>
                </a:solidFill>
                <a:latin typeface="Epilogue"/>
                <a:ea typeface="Epilogue"/>
                <a:cs typeface="Epilogue"/>
                <a:sym typeface="Epilogue"/>
              </a:rPr>
              <a:t>Physical Law</a:t>
            </a:r>
            <a:endParaRPr b="1" sz="1800">
              <a:solidFill>
                <a:srgbClr val="220F5F"/>
              </a:solidFill>
              <a:latin typeface="Epilogue"/>
              <a:ea typeface="Epilogue"/>
              <a:cs typeface="Epilogue"/>
              <a:sym typeface="Epilogue"/>
            </a:endParaRPr>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515" name="Shape 2515"/>
        <p:cNvGrpSpPr/>
        <p:nvPr/>
      </p:nvGrpSpPr>
      <p:grpSpPr>
        <a:xfrm>
          <a:off x="0" y="0"/>
          <a:ext cx="0" cy="0"/>
          <a:chOff x="0" y="0"/>
          <a:chExt cx="0" cy="0"/>
        </a:xfrm>
      </p:grpSpPr>
      <p:sp>
        <p:nvSpPr>
          <p:cNvPr id="2516" name="Google Shape;2516;p10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2500"/>
              <a:t>	Legal law has the following characteristics:</a:t>
            </a:r>
            <a:endParaRPr b="0" sz="2500"/>
          </a:p>
        </p:txBody>
      </p:sp>
      <p:sp>
        <p:nvSpPr>
          <p:cNvPr id="2517" name="Google Shape;2517;p106"/>
          <p:cNvSpPr txBox="1"/>
          <p:nvPr>
            <p:ph idx="2" type="title"/>
          </p:nvPr>
        </p:nvSpPr>
        <p:spPr>
          <a:xfrm>
            <a:off x="1682997" y="11597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2518" name="Google Shape;2518;p106"/>
          <p:cNvSpPr txBox="1"/>
          <p:nvPr>
            <p:ph idx="3" type="title"/>
          </p:nvPr>
        </p:nvSpPr>
        <p:spPr>
          <a:xfrm>
            <a:off x="4268122" y="2663328"/>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2519" name="Google Shape;2519;p106"/>
          <p:cNvSpPr txBox="1"/>
          <p:nvPr>
            <p:ph idx="4" type="title"/>
          </p:nvPr>
        </p:nvSpPr>
        <p:spPr>
          <a:xfrm>
            <a:off x="4382247" y="11597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2520" name="Google Shape;2520;p106"/>
          <p:cNvSpPr txBox="1"/>
          <p:nvPr>
            <p:ph idx="6" type="title"/>
          </p:nvPr>
        </p:nvSpPr>
        <p:spPr>
          <a:xfrm>
            <a:off x="1682997" y="2920822"/>
            <a:ext cx="734700" cy="6165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2521" name="Google Shape;2521;p106"/>
          <p:cNvSpPr txBox="1"/>
          <p:nvPr>
            <p:ph idx="1" type="subTitle"/>
          </p:nvPr>
        </p:nvSpPr>
        <p:spPr>
          <a:xfrm>
            <a:off x="1634375" y="18522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it is a rule of conduct</a:t>
            </a:r>
            <a:endParaRPr/>
          </a:p>
        </p:txBody>
      </p:sp>
      <p:sp>
        <p:nvSpPr>
          <p:cNvPr id="2522" name="Google Shape;2522;p106"/>
          <p:cNvSpPr txBox="1"/>
          <p:nvPr>
            <p:ph idx="8" type="subTitle"/>
          </p:nvPr>
        </p:nvSpPr>
        <p:spPr>
          <a:xfrm>
            <a:off x="4257450" y="18522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it is obligatory</a:t>
            </a:r>
            <a:endParaRPr/>
          </a:p>
        </p:txBody>
      </p:sp>
      <p:sp>
        <p:nvSpPr>
          <p:cNvPr id="2523" name="Google Shape;2523;p106"/>
          <p:cNvSpPr txBox="1"/>
          <p:nvPr>
            <p:ph idx="9" type="subTitle"/>
          </p:nvPr>
        </p:nvSpPr>
        <p:spPr>
          <a:xfrm>
            <a:off x="1558200" y="3613375"/>
            <a:ext cx="23055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it is promulgated by legitimate authority</a:t>
            </a:r>
            <a:endParaRPr/>
          </a:p>
        </p:txBody>
      </p:sp>
      <p:sp>
        <p:nvSpPr>
          <p:cNvPr id="2524" name="Google Shape;2524;p106"/>
          <p:cNvSpPr txBox="1"/>
          <p:nvPr>
            <p:ph idx="13" type="subTitle"/>
          </p:nvPr>
        </p:nvSpPr>
        <p:spPr>
          <a:xfrm>
            <a:off x="4219500" y="3355975"/>
            <a:ext cx="2381400" cy="735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it is for common observance and authority</a:t>
            </a:r>
            <a:endParaRPr/>
          </a:p>
        </p:txBody>
      </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528" name="Shape 2528"/>
        <p:cNvGrpSpPr/>
        <p:nvPr/>
      </p:nvGrpSpPr>
      <p:grpSpPr>
        <a:xfrm>
          <a:off x="0" y="0"/>
          <a:ext cx="0" cy="0"/>
          <a:chOff x="0" y="0"/>
          <a:chExt cx="0" cy="0"/>
        </a:xfrm>
      </p:grpSpPr>
      <p:sp>
        <p:nvSpPr>
          <p:cNvPr id="2529" name="Google Shape;2529;p10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0" name="Google Shape;2530;p10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1" name="Google Shape;2531;p107"/>
          <p:cNvSpPr txBox="1"/>
          <p:nvPr>
            <p:ph idx="1" type="subTitle"/>
          </p:nvPr>
        </p:nvSpPr>
        <p:spPr>
          <a:xfrm>
            <a:off x="390325" y="1051675"/>
            <a:ext cx="7924800" cy="37872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t>1. Constitution</a:t>
            </a:r>
            <a:endParaRPr sz="1800"/>
          </a:p>
          <a:p>
            <a:pPr indent="457200" lvl="0" marL="0" rtl="0" algn="l">
              <a:spcBef>
                <a:spcPts val="0"/>
              </a:spcBef>
              <a:spcAft>
                <a:spcPts val="0"/>
              </a:spcAft>
              <a:buNone/>
            </a:pPr>
            <a:r>
              <a:t/>
            </a:r>
            <a:endParaRPr sz="1800"/>
          </a:p>
          <a:p>
            <a:pPr indent="0" lvl="0" marL="0" rtl="0" algn="l">
              <a:spcBef>
                <a:spcPts val="0"/>
              </a:spcBef>
              <a:spcAft>
                <a:spcPts val="0"/>
              </a:spcAft>
              <a:buNone/>
            </a:pPr>
            <a:r>
              <a:rPr lang="en" sz="1800"/>
              <a:t>	2. Legislation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3. Administrative or executive orders, regulations and rulings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4. Judicial decisions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5. Custom</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6. Principles of justice and equity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7. Religion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2532" name="Google Shape;2532;p107"/>
          <p:cNvSpPr txBox="1"/>
          <p:nvPr>
            <p:ph type="title"/>
          </p:nvPr>
        </p:nvSpPr>
        <p:spPr>
          <a:xfrm>
            <a:off x="977350" y="4789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400"/>
              <a:t>Our discussion in this Lecture is about legal law. The sources of legal law are:</a:t>
            </a:r>
            <a:endParaRPr sz="2400"/>
          </a:p>
        </p:txBody>
      </p:sp>
      <p:grpSp>
        <p:nvGrpSpPr>
          <p:cNvPr id="2533" name="Google Shape;2533;p107"/>
          <p:cNvGrpSpPr/>
          <p:nvPr/>
        </p:nvGrpSpPr>
        <p:grpSpPr>
          <a:xfrm flipH="1">
            <a:off x="7789183" y="3204036"/>
            <a:ext cx="1283202" cy="2558777"/>
            <a:chOff x="2435068" y="3902351"/>
            <a:chExt cx="829049" cy="1653170"/>
          </a:xfrm>
        </p:grpSpPr>
        <p:sp>
          <p:nvSpPr>
            <p:cNvPr id="2534" name="Google Shape;2534;p10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5" name="Google Shape;2535;p10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6" name="Google Shape;2536;p10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7" name="Google Shape;2537;p10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8" name="Google Shape;2538;p10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39" name="Google Shape;2539;p10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0" name="Google Shape;2540;p10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1" name="Google Shape;2541;p10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2" name="Google Shape;2542;p10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3" name="Google Shape;2543;p10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4" name="Google Shape;2544;p10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5" name="Google Shape;2545;p10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6" name="Google Shape;2546;p10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7" name="Google Shape;2547;p10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8" name="Google Shape;2548;p10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49" name="Google Shape;2549;p10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553" name="Shape 2553"/>
        <p:cNvGrpSpPr/>
        <p:nvPr/>
      </p:nvGrpSpPr>
      <p:grpSpPr>
        <a:xfrm>
          <a:off x="0" y="0"/>
          <a:ext cx="0" cy="0"/>
          <a:chOff x="0" y="0"/>
          <a:chExt cx="0" cy="0"/>
        </a:xfrm>
      </p:grpSpPr>
      <p:sp>
        <p:nvSpPr>
          <p:cNvPr id="2554" name="Google Shape;2554;p10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55" name="Google Shape;2555;p10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56" name="Google Shape;2556;p108"/>
          <p:cNvSpPr txBox="1"/>
          <p:nvPr>
            <p:ph idx="1" type="subTitle"/>
          </p:nvPr>
        </p:nvSpPr>
        <p:spPr>
          <a:xfrm>
            <a:off x="879675" y="1019050"/>
            <a:ext cx="3931200" cy="2980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300"/>
              <a:t>Entrepreneurs should be knowledgeable of the basis of business law. This is true even when lawyers, accountants and consultants are readily available to service the business persons. </a:t>
            </a:r>
            <a:endParaRPr sz="2300"/>
          </a:p>
          <a:p>
            <a:pPr indent="0" lvl="0" marL="0" rtl="0" algn="l">
              <a:spcBef>
                <a:spcPts val="0"/>
              </a:spcBef>
              <a:spcAft>
                <a:spcPts val="0"/>
              </a:spcAft>
              <a:buNone/>
            </a:pPr>
            <a:r>
              <a:t/>
            </a:r>
            <a:endParaRPr sz="2300"/>
          </a:p>
          <a:p>
            <a:pPr indent="0" lvl="0" marL="0" rtl="0" algn="l">
              <a:spcBef>
                <a:spcPts val="0"/>
              </a:spcBef>
              <a:spcAft>
                <a:spcPts val="0"/>
              </a:spcAft>
              <a:buNone/>
            </a:pPr>
            <a:r>
              <a:t/>
            </a:r>
            <a:endParaRPr sz="2300"/>
          </a:p>
        </p:txBody>
      </p:sp>
      <p:pic>
        <p:nvPicPr>
          <p:cNvPr id="2557" name="Google Shape;2557;p108"/>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2558" name="Google Shape;2558;p108"/>
          <p:cNvGrpSpPr/>
          <p:nvPr/>
        </p:nvGrpSpPr>
        <p:grpSpPr>
          <a:xfrm flipH="1">
            <a:off x="7789183" y="2670636"/>
            <a:ext cx="1283202" cy="2558777"/>
            <a:chOff x="2435068" y="3902351"/>
            <a:chExt cx="829049" cy="1653170"/>
          </a:xfrm>
        </p:grpSpPr>
        <p:sp>
          <p:nvSpPr>
            <p:cNvPr id="2559" name="Google Shape;2559;p10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0" name="Google Shape;2560;p10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1" name="Google Shape;2561;p10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2" name="Google Shape;2562;p10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3" name="Google Shape;2563;p10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4" name="Google Shape;2564;p10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5" name="Google Shape;2565;p10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6" name="Google Shape;2566;p10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7" name="Google Shape;2567;p10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8" name="Google Shape;2568;p10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69" name="Google Shape;2569;p10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0" name="Google Shape;2570;p10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1" name="Google Shape;2571;p10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2" name="Google Shape;2572;p10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3" name="Google Shape;2573;p10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4" name="Google Shape;2574;p10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575" name="Google Shape;2575;p108"/>
          <p:cNvGrpSpPr/>
          <p:nvPr/>
        </p:nvGrpSpPr>
        <p:grpSpPr>
          <a:xfrm>
            <a:off x="4861156" y="3582281"/>
            <a:ext cx="957114" cy="1376336"/>
            <a:chOff x="3390240" y="266841"/>
            <a:chExt cx="284593" cy="409234"/>
          </a:xfrm>
        </p:grpSpPr>
        <p:sp>
          <p:nvSpPr>
            <p:cNvPr id="2576" name="Google Shape;2576;p108"/>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7" name="Google Shape;2577;p108"/>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78" name="Google Shape;2578;p108"/>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579" name="Google Shape;2579;p108"/>
          <p:cNvGrpSpPr/>
          <p:nvPr/>
        </p:nvGrpSpPr>
        <p:grpSpPr>
          <a:xfrm flipH="1">
            <a:off x="5094971" y="690627"/>
            <a:ext cx="389692" cy="162548"/>
            <a:chOff x="7124939" y="1071676"/>
            <a:chExt cx="428186" cy="178604"/>
          </a:xfrm>
        </p:grpSpPr>
        <p:sp>
          <p:nvSpPr>
            <p:cNvPr id="2580" name="Google Shape;2580;p108"/>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81" name="Google Shape;2581;p108"/>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585" name="Shape 2585"/>
        <p:cNvGrpSpPr/>
        <p:nvPr/>
      </p:nvGrpSpPr>
      <p:grpSpPr>
        <a:xfrm>
          <a:off x="0" y="0"/>
          <a:ext cx="0" cy="0"/>
          <a:chOff x="0" y="0"/>
          <a:chExt cx="0" cy="0"/>
        </a:xfrm>
      </p:grpSpPr>
      <p:sp>
        <p:nvSpPr>
          <p:cNvPr id="2586" name="Google Shape;2586;p10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87" name="Google Shape;2587;p10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88" name="Google Shape;2588;p109"/>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on the form of business organization whether sole proprietorship, partnership or corporation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on the kind of products to deal in</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on the location of the business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on whether to transact on cash basis or with disbursement checks or on account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5. on borrowings and mortgages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6. on character loans or loans with collaterals</a:t>
            </a:r>
            <a:endParaRPr sz="1800"/>
          </a:p>
        </p:txBody>
      </p:sp>
      <p:sp>
        <p:nvSpPr>
          <p:cNvPr id="2589" name="Google Shape;2589;p109"/>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2100"/>
              <a:t>Knowledge of business law is important in deciding:</a:t>
            </a:r>
            <a:endParaRPr b="0" sz="2100"/>
          </a:p>
        </p:txBody>
      </p:sp>
      <p:grpSp>
        <p:nvGrpSpPr>
          <p:cNvPr id="2590" name="Google Shape;2590;p109"/>
          <p:cNvGrpSpPr/>
          <p:nvPr/>
        </p:nvGrpSpPr>
        <p:grpSpPr>
          <a:xfrm flipH="1">
            <a:off x="7789183" y="3204036"/>
            <a:ext cx="1283202" cy="2558777"/>
            <a:chOff x="2435068" y="3902351"/>
            <a:chExt cx="829049" cy="1653170"/>
          </a:xfrm>
        </p:grpSpPr>
        <p:sp>
          <p:nvSpPr>
            <p:cNvPr id="2591" name="Google Shape;2591;p10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2" name="Google Shape;2592;p10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3" name="Google Shape;2593;p10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4" name="Google Shape;2594;p10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5" name="Google Shape;2595;p10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6" name="Google Shape;2596;p10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7" name="Google Shape;2597;p10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8" name="Google Shape;2598;p10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99" name="Google Shape;2599;p10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0" name="Google Shape;2600;p10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1" name="Google Shape;2601;p10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2" name="Google Shape;2602;p10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3" name="Google Shape;2603;p10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4" name="Google Shape;2604;p10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5" name="Google Shape;2605;p10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06" name="Google Shape;2606;p10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8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610" name="Shape 2610"/>
        <p:cNvGrpSpPr/>
        <p:nvPr/>
      </p:nvGrpSpPr>
      <p:grpSpPr>
        <a:xfrm>
          <a:off x="0" y="0"/>
          <a:ext cx="0" cy="0"/>
          <a:chOff x="0" y="0"/>
          <a:chExt cx="0" cy="0"/>
        </a:xfrm>
      </p:grpSpPr>
      <p:sp>
        <p:nvSpPr>
          <p:cNvPr id="2611" name="Google Shape;2611;p110"/>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2" name="Google Shape;2612;p110"/>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3" name="Google Shape;2613;p110"/>
          <p:cNvSpPr txBox="1"/>
          <p:nvPr>
            <p:ph idx="1" type="subTitle"/>
          </p:nvPr>
        </p:nvSpPr>
        <p:spPr>
          <a:xfrm>
            <a:off x="390325" y="7468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7. on promissory notes, bank checks and other negotiable instruments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8. on partnering with local citizens or with foreigners.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9. on local or foreign transactions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10. on franchising or startup ventures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11. on dealing with debtors or creditors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12. on selling on consignments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13. on leasing or outright purchase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grpSp>
        <p:nvGrpSpPr>
          <p:cNvPr id="2614" name="Google Shape;2614;p110"/>
          <p:cNvGrpSpPr/>
          <p:nvPr/>
        </p:nvGrpSpPr>
        <p:grpSpPr>
          <a:xfrm flipH="1">
            <a:off x="7789183" y="3204036"/>
            <a:ext cx="1283202" cy="2558777"/>
            <a:chOff x="2435068" y="3902351"/>
            <a:chExt cx="829049" cy="1653170"/>
          </a:xfrm>
        </p:grpSpPr>
        <p:sp>
          <p:nvSpPr>
            <p:cNvPr id="2615" name="Google Shape;2615;p11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6" name="Google Shape;2616;p11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7" name="Google Shape;2617;p11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8" name="Google Shape;2618;p11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19" name="Google Shape;2619;p11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0" name="Google Shape;2620;p11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1" name="Google Shape;2621;p11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2" name="Google Shape;2622;p11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3" name="Google Shape;2623;p11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4" name="Google Shape;2624;p11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5" name="Google Shape;2625;p11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6" name="Google Shape;2626;p11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7" name="Google Shape;2627;p11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8" name="Google Shape;2628;p11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29" name="Google Shape;2629;p11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30" name="Google Shape;2630;p11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634" name="Shape 2634"/>
        <p:cNvGrpSpPr/>
        <p:nvPr/>
      </p:nvGrpSpPr>
      <p:grpSpPr>
        <a:xfrm>
          <a:off x="0" y="0"/>
          <a:ext cx="0" cy="0"/>
          <a:chOff x="0" y="0"/>
          <a:chExt cx="0" cy="0"/>
        </a:xfrm>
      </p:grpSpPr>
      <p:sp>
        <p:nvSpPr>
          <p:cNvPr id="2635" name="Google Shape;2635;p111"/>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36" name="Google Shape;2636;p111"/>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37" name="Google Shape;2637;p111"/>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1. partnership and corporation</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2. obligations and contracts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3. negotiable instruments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4. sales, agency and credit transactions</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5. taxation</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en" sz="2000"/>
              <a:t>6. labor</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p:txBody>
      </p:sp>
      <p:sp>
        <p:nvSpPr>
          <p:cNvPr id="2638" name="Google Shape;2638;p111"/>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0" lang="en" sz="2100"/>
              <a:t>The business person will somehow deal, even in their simplest forms, with laws 	on:</a:t>
            </a:r>
            <a:endParaRPr b="0" sz="2100"/>
          </a:p>
        </p:txBody>
      </p:sp>
      <p:grpSp>
        <p:nvGrpSpPr>
          <p:cNvPr id="2639" name="Google Shape;2639;p111"/>
          <p:cNvGrpSpPr/>
          <p:nvPr/>
        </p:nvGrpSpPr>
        <p:grpSpPr>
          <a:xfrm flipH="1">
            <a:off x="7789183" y="3204036"/>
            <a:ext cx="1283202" cy="2558777"/>
            <a:chOff x="2435068" y="3902351"/>
            <a:chExt cx="829049" cy="1653170"/>
          </a:xfrm>
        </p:grpSpPr>
        <p:sp>
          <p:nvSpPr>
            <p:cNvPr id="2640" name="Google Shape;2640;p111"/>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1" name="Google Shape;2641;p111"/>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2" name="Google Shape;2642;p111"/>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3" name="Google Shape;2643;p111"/>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4" name="Google Shape;2644;p111"/>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5" name="Google Shape;2645;p111"/>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6" name="Google Shape;2646;p111"/>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7" name="Google Shape;2647;p111"/>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8" name="Google Shape;2648;p111"/>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49" name="Google Shape;2649;p111"/>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0" name="Google Shape;2650;p111"/>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1" name="Google Shape;2651;p111"/>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2" name="Google Shape;2652;p111"/>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3" name="Google Shape;2653;p111"/>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4" name="Google Shape;2654;p111"/>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55" name="Google Shape;2655;p111"/>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659" name="Shape 2659"/>
        <p:cNvGrpSpPr/>
        <p:nvPr/>
      </p:nvGrpSpPr>
      <p:grpSpPr>
        <a:xfrm>
          <a:off x="0" y="0"/>
          <a:ext cx="0" cy="0"/>
          <a:chOff x="0" y="0"/>
          <a:chExt cx="0" cy="0"/>
        </a:xfrm>
      </p:grpSpPr>
      <p:sp>
        <p:nvSpPr>
          <p:cNvPr id="2660" name="Google Shape;2660;p112"/>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1" name="Google Shape;2661;p112"/>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2" name="Google Shape;2662;p112"/>
          <p:cNvSpPr txBox="1"/>
          <p:nvPr>
            <p:ph idx="1" type="subTitle"/>
          </p:nvPr>
        </p:nvSpPr>
        <p:spPr>
          <a:xfrm>
            <a:off x="528750" y="1081775"/>
            <a:ext cx="4434600" cy="3581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Business persons will somehow be parties to contracts. They need to sign contracts for services, contracts for rentals, contracts for buying or selling called </a:t>
            </a:r>
            <a:r>
              <a:rPr b="1" lang="en" sz="1800"/>
              <a:t>Deed of Sale</a:t>
            </a:r>
            <a:r>
              <a:rPr lang="en" sz="1800"/>
              <a: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Basic knowledge of English or the dialect with which the agreements are written is all that is needed to understand most contracts. If the proprietor needs clarification, he may seek the services of a lawyer. </a:t>
            </a:r>
            <a:endParaRPr sz="1800"/>
          </a:p>
        </p:txBody>
      </p:sp>
      <p:sp>
        <p:nvSpPr>
          <p:cNvPr id="2663" name="Google Shape;2663;p112"/>
          <p:cNvSpPr txBox="1"/>
          <p:nvPr>
            <p:ph type="title"/>
          </p:nvPr>
        </p:nvSpPr>
        <p:spPr>
          <a:xfrm>
            <a:off x="1620300" y="509075"/>
            <a:ext cx="6247800" cy="572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2600"/>
              <a:t>Knowledge of Law on Obligation and Contracts</a:t>
            </a:r>
            <a:endParaRPr sz="2600"/>
          </a:p>
        </p:txBody>
      </p:sp>
      <p:pic>
        <p:nvPicPr>
          <p:cNvPr id="2664" name="Google Shape;2664;p112"/>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2665" name="Google Shape;2665;p112"/>
          <p:cNvGrpSpPr/>
          <p:nvPr/>
        </p:nvGrpSpPr>
        <p:grpSpPr>
          <a:xfrm flipH="1">
            <a:off x="7789183" y="2670636"/>
            <a:ext cx="1283202" cy="2558777"/>
            <a:chOff x="2435068" y="3902351"/>
            <a:chExt cx="829049" cy="1653170"/>
          </a:xfrm>
        </p:grpSpPr>
        <p:sp>
          <p:nvSpPr>
            <p:cNvPr id="2666" name="Google Shape;2666;p112"/>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7" name="Google Shape;2667;p112"/>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8" name="Google Shape;2668;p112"/>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69" name="Google Shape;2669;p112"/>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0" name="Google Shape;2670;p112"/>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1" name="Google Shape;2671;p112"/>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2" name="Google Shape;2672;p112"/>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3" name="Google Shape;2673;p112"/>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4" name="Google Shape;2674;p112"/>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5" name="Google Shape;2675;p112"/>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6" name="Google Shape;2676;p112"/>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7" name="Google Shape;2677;p112"/>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8" name="Google Shape;2678;p112"/>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79" name="Google Shape;2679;p112"/>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80" name="Google Shape;2680;p112"/>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81" name="Google Shape;2681;p112"/>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682" name="Google Shape;2682;p112"/>
          <p:cNvGrpSpPr/>
          <p:nvPr/>
        </p:nvGrpSpPr>
        <p:grpSpPr>
          <a:xfrm>
            <a:off x="4861156" y="3582281"/>
            <a:ext cx="957114" cy="1376336"/>
            <a:chOff x="3390240" y="266841"/>
            <a:chExt cx="284593" cy="409234"/>
          </a:xfrm>
        </p:grpSpPr>
        <p:sp>
          <p:nvSpPr>
            <p:cNvPr id="2683" name="Google Shape;2683;p112"/>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84" name="Google Shape;2684;p112"/>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85" name="Google Shape;2685;p112"/>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689" name="Shape 2689"/>
        <p:cNvGrpSpPr/>
        <p:nvPr/>
      </p:nvGrpSpPr>
      <p:grpSpPr>
        <a:xfrm>
          <a:off x="0" y="0"/>
          <a:ext cx="0" cy="0"/>
          <a:chOff x="0" y="0"/>
          <a:chExt cx="0" cy="0"/>
        </a:xfrm>
      </p:grpSpPr>
      <p:sp>
        <p:nvSpPr>
          <p:cNvPr id="2690" name="Google Shape;2690;p113"/>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1" name="Google Shape;2691;p113"/>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2" name="Google Shape;2692;p113"/>
          <p:cNvSpPr txBox="1"/>
          <p:nvPr>
            <p:ph idx="1" type="subTitle"/>
          </p:nvPr>
        </p:nvSpPr>
        <p:spPr>
          <a:xfrm>
            <a:off x="390325" y="1051675"/>
            <a:ext cx="7924800" cy="276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law on obligations and contracts is contained in Book IV of the Civil Code of the Philippines. The first three deal with Persons and Family Relations (Book 1); Property (Book 2); and Different Modes of Acquiring Property (Book 3).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Article 1156 says: "An </a:t>
            </a:r>
            <a:r>
              <a:rPr b="1" i="1" lang="en" sz="1800"/>
              <a:t>obligation </a:t>
            </a:r>
            <a:r>
              <a:rPr lang="en" sz="1800"/>
              <a:t>is a juridical necessity to give, to do or not to do"; according to Article 1305, a </a:t>
            </a:r>
            <a:r>
              <a:rPr b="1" i="1" lang="en" sz="1800"/>
              <a:t>contract </a:t>
            </a:r>
            <a:r>
              <a:rPr lang="en" sz="1800"/>
              <a:t>is "a meeting of minds between two persons whereby one binds himself, with respect to the other, to give something or to render some service."</a:t>
            </a:r>
            <a:endParaRPr sz="1800"/>
          </a:p>
        </p:txBody>
      </p:sp>
      <p:grpSp>
        <p:nvGrpSpPr>
          <p:cNvPr id="2693" name="Google Shape;2693;p113"/>
          <p:cNvGrpSpPr/>
          <p:nvPr/>
        </p:nvGrpSpPr>
        <p:grpSpPr>
          <a:xfrm flipH="1">
            <a:off x="7789183" y="3204036"/>
            <a:ext cx="1283202" cy="2558777"/>
            <a:chOff x="2435068" y="3902351"/>
            <a:chExt cx="829049" cy="1653170"/>
          </a:xfrm>
        </p:grpSpPr>
        <p:sp>
          <p:nvSpPr>
            <p:cNvPr id="2694" name="Google Shape;2694;p113"/>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5" name="Google Shape;2695;p113"/>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6" name="Google Shape;2696;p113"/>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7" name="Google Shape;2697;p113"/>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8" name="Google Shape;2698;p113"/>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99" name="Google Shape;2699;p113"/>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0" name="Google Shape;2700;p113"/>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1" name="Google Shape;2701;p113"/>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2" name="Google Shape;2702;p113"/>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3" name="Google Shape;2703;p113"/>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4" name="Google Shape;2704;p113"/>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5" name="Google Shape;2705;p113"/>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6" name="Google Shape;2706;p113"/>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7" name="Google Shape;2707;p113"/>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8" name="Google Shape;2708;p113"/>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09" name="Google Shape;2709;p113"/>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713" name="Shape 2713"/>
        <p:cNvGrpSpPr/>
        <p:nvPr/>
      </p:nvGrpSpPr>
      <p:grpSpPr>
        <a:xfrm>
          <a:off x="0" y="0"/>
          <a:ext cx="0" cy="0"/>
          <a:chOff x="0" y="0"/>
          <a:chExt cx="0" cy="0"/>
        </a:xfrm>
      </p:grpSpPr>
      <p:sp>
        <p:nvSpPr>
          <p:cNvPr id="2714" name="Google Shape;2714;p114"/>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15" name="Google Shape;2715;p114"/>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16" name="Google Shape;2716;p114"/>
          <p:cNvSpPr txBox="1"/>
          <p:nvPr>
            <p:ph idx="1" type="subTitle"/>
          </p:nvPr>
        </p:nvSpPr>
        <p:spPr>
          <a:xfrm>
            <a:off x="390325" y="975475"/>
            <a:ext cx="79248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A person going into business should know the value of labor - labor being one of the essentials in the trading and manufacturing of tangible products and the rendering of services. The Department of Labor and Employment (DOLE) is responsible for the regulation of employment.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Its authority concerns:</a:t>
            </a:r>
            <a:endParaRPr sz="1800"/>
          </a:p>
          <a:p>
            <a:pPr indent="0" lvl="0" marL="0" rtl="0" algn="l">
              <a:spcBef>
                <a:spcPts val="0"/>
              </a:spcBef>
              <a:spcAft>
                <a:spcPts val="0"/>
              </a:spcAft>
              <a:buNone/>
            </a:pPr>
            <a:r>
              <a:rPr lang="en" sz="1800"/>
              <a:t>	1.  promotion of employment and apprenticeship</a:t>
            </a:r>
            <a:endParaRPr sz="1800"/>
          </a:p>
          <a:p>
            <a:pPr indent="0" lvl="0" marL="0" rtl="0" algn="l">
              <a:spcBef>
                <a:spcPts val="0"/>
              </a:spcBef>
              <a:spcAft>
                <a:spcPts val="0"/>
              </a:spcAft>
              <a:buNone/>
            </a:pPr>
            <a:r>
              <a:rPr lang="en" sz="1800"/>
              <a:t>	2. workers' protection and welfare</a:t>
            </a:r>
            <a:endParaRPr sz="1800"/>
          </a:p>
          <a:p>
            <a:pPr indent="0" lvl="0" marL="0" rtl="0" algn="l">
              <a:spcBef>
                <a:spcPts val="0"/>
              </a:spcBef>
              <a:spcAft>
                <a:spcPts val="0"/>
              </a:spcAft>
              <a:buNone/>
            </a:pPr>
            <a:r>
              <a:rPr lang="en" sz="1800"/>
              <a:t>	3. promotion and maintenance of industrial peace based on social </a:t>
            </a:r>
            <a:br>
              <a:rPr lang="en" sz="1800"/>
            </a:br>
            <a:r>
              <a:rPr lang="en" sz="1800"/>
              <a:t>	justice.</a:t>
            </a:r>
            <a:endParaRPr sz="1800"/>
          </a:p>
        </p:txBody>
      </p:sp>
      <p:sp>
        <p:nvSpPr>
          <p:cNvPr id="2717" name="Google Shape;2717;p114"/>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Labor</a:t>
            </a:r>
            <a:endParaRPr sz="2600"/>
          </a:p>
        </p:txBody>
      </p:sp>
      <p:grpSp>
        <p:nvGrpSpPr>
          <p:cNvPr id="2718" name="Google Shape;2718;p114"/>
          <p:cNvGrpSpPr/>
          <p:nvPr/>
        </p:nvGrpSpPr>
        <p:grpSpPr>
          <a:xfrm flipH="1">
            <a:off x="7789183" y="3204036"/>
            <a:ext cx="1283202" cy="2558777"/>
            <a:chOff x="2435068" y="3902351"/>
            <a:chExt cx="829049" cy="1653170"/>
          </a:xfrm>
        </p:grpSpPr>
        <p:sp>
          <p:nvSpPr>
            <p:cNvPr id="2719" name="Google Shape;2719;p114"/>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0" name="Google Shape;2720;p114"/>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1" name="Google Shape;2721;p114"/>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2" name="Google Shape;2722;p114"/>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3" name="Google Shape;2723;p114"/>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4" name="Google Shape;2724;p114"/>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5" name="Google Shape;2725;p114"/>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6" name="Google Shape;2726;p114"/>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7" name="Google Shape;2727;p114"/>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8" name="Google Shape;2728;p114"/>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29" name="Google Shape;2729;p114"/>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30" name="Google Shape;2730;p114"/>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31" name="Google Shape;2731;p114"/>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32" name="Google Shape;2732;p114"/>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33" name="Google Shape;2733;p114"/>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34" name="Google Shape;2734;p114"/>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738" name="Shape 2738"/>
        <p:cNvGrpSpPr/>
        <p:nvPr/>
      </p:nvGrpSpPr>
      <p:grpSpPr>
        <a:xfrm>
          <a:off x="0" y="0"/>
          <a:ext cx="0" cy="0"/>
          <a:chOff x="0" y="0"/>
          <a:chExt cx="0" cy="0"/>
        </a:xfrm>
      </p:grpSpPr>
      <p:sp>
        <p:nvSpPr>
          <p:cNvPr id="2739" name="Google Shape;2739;p115"/>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0" name="Google Shape;2740;p115"/>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1" name="Google Shape;2741;p115"/>
          <p:cNvSpPr txBox="1"/>
          <p:nvPr>
            <p:ph idx="1" type="subTitle"/>
          </p:nvPr>
        </p:nvSpPr>
        <p:spPr>
          <a:xfrm>
            <a:off x="879675" y="1837600"/>
            <a:ext cx="3931200" cy="137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The </a:t>
            </a:r>
            <a:r>
              <a:rPr b="1" lang="en" sz="1800"/>
              <a:t>Labor Code of the Philippines</a:t>
            </a:r>
            <a:r>
              <a:rPr lang="en" sz="1800"/>
              <a:t> contains the labor policies relating to terms and conditions of employment. </a:t>
            </a:r>
            <a:endParaRPr sz="1800"/>
          </a:p>
        </p:txBody>
      </p:sp>
      <p:pic>
        <p:nvPicPr>
          <p:cNvPr id="2742" name="Google Shape;2742;p115"/>
          <p:cNvPicPr preferRelativeResize="0"/>
          <p:nvPr>
            <p:ph idx="2" type="pic"/>
          </p:nvPr>
        </p:nvPicPr>
        <p:blipFill rotWithShape="1">
          <a:blip r:embed="rId3">
            <a:alphaModFix/>
          </a:blip>
          <a:srcRect b="11415" l="10505" r="10505" t="6165"/>
          <a:stretch/>
        </p:blipFill>
        <p:spPr>
          <a:xfrm>
            <a:off x="5094975" y="1019050"/>
            <a:ext cx="3069302" cy="3202575"/>
          </a:xfrm>
          <a:prstGeom prst="rect">
            <a:avLst/>
          </a:prstGeom>
        </p:spPr>
      </p:pic>
      <p:grpSp>
        <p:nvGrpSpPr>
          <p:cNvPr id="2743" name="Google Shape;2743;p115"/>
          <p:cNvGrpSpPr/>
          <p:nvPr/>
        </p:nvGrpSpPr>
        <p:grpSpPr>
          <a:xfrm flipH="1">
            <a:off x="7789183" y="2670636"/>
            <a:ext cx="1283202" cy="2558777"/>
            <a:chOff x="2435068" y="3902351"/>
            <a:chExt cx="829049" cy="1653170"/>
          </a:xfrm>
        </p:grpSpPr>
        <p:sp>
          <p:nvSpPr>
            <p:cNvPr id="2744" name="Google Shape;2744;p115"/>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5" name="Google Shape;2745;p115"/>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6" name="Google Shape;2746;p115"/>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7" name="Google Shape;2747;p115"/>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8" name="Google Shape;2748;p115"/>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49" name="Google Shape;2749;p115"/>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0" name="Google Shape;2750;p115"/>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1" name="Google Shape;2751;p115"/>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2" name="Google Shape;2752;p115"/>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3" name="Google Shape;2753;p115"/>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4" name="Google Shape;2754;p115"/>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5" name="Google Shape;2755;p115"/>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6" name="Google Shape;2756;p115"/>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7" name="Google Shape;2757;p115"/>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8" name="Google Shape;2758;p115"/>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59" name="Google Shape;2759;p115"/>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760" name="Google Shape;2760;p115"/>
          <p:cNvGrpSpPr/>
          <p:nvPr/>
        </p:nvGrpSpPr>
        <p:grpSpPr>
          <a:xfrm>
            <a:off x="4861156" y="3582281"/>
            <a:ext cx="957114" cy="1376336"/>
            <a:chOff x="3390240" y="266841"/>
            <a:chExt cx="284593" cy="409234"/>
          </a:xfrm>
        </p:grpSpPr>
        <p:sp>
          <p:nvSpPr>
            <p:cNvPr id="2761" name="Google Shape;2761;p115"/>
            <p:cNvSpPr/>
            <p:nvPr/>
          </p:nvSpPr>
          <p:spPr>
            <a:xfrm rot="-1332046">
              <a:off x="3423389" y="424642"/>
              <a:ext cx="218285" cy="218285"/>
            </a:xfrm>
            <a:custGeom>
              <a:rect b="b" l="l" r="r" t="t"/>
              <a:pathLst>
                <a:path extrusionOk="0" h="218489" w="218489">
                  <a:moveTo>
                    <a:pt x="218489" y="109245"/>
                  </a:moveTo>
                  <a:cubicBezTo>
                    <a:pt x="218489" y="169579"/>
                    <a:pt x="169579" y="218489"/>
                    <a:pt x="109245" y="218489"/>
                  </a:cubicBezTo>
                  <a:cubicBezTo>
                    <a:pt x="48911" y="218489"/>
                    <a:pt x="0" y="169579"/>
                    <a:pt x="0" y="109245"/>
                  </a:cubicBezTo>
                  <a:cubicBezTo>
                    <a:pt x="0" y="48911"/>
                    <a:pt x="48911" y="0"/>
                    <a:pt x="109245" y="0"/>
                  </a:cubicBezTo>
                  <a:cubicBezTo>
                    <a:pt x="169579" y="0"/>
                    <a:pt x="218489" y="48911"/>
                    <a:pt x="218489" y="10924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62" name="Google Shape;2762;p115"/>
            <p:cNvSpPr/>
            <p:nvPr/>
          </p:nvSpPr>
          <p:spPr>
            <a:xfrm rot="-1332046">
              <a:off x="3423400" y="299990"/>
              <a:ext cx="218285" cy="218285"/>
            </a:xfrm>
            <a:custGeom>
              <a:rect b="b" l="l" r="r" t="t"/>
              <a:pathLst>
                <a:path extrusionOk="0" h="218489" w="218489">
                  <a:moveTo>
                    <a:pt x="218490" y="109245"/>
                  </a:moveTo>
                  <a:cubicBezTo>
                    <a:pt x="218490" y="169579"/>
                    <a:pt x="169579" y="218489"/>
                    <a:pt x="109245" y="218489"/>
                  </a:cubicBezTo>
                  <a:cubicBezTo>
                    <a:pt x="48911" y="218489"/>
                    <a:pt x="0" y="169579"/>
                    <a:pt x="0" y="109245"/>
                  </a:cubicBezTo>
                  <a:cubicBezTo>
                    <a:pt x="0" y="48911"/>
                    <a:pt x="48911" y="0"/>
                    <a:pt x="109245" y="0"/>
                  </a:cubicBezTo>
                  <a:cubicBezTo>
                    <a:pt x="169579" y="0"/>
                    <a:pt x="218490" y="48911"/>
                    <a:pt x="218490" y="109245"/>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63" name="Google Shape;2763;p115"/>
            <p:cNvSpPr/>
            <p:nvPr/>
          </p:nvSpPr>
          <p:spPr>
            <a:xfrm>
              <a:off x="3443007" y="424428"/>
              <a:ext cx="179366" cy="93812"/>
            </a:xfrm>
            <a:custGeom>
              <a:rect b="b" l="l" r="r" t="t"/>
              <a:pathLst>
                <a:path extrusionOk="0" h="93812" w="179366">
                  <a:moveTo>
                    <a:pt x="89683" y="0"/>
                  </a:moveTo>
                  <a:cubicBezTo>
                    <a:pt x="52539" y="0"/>
                    <a:pt x="19733" y="18553"/>
                    <a:pt x="0" y="46906"/>
                  </a:cubicBezTo>
                  <a:cubicBezTo>
                    <a:pt x="19733" y="75240"/>
                    <a:pt x="52539" y="93812"/>
                    <a:pt x="89683" y="93812"/>
                  </a:cubicBezTo>
                  <a:cubicBezTo>
                    <a:pt x="126827" y="93812"/>
                    <a:pt x="159633" y="75259"/>
                    <a:pt x="179366" y="46906"/>
                  </a:cubicBezTo>
                  <a:cubicBezTo>
                    <a:pt x="159633" y="18572"/>
                    <a:pt x="126827" y="0"/>
                    <a:pt x="89683"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764" name="Google Shape;2764;p115"/>
          <p:cNvGrpSpPr/>
          <p:nvPr/>
        </p:nvGrpSpPr>
        <p:grpSpPr>
          <a:xfrm flipH="1">
            <a:off x="5094971" y="690627"/>
            <a:ext cx="389692" cy="162548"/>
            <a:chOff x="7124939" y="1071676"/>
            <a:chExt cx="428186" cy="178604"/>
          </a:xfrm>
        </p:grpSpPr>
        <p:sp>
          <p:nvSpPr>
            <p:cNvPr id="2765" name="Google Shape;2765;p115"/>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66" name="Google Shape;2766;p115"/>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770" name="Shape 2770"/>
        <p:cNvGrpSpPr/>
        <p:nvPr/>
      </p:nvGrpSpPr>
      <p:grpSpPr>
        <a:xfrm>
          <a:off x="0" y="0"/>
          <a:ext cx="0" cy="0"/>
          <a:chOff x="0" y="0"/>
          <a:chExt cx="0" cy="0"/>
        </a:xfrm>
      </p:grpSpPr>
      <p:sp>
        <p:nvSpPr>
          <p:cNvPr id="2771" name="Google Shape;2771;p116"/>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2" name="Google Shape;2772;p116"/>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3" name="Google Shape;2773;p116"/>
          <p:cNvSpPr txBox="1"/>
          <p:nvPr>
            <p:ph idx="1" type="subTitle"/>
          </p:nvPr>
        </p:nvSpPr>
        <p:spPr>
          <a:xfrm>
            <a:off x="161725" y="975475"/>
            <a:ext cx="39324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1. Workweek and working hours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2. Vacations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3. Special leave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4. Holidays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5. Employment of minors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6. Hiring policies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7. Termination of employment</a:t>
            </a:r>
            <a:endParaRPr sz="1800"/>
          </a:p>
        </p:txBody>
      </p:sp>
      <p:sp>
        <p:nvSpPr>
          <p:cNvPr id="2774" name="Google Shape;2774;p116"/>
          <p:cNvSpPr txBox="1"/>
          <p:nvPr>
            <p:ph type="title"/>
          </p:nvPr>
        </p:nvSpPr>
        <p:spPr>
          <a:xfrm>
            <a:off x="977350" y="402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Included in the Labor Code are:</a:t>
            </a:r>
            <a:endParaRPr sz="2600"/>
          </a:p>
        </p:txBody>
      </p:sp>
      <p:grpSp>
        <p:nvGrpSpPr>
          <p:cNvPr id="2775" name="Google Shape;2775;p116"/>
          <p:cNvGrpSpPr/>
          <p:nvPr/>
        </p:nvGrpSpPr>
        <p:grpSpPr>
          <a:xfrm flipH="1">
            <a:off x="7789183" y="3204036"/>
            <a:ext cx="1283202" cy="2558777"/>
            <a:chOff x="2435068" y="3902351"/>
            <a:chExt cx="829049" cy="1653170"/>
          </a:xfrm>
        </p:grpSpPr>
        <p:sp>
          <p:nvSpPr>
            <p:cNvPr id="2776" name="Google Shape;2776;p116"/>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7" name="Google Shape;2777;p116"/>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8" name="Google Shape;2778;p116"/>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79" name="Google Shape;2779;p116"/>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0" name="Google Shape;2780;p116"/>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1" name="Google Shape;2781;p116"/>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2" name="Google Shape;2782;p116"/>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3" name="Google Shape;2783;p116"/>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4" name="Google Shape;2784;p116"/>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5" name="Google Shape;2785;p116"/>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6" name="Google Shape;2786;p116"/>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7" name="Google Shape;2787;p116"/>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8" name="Google Shape;2788;p116"/>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89" name="Google Shape;2789;p116"/>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90" name="Google Shape;2790;p116"/>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91" name="Google Shape;2791;p116"/>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792" name="Google Shape;2792;p116"/>
          <p:cNvSpPr txBox="1"/>
          <p:nvPr>
            <p:ph idx="1" type="subTitle"/>
          </p:nvPr>
        </p:nvSpPr>
        <p:spPr>
          <a:xfrm>
            <a:off x="4033450" y="975475"/>
            <a:ext cx="3932400" cy="3787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8. Workplace safety</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9. Minimum wage</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10. Social security benefits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11. Medical benefits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12. Workers' compensation benefits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13. Bonus and additional benefits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14. Workers' rights</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Tree>
  </p:cSld>
  <p:clrMapOvr>
    <a:masterClrMapping/>
  </p:clrMapOvr>
</p:sld>
</file>

<file path=ppt/slides/slide9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796" name="Shape 2796"/>
        <p:cNvGrpSpPr/>
        <p:nvPr/>
      </p:nvGrpSpPr>
      <p:grpSpPr>
        <a:xfrm>
          <a:off x="0" y="0"/>
          <a:ext cx="0" cy="0"/>
          <a:chOff x="0" y="0"/>
          <a:chExt cx="0" cy="0"/>
        </a:xfrm>
      </p:grpSpPr>
      <p:sp>
        <p:nvSpPr>
          <p:cNvPr id="2797" name="Google Shape;2797;p117"/>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98" name="Google Shape;2798;p117"/>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99" name="Google Shape;2799;p117"/>
          <p:cNvSpPr txBox="1"/>
          <p:nvPr>
            <p:ph idx="1" type="subTitle"/>
          </p:nvPr>
        </p:nvSpPr>
        <p:spPr>
          <a:xfrm>
            <a:off x="390325" y="1356475"/>
            <a:ext cx="7924800" cy="2779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Early in the life of the business, the entrepreneur should be conscious of the need to protect his trade name, trademark, logos and product content and design. Philippine laws protect intellectual and industrial property rights. Trade names are registered with the Department of Trade and Industry; copyright with the National Library and patents with the patent Office also of the Department of Trade and Industry. Registration will give the owner an exclusive right to use the names, trademarks, logos and the exclusive right to manufacture patented products. </a:t>
            </a:r>
            <a:endParaRPr sz="1800"/>
          </a:p>
        </p:txBody>
      </p:sp>
      <p:sp>
        <p:nvSpPr>
          <p:cNvPr id="2800" name="Google Shape;2800;p117"/>
          <p:cNvSpPr txBox="1"/>
          <p:nvPr>
            <p:ph type="title"/>
          </p:nvPr>
        </p:nvSpPr>
        <p:spPr>
          <a:xfrm>
            <a:off x="977350" y="7837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Intellectual Property Rights</a:t>
            </a:r>
            <a:endParaRPr sz="2600"/>
          </a:p>
        </p:txBody>
      </p:sp>
      <p:grpSp>
        <p:nvGrpSpPr>
          <p:cNvPr id="2801" name="Google Shape;2801;p117"/>
          <p:cNvGrpSpPr/>
          <p:nvPr/>
        </p:nvGrpSpPr>
        <p:grpSpPr>
          <a:xfrm flipH="1">
            <a:off x="7789183" y="3204036"/>
            <a:ext cx="1283202" cy="2558777"/>
            <a:chOff x="2435068" y="3902351"/>
            <a:chExt cx="829049" cy="1653170"/>
          </a:xfrm>
        </p:grpSpPr>
        <p:sp>
          <p:nvSpPr>
            <p:cNvPr id="2802" name="Google Shape;2802;p117"/>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3" name="Google Shape;2803;p117"/>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4" name="Google Shape;2804;p117"/>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5" name="Google Shape;2805;p117"/>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6" name="Google Shape;2806;p117"/>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7" name="Google Shape;2807;p117"/>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8" name="Google Shape;2808;p117"/>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09" name="Google Shape;2809;p117"/>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0" name="Google Shape;2810;p117"/>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1" name="Google Shape;2811;p117"/>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2" name="Google Shape;2812;p117"/>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3" name="Google Shape;2813;p117"/>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4" name="Google Shape;2814;p117"/>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5" name="Google Shape;2815;p117"/>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6" name="Google Shape;2816;p117"/>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17" name="Google Shape;2817;p117"/>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821" name="Shape 2821"/>
        <p:cNvGrpSpPr/>
        <p:nvPr/>
      </p:nvGrpSpPr>
      <p:grpSpPr>
        <a:xfrm>
          <a:off x="0" y="0"/>
          <a:ext cx="0" cy="0"/>
          <a:chOff x="0" y="0"/>
          <a:chExt cx="0" cy="0"/>
        </a:xfrm>
      </p:grpSpPr>
      <p:sp>
        <p:nvSpPr>
          <p:cNvPr id="2822" name="Google Shape;2822;p118"/>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23" name="Google Shape;2823;p118"/>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24" name="Google Shape;2824;p118"/>
          <p:cNvSpPr txBox="1"/>
          <p:nvPr>
            <p:ph idx="1" type="subTitle"/>
          </p:nvPr>
        </p:nvSpPr>
        <p:spPr>
          <a:xfrm>
            <a:off x="390325" y="1508875"/>
            <a:ext cx="7924800" cy="2438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1. </a:t>
            </a:r>
            <a:r>
              <a:rPr b="1" lang="en" sz="1800"/>
              <a:t>Copyright</a:t>
            </a:r>
            <a:r>
              <a:rPr lang="en" sz="1800"/>
              <a:t> is the body of law that grants authors, artists and other creators protection for their literary and artistic creations which covers literary works, musical works, works of art, maps and technical drawings, photographic works, motion pictures, computer programs and multimedia products. Protection is acquired at the moment of creation of the work and deposit of copies with the National Library and the Library of the Supreme Court is encouraged to obtain a certificate that can be used as prima facie evidence for prosecution of infringement.</a:t>
            </a:r>
            <a:endParaRPr sz="1800"/>
          </a:p>
        </p:txBody>
      </p:sp>
      <p:sp>
        <p:nvSpPr>
          <p:cNvPr id="2825" name="Google Shape;2825;p118"/>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The definition of terms are:</a:t>
            </a:r>
            <a:endParaRPr sz="2600"/>
          </a:p>
        </p:txBody>
      </p:sp>
      <p:grpSp>
        <p:nvGrpSpPr>
          <p:cNvPr id="2826" name="Google Shape;2826;p118"/>
          <p:cNvGrpSpPr/>
          <p:nvPr/>
        </p:nvGrpSpPr>
        <p:grpSpPr>
          <a:xfrm flipH="1">
            <a:off x="7789183" y="3204036"/>
            <a:ext cx="1283202" cy="2558777"/>
            <a:chOff x="2435068" y="3902351"/>
            <a:chExt cx="829049" cy="1653170"/>
          </a:xfrm>
        </p:grpSpPr>
        <p:sp>
          <p:nvSpPr>
            <p:cNvPr id="2827" name="Google Shape;2827;p118"/>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28" name="Google Shape;2828;p118"/>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29" name="Google Shape;2829;p118"/>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0" name="Google Shape;2830;p118"/>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1" name="Google Shape;2831;p118"/>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2" name="Google Shape;2832;p118"/>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3" name="Google Shape;2833;p118"/>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4" name="Google Shape;2834;p118"/>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5" name="Google Shape;2835;p118"/>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6" name="Google Shape;2836;p118"/>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7" name="Google Shape;2837;p118"/>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8" name="Google Shape;2838;p118"/>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39" name="Google Shape;2839;p118"/>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0" name="Google Shape;2840;p118"/>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1" name="Google Shape;2841;p118"/>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2" name="Google Shape;2842;p118"/>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2846" name="Shape 2846"/>
        <p:cNvGrpSpPr/>
        <p:nvPr/>
      </p:nvGrpSpPr>
      <p:grpSpPr>
        <a:xfrm>
          <a:off x="0" y="0"/>
          <a:ext cx="0" cy="0"/>
          <a:chOff x="0" y="0"/>
          <a:chExt cx="0" cy="0"/>
        </a:xfrm>
      </p:grpSpPr>
      <p:sp>
        <p:nvSpPr>
          <p:cNvPr id="2847" name="Google Shape;2847;p119"/>
          <p:cNvSpPr/>
          <p:nvPr/>
        </p:nvSpPr>
        <p:spPr>
          <a:xfrm flipH="1">
            <a:off x="6774901" y="2739048"/>
            <a:ext cx="2521502" cy="2557977"/>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8" name="Google Shape;2848;p119"/>
          <p:cNvSpPr/>
          <p:nvPr/>
        </p:nvSpPr>
        <p:spPr>
          <a:xfrm rot="10800000">
            <a:off x="6850440" y="122005"/>
            <a:ext cx="2065622" cy="2065622"/>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49" name="Google Shape;2849;p119"/>
          <p:cNvSpPr txBox="1"/>
          <p:nvPr>
            <p:ph idx="1" type="subTitle"/>
          </p:nvPr>
        </p:nvSpPr>
        <p:spPr>
          <a:xfrm>
            <a:off x="390325" y="1508875"/>
            <a:ext cx="7924800" cy="212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800"/>
              <a:t>	2. </a:t>
            </a:r>
            <a:r>
              <a:rPr b="1" lang="en" sz="1800"/>
              <a:t>Patent</a:t>
            </a:r>
            <a:r>
              <a:rPr lang="en" sz="1800"/>
              <a:t> is a statutory grant by government which confers to an inventor or his legal successor in return for the disclosure of the invention to the public, the right for a limited period of time to exclude others from making, using the territory of the country that grants the patent.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 sz="1800"/>
              <a:t>	3. </a:t>
            </a:r>
            <a:r>
              <a:rPr b="1" lang="en" sz="1800"/>
              <a:t>Trademark</a:t>
            </a:r>
            <a:r>
              <a:rPr lang="en" sz="1800"/>
              <a:t> is a distinguishing mark, name, or symbol used to identify a product.</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p:txBody>
      </p:sp>
      <p:sp>
        <p:nvSpPr>
          <p:cNvPr id="2850" name="Google Shape;2850;p119"/>
          <p:cNvSpPr txBox="1"/>
          <p:nvPr>
            <p:ph type="title"/>
          </p:nvPr>
        </p:nvSpPr>
        <p:spPr>
          <a:xfrm>
            <a:off x="977350" y="936175"/>
            <a:ext cx="6988500" cy="572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2600"/>
              <a:t>The definition of terms are:</a:t>
            </a:r>
            <a:endParaRPr sz="2600"/>
          </a:p>
        </p:txBody>
      </p:sp>
      <p:grpSp>
        <p:nvGrpSpPr>
          <p:cNvPr id="2851" name="Google Shape;2851;p119"/>
          <p:cNvGrpSpPr/>
          <p:nvPr/>
        </p:nvGrpSpPr>
        <p:grpSpPr>
          <a:xfrm flipH="1">
            <a:off x="7789183" y="3204036"/>
            <a:ext cx="1283202" cy="2558777"/>
            <a:chOff x="2435068" y="3902351"/>
            <a:chExt cx="829049" cy="1653170"/>
          </a:xfrm>
        </p:grpSpPr>
        <p:sp>
          <p:nvSpPr>
            <p:cNvPr id="2852" name="Google Shape;2852;p119"/>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3" name="Google Shape;2853;p119"/>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4" name="Google Shape;2854;p119"/>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5" name="Google Shape;2855;p119"/>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6" name="Google Shape;2856;p119"/>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7" name="Google Shape;2857;p119"/>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8" name="Google Shape;2858;p119"/>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59" name="Google Shape;2859;p119"/>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0" name="Google Shape;2860;p119"/>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1" name="Google Shape;2861;p119"/>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2" name="Google Shape;2862;p119"/>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3" name="Google Shape;2863;p119"/>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4" name="Google Shape;2864;p119"/>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5" name="Google Shape;2865;p119"/>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6" name="Google Shape;2866;p119"/>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67" name="Google Shape;2867;p119"/>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slides/slide9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1" name="Shape 2871"/>
        <p:cNvGrpSpPr/>
        <p:nvPr/>
      </p:nvGrpSpPr>
      <p:grpSpPr>
        <a:xfrm>
          <a:off x="0" y="0"/>
          <a:ext cx="0" cy="0"/>
          <a:chOff x="0" y="0"/>
          <a:chExt cx="0" cy="0"/>
        </a:xfrm>
      </p:grpSpPr>
      <p:sp>
        <p:nvSpPr>
          <p:cNvPr id="2872" name="Google Shape;2872;p120"/>
          <p:cNvSpPr/>
          <p:nvPr/>
        </p:nvSpPr>
        <p:spPr>
          <a:xfrm rot="10800000">
            <a:off x="5397439" y="-1304901"/>
            <a:ext cx="2775935" cy="2775935"/>
          </a:xfrm>
          <a:custGeom>
            <a:rect b="b" l="l" r="r" t="t"/>
            <a:pathLst>
              <a:path extrusionOk="0" h="1088602" w="1088602">
                <a:moveTo>
                  <a:pt x="1088603" y="544302"/>
                </a:moveTo>
                <a:cubicBezTo>
                  <a:pt x="1088603" y="844911"/>
                  <a:pt x="844911" y="1088603"/>
                  <a:pt x="544301" y="1088603"/>
                </a:cubicBezTo>
                <a:cubicBezTo>
                  <a:pt x="243692" y="1088603"/>
                  <a:pt x="0" y="844911"/>
                  <a:pt x="0" y="544302"/>
                </a:cubicBezTo>
                <a:cubicBezTo>
                  <a:pt x="0" y="243692"/>
                  <a:pt x="243692" y="0"/>
                  <a:pt x="544301" y="0"/>
                </a:cubicBezTo>
                <a:cubicBezTo>
                  <a:pt x="844911" y="0"/>
                  <a:pt x="1088603" y="243692"/>
                  <a:pt x="1088603" y="54430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73" name="Google Shape;2873;p120"/>
          <p:cNvSpPr txBox="1"/>
          <p:nvPr>
            <p:ph type="title"/>
          </p:nvPr>
        </p:nvSpPr>
        <p:spPr>
          <a:xfrm>
            <a:off x="2347938" y="1302000"/>
            <a:ext cx="4448100" cy="10587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2874" name="Google Shape;2874;p120"/>
          <p:cNvSpPr txBox="1"/>
          <p:nvPr>
            <p:ph idx="1" type="subTitle"/>
          </p:nvPr>
        </p:nvSpPr>
        <p:spPr>
          <a:xfrm>
            <a:off x="2347900" y="2482425"/>
            <a:ext cx="4448100" cy="1287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900"/>
              <a:t>End of Lecture</a:t>
            </a:r>
            <a:endParaRPr sz="2900"/>
          </a:p>
        </p:txBody>
      </p:sp>
      <p:sp>
        <p:nvSpPr>
          <p:cNvPr id="2875" name="Google Shape;2875;p120"/>
          <p:cNvSpPr txBox="1"/>
          <p:nvPr/>
        </p:nvSpPr>
        <p:spPr>
          <a:xfrm>
            <a:off x="2347950" y="4287969"/>
            <a:ext cx="4448100" cy="260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000">
                <a:solidFill>
                  <a:schemeClr val="dk1"/>
                </a:solidFill>
                <a:latin typeface="Albert Sans"/>
                <a:ea typeface="Albert Sans"/>
                <a:cs typeface="Albert Sans"/>
                <a:sym typeface="Albert Sans"/>
              </a:rPr>
              <a:t>Please keep this slide for attribution</a:t>
            </a:r>
            <a:endParaRPr sz="1000">
              <a:solidFill>
                <a:schemeClr val="dk1"/>
              </a:solidFill>
              <a:latin typeface="Albert Sans"/>
              <a:ea typeface="Albert Sans"/>
              <a:cs typeface="Albert Sans"/>
              <a:sym typeface="Albert Sans"/>
            </a:endParaRPr>
          </a:p>
        </p:txBody>
      </p:sp>
      <p:grpSp>
        <p:nvGrpSpPr>
          <p:cNvPr id="2876" name="Google Shape;2876;p120"/>
          <p:cNvGrpSpPr/>
          <p:nvPr/>
        </p:nvGrpSpPr>
        <p:grpSpPr>
          <a:xfrm>
            <a:off x="6957294" y="2210338"/>
            <a:ext cx="2191252" cy="3001165"/>
            <a:chOff x="6957294" y="2210338"/>
            <a:chExt cx="2191252" cy="3001165"/>
          </a:xfrm>
        </p:grpSpPr>
        <p:sp>
          <p:nvSpPr>
            <p:cNvPr id="2877" name="Google Shape;2877;p120"/>
            <p:cNvSpPr/>
            <p:nvPr/>
          </p:nvSpPr>
          <p:spPr>
            <a:xfrm flipH="1">
              <a:off x="6957294" y="2914647"/>
              <a:ext cx="2191252" cy="2222950"/>
            </a:xfrm>
            <a:custGeom>
              <a:rect b="b" l="l" r="r" t="t"/>
              <a:pathLst>
                <a:path extrusionOk="0" h="1810957" w="1785134">
                  <a:moveTo>
                    <a:pt x="1191834" y="913252"/>
                  </a:moveTo>
                  <a:lnTo>
                    <a:pt x="1191834" y="897763"/>
                  </a:lnTo>
                  <a:cubicBezTo>
                    <a:pt x="1191834" y="735351"/>
                    <a:pt x="1060174" y="603671"/>
                    <a:pt x="897743" y="603671"/>
                  </a:cubicBezTo>
                  <a:lnTo>
                    <a:pt x="897743" y="603671"/>
                  </a:lnTo>
                  <a:cubicBezTo>
                    <a:pt x="735332" y="603671"/>
                    <a:pt x="603652" y="472011"/>
                    <a:pt x="603652" y="309580"/>
                  </a:cubicBezTo>
                  <a:lnTo>
                    <a:pt x="603652" y="294091"/>
                  </a:lnTo>
                  <a:cubicBezTo>
                    <a:pt x="603652" y="131680"/>
                    <a:pt x="471992" y="0"/>
                    <a:pt x="309580" y="0"/>
                  </a:cubicBezTo>
                  <a:lnTo>
                    <a:pt x="0" y="0"/>
                  </a:lnTo>
                  <a:lnTo>
                    <a:pt x="0" y="1810957"/>
                  </a:lnTo>
                  <a:lnTo>
                    <a:pt x="1785135" y="1810957"/>
                  </a:lnTo>
                  <a:lnTo>
                    <a:pt x="1785135" y="1501377"/>
                  </a:lnTo>
                  <a:cubicBezTo>
                    <a:pt x="1785135" y="1338966"/>
                    <a:pt x="1653474" y="1207286"/>
                    <a:pt x="1491063" y="1207286"/>
                  </a:cubicBezTo>
                  <a:lnTo>
                    <a:pt x="1485906" y="1207286"/>
                  </a:lnTo>
                  <a:cubicBezTo>
                    <a:pt x="1323495" y="1207286"/>
                    <a:pt x="1191815" y="1075625"/>
                    <a:pt x="1191815" y="91319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878" name="Google Shape;2878;p120"/>
            <p:cNvGrpSpPr/>
            <p:nvPr/>
          </p:nvGrpSpPr>
          <p:grpSpPr>
            <a:xfrm flipH="1">
              <a:off x="7537823" y="2210338"/>
              <a:ext cx="1505056" cy="3001165"/>
              <a:chOff x="2435068" y="3902351"/>
              <a:chExt cx="829049" cy="1653170"/>
            </a:xfrm>
          </p:grpSpPr>
          <p:sp>
            <p:nvSpPr>
              <p:cNvPr id="2879" name="Google Shape;2879;p120"/>
              <p:cNvSpPr/>
              <p:nvPr/>
            </p:nvSpPr>
            <p:spPr>
              <a:xfrm>
                <a:off x="2631655" y="4431772"/>
                <a:ext cx="196587" cy="196586"/>
              </a:xfrm>
              <a:custGeom>
                <a:rect b="b" l="l" r="r" t="t"/>
                <a:pathLst>
                  <a:path extrusionOk="0" h="196586" w="196587">
                    <a:moveTo>
                      <a:pt x="196587" y="0"/>
                    </a:moveTo>
                    <a:lnTo>
                      <a:pt x="196587" y="0"/>
                    </a:lnTo>
                    <a:cubicBezTo>
                      <a:pt x="88008" y="0"/>
                      <a:pt x="0" y="88008"/>
                      <a:pt x="0" y="196587"/>
                    </a:cubicBezTo>
                    <a:lnTo>
                      <a:pt x="0" y="196587"/>
                    </a:lnTo>
                    <a:cubicBezTo>
                      <a:pt x="108579" y="196587"/>
                      <a:pt x="196587" y="108578"/>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0" name="Google Shape;2880;p120"/>
              <p:cNvSpPr/>
              <p:nvPr/>
            </p:nvSpPr>
            <p:spPr>
              <a:xfrm>
                <a:off x="2631655" y="4658501"/>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1" name="Google Shape;2881;p120"/>
              <p:cNvSpPr/>
              <p:nvPr/>
            </p:nvSpPr>
            <p:spPr>
              <a:xfrm>
                <a:off x="2631655" y="4885230"/>
                <a:ext cx="196587" cy="196587"/>
              </a:xfrm>
              <a:custGeom>
                <a:rect b="b" l="l" r="r" t="t"/>
                <a:pathLst>
                  <a:path extrusionOk="0" h="196587" w="196587">
                    <a:moveTo>
                      <a:pt x="196587" y="0"/>
                    </a:moveTo>
                    <a:lnTo>
                      <a:pt x="196587" y="0"/>
                    </a:lnTo>
                    <a:cubicBezTo>
                      <a:pt x="88008" y="0"/>
                      <a:pt x="0" y="88008"/>
                      <a:pt x="0" y="196587"/>
                    </a:cubicBezTo>
                    <a:lnTo>
                      <a:pt x="0" y="196587"/>
                    </a:lnTo>
                    <a:cubicBezTo>
                      <a:pt x="108579" y="196587"/>
                      <a:pt x="196587" y="108579"/>
                      <a:pt x="196587"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2" name="Google Shape;2882;p120"/>
              <p:cNvSpPr/>
              <p:nvPr/>
            </p:nvSpPr>
            <p:spPr>
              <a:xfrm>
                <a:off x="2631655" y="4069482"/>
                <a:ext cx="1902" cy="1486039"/>
              </a:xfrm>
              <a:custGeom>
                <a:rect b="b" l="l" r="r" t="t"/>
                <a:pathLst>
                  <a:path extrusionOk="0" h="1486039" w="1902">
                    <a:moveTo>
                      <a:pt x="0" y="0"/>
                    </a:moveTo>
                    <a:lnTo>
                      <a:pt x="0" y="1486039"/>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3" name="Google Shape;2883;p120"/>
              <p:cNvSpPr/>
              <p:nvPr/>
            </p:nvSpPr>
            <p:spPr>
              <a:xfrm>
                <a:off x="2464524" y="3902351"/>
                <a:ext cx="167130" cy="167130"/>
              </a:xfrm>
              <a:custGeom>
                <a:rect b="b" l="l" r="r" t="t"/>
                <a:pathLst>
                  <a:path extrusionOk="0" h="167130" w="167130">
                    <a:moveTo>
                      <a:pt x="0" y="0"/>
                    </a:moveTo>
                    <a:lnTo>
                      <a:pt x="0" y="0"/>
                    </a:lnTo>
                    <a:cubicBezTo>
                      <a:pt x="0" y="92309"/>
                      <a:pt x="74821" y="167131"/>
                      <a:pt x="167130" y="167131"/>
                    </a:cubicBezTo>
                    <a:lnTo>
                      <a:pt x="167130" y="167131"/>
                    </a:lnTo>
                    <a:cubicBezTo>
                      <a:pt x="167130" y="74822"/>
                      <a:pt x="92309" y="0"/>
                      <a:pt x="0"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4" name="Google Shape;2884;p120"/>
              <p:cNvSpPr/>
              <p:nvPr/>
            </p:nvSpPr>
            <p:spPr>
              <a:xfrm>
                <a:off x="2631655" y="3902351"/>
                <a:ext cx="167130" cy="167130"/>
              </a:xfrm>
              <a:custGeom>
                <a:rect b="b" l="l" r="r" t="t"/>
                <a:pathLst>
                  <a:path extrusionOk="0" h="167130" w="167130">
                    <a:moveTo>
                      <a:pt x="167130" y="0"/>
                    </a:moveTo>
                    <a:lnTo>
                      <a:pt x="167130" y="0"/>
                    </a:lnTo>
                    <a:cubicBezTo>
                      <a:pt x="167130" y="92309"/>
                      <a:pt x="92309" y="167131"/>
                      <a:pt x="0" y="167131"/>
                    </a:cubicBezTo>
                    <a:lnTo>
                      <a:pt x="0" y="167131"/>
                    </a:lnTo>
                    <a:cubicBezTo>
                      <a:pt x="0" y="74822"/>
                      <a:pt x="74821" y="0"/>
                      <a:pt x="167130" y="0"/>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5" name="Google Shape;2885;p120"/>
              <p:cNvSpPr/>
              <p:nvPr/>
            </p:nvSpPr>
            <p:spPr>
              <a:xfrm>
                <a:off x="2464524" y="4069482"/>
                <a:ext cx="167130" cy="167130"/>
              </a:xfrm>
              <a:custGeom>
                <a:rect b="b" l="l" r="r" t="t"/>
                <a:pathLst>
                  <a:path extrusionOk="0" h="167130" w="167130">
                    <a:moveTo>
                      <a:pt x="0" y="167131"/>
                    </a:moveTo>
                    <a:lnTo>
                      <a:pt x="0" y="167131"/>
                    </a:lnTo>
                    <a:cubicBezTo>
                      <a:pt x="0" y="74822"/>
                      <a:pt x="74821" y="0"/>
                      <a:pt x="167130" y="0"/>
                    </a:cubicBezTo>
                    <a:lnTo>
                      <a:pt x="167130" y="0"/>
                    </a:lnTo>
                    <a:cubicBezTo>
                      <a:pt x="167130" y="92309"/>
                      <a:pt x="92309" y="167131"/>
                      <a:pt x="0" y="167131"/>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6" name="Google Shape;2886;p120"/>
              <p:cNvSpPr/>
              <p:nvPr/>
            </p:nvSpPr>
            <p:spPr>
              <a:xfrm>
                <a:off x="2631655" y="4069482"/>
                <a:ext cx="167130" cy="167130"/>
              </a:xfrm>
              <a:custGeom>
                <a:rect b="b" l="l" r="r" t="t"/>
                <a:pathLst>
                  <a:path extrusionOk="0" h="167130" w="167130">
                    <a:moveTo>
                      <a:pt x="167130" y="167131"/>
                    </a:moveTo>
                    <a:lnTo>
                      <a:pt x="167130" y="167131"/>
                    </a:lnTo>
                    <a:cubicBezTo>
                      <a:pt x="167130" y="74822"/>
                      <a:pt x="92309" y="0"/>
                      <a:pt x="0" y="0"/>
                    </a:cubicBezTo>
                    <a:lnTo>
                      <a:pt x="0" y="0"/>
                    </a:lnTo>
                    <a:cubicBezTo>
                      <a:pt x="0" y="92309"/>
                      <a:pt x="74821" y="167131"/>
                      <a:pt x="167130" y="167131"/>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7" name="Google Shape;2887;p120"/>
              <p:cNvSpPr/>
              <p:nvPr/>
            </p:nvSpPr>
            <p:spPr>
              <a:xfrm>
                <a:off x="2711424" y="4357274"/>
                <a:ext cx="316335" cy="1190235"/>
              </a:xfrm>
              <a:custGeom>
                <a:rect b="b" l="l" r="r" t="t"/>
                <a:pathLst>
                  <a:path extrusionOk="0" h="1190235" w="316335">
                    <a:moveTo>
                      <a:pt x="0" y="1190236"/>
                    </a:moveTo>
                    <a:lnTo>
                      <a:pt x="0" y="546109"/>
                    </a:lnTo>
                    <a:cubicBezTo>
                      <a:pt x="0" y="398978"/>
                      <a:pt x="58438" y="257879"/>
                      <a:pt x="162487" y="153849"/>
                    </a:cubicBezTo>
                    <a:lnTo>
                      <a:pt x="316336" y="0"/>
                    </a:lnTo>
                  </a:path>
                </a:pathLst>
              </a:custGeom>
              <a:noFill/>
              <a:ln cap="rnd"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8" name="Google Shape;2888;p120"/>
              <p:cNvSpPr/>
              <p:nvPr/>
            </p:nvSpPr>
            <p:spPr>
              <a:xfrm>
                <a:off x="2978808" y="4120898"/>
                <a:ext cx="97903" cy="236357"/>
              </a:xfrm>
              <a:custGeom>
                <a:rect b="b" l="l" r="r" t="t"/>
                <a:pathLst>
                  <a:path extrusionOk="0" h="236357" w="97903">
                    <a:moveTo>
                      <a:pt x="48952" y="0"/>
                    </a:moveTo>
                    <a:lnTo>
                      <a:pt x="48952" y="0"/>
                    </a:lnTo>
                    <a:cubicBezTo>
                      <a:pt x="-16317" y="65269"/>
                      <a:pt x="-16317" y="171088"/>
                      <a:pt x="48952" y="236357"/>
                    </a:cubicBezTo>
                    <a:lnTo>
                      <a:pt x="48952" y="236357"/>
                    </a:lnTo>
                    <a:cubicBezTo>
                      <a:pt x="114221" y="171088"/>
                      <a:pt x="114221" y="65269"/>
                      <a:pt x="48952" y="0"/>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89" name="Google Shape;2889;p120"/>
              <p:cNvSpPr/>
              <p:nvPr/>
            </p:nvSpPr>
            <p:spPr>
              <a:xfrm>
                <a:off x="3027760" y="4308303"/>
                <a:ext cx="236357" cy="97903"/>
              </a:xfrm>
              <a:custGeom>
                <a:rect b="b" l="l" r="r" t="t"/>
                <a:pathLst>
                  <a:path extrusionOk="0" h="97903" w="236357">
                    <a:moveTo>
                      <a:pt x="236357" y="48952"/>
                    </a:moveTo>
                    <a:lnTo>
                      <a:pt x="236357" y="48952"/>
                    </a:lnTo>
                    <a:cubicBezTo>
                      <a:pt x="171088" y="114221"/>
                      <a:pt x="65269" y="114221"/>
                      <a:pt x="0" y="48952"/>
                    </a:cubicBezTo>
                    <a:lnTo>
                      <a:pt x="0" y="48952"/>
                    </a:lnTo>
                    <a:cubicBezTo>
                      <a:pt x="65269" y="-16317"/>
                      <a:pt x="171088" y="-16317"/>
                      <a:pt x="236357"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0" name="Google Shape;2890;p120"/>
              <p:cNvSpPr/>
              <p:nvPr/>
            </p:nvSpPr>
            <p:spPr>
              <a:xfrm>
                <a:off x="2791402" y="4308303"/>
                <a:ext cx="236357" cy="97903"/>
              </a:xfrm>
              <a:custGeom>
                <a:rect b="b" l="l" r="r" t="t"/>
                <a:pathLst>
                  <a:path extrusionOk="0" h="97903" w="236357">
                    <a:moveTo>
                      <a:pt x="0" y="48952"/>
                    </a:moveTo>
                    <a:lnTo>
                      <a:pt x="0" y="48952"/>
                    </a:lnTo>
                    <a:cubicBezTo>
                      <a:pt x="65269" y="-16317"/>
                      <a:pt x="171089" y="-16317"/>
                      <a:pt x="236358" y="48952"/>
                    </a:cubicBezTo>
                    <a:lnTo>
                      <a:pt x="236358" y="48952"/>
                    </a:lnTo>
                    <a:cubicBezTo>
                      <a:pt x="171089" y="114221"/>
                      <a:pt x="65269" y="114221"/>
                      <a:pt x="0" y="4895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1" name="Google Shape;2891;p120"/>
              <p:cNvSpPr/>
              <p:nvPr/>
            </p:nvSpPr>
            <p:spPr>
              <a:xfrm>
                <a:off x="2978808" y="4357255"/>
                <a:ext cx="97903" cy="236357"/>
              </a:xfrm>
              <a:custGeom>
                <a:rect b="b" l="l" r="r" t="t"/>
                <a:pathLst>
                  <a:path extrusionOk="0" h="236357" w="97903">
                    <a:moveTo>
                      <a:pt x="48952" y="236357"/>
                    </a:moveTo>
                    <a:lnTo>
                      <a:pt x="48952" y="236357"/>
                    </a:lnTo>
                    <a:cubicBezTo>
                      <a:pt x="114221" y="171089"/>
                      <a:pt x="114221" y="65269"/>
                      <a:pt x="48952" y="0"/>
                    </a:cubicBezTo>
                    <a:lnTo>
                      <a:pt x="48952" y="0"/>
                    </a:lnTo>
                    <a:cubicBezTo>
                      <a:pt x="-16317" y="65269"/>
                      <a:pt x="-16317" y="171089"/>
                      <a:pt x="48952" y="236357"/>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2" name="Google Shape;2892;p120"/>
              <p:cNvSpPr/>
              <p:nvPr/>
            </p:nvSpPr>
            <p:spPr>
              <a:xfrm>
                <a:off x="2435068" y="4431772"/>
                <a:ext cx="196586" cy="196586"/>
              </a:xfrm>
              <a:custGeom>
                <a:rect b="b" l="l" r="r" t="t"/>
                <a:pathLst>
                  <a:path extrusionOk="0" h="196586" w="196586">
                    <a:moveTo>
                      <a:pt x="0" y="0"/>
                    </a:moveTo>
                    <a:lnTo>
                      <a:pt x="0" y="0"/>
                    </a:lnTo>
                    <a:cubicBezTo>
                      <a:pt x="108579" y="0"/>
                      <a:pt x="196587" y="88008"/>
                      <a:pt x="196587" y="196587"/>
                    </a:cubicBezTo>
                    <a:lnTo>
                      <a:pt x="196587" y="196587"/>
                    </a:lnTo>
                    <a:cubicBezTo>
                      <a:pt x="88008" y="196587"/>
                      <a:pt x="0" y="108578"/>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3" name="Google Shape;2893;p120"/>
              <p:cNvSpPr/>
              <p:nvPr/>
            </p:nvSpPr>
            <p:spPr>
              <a:xfrm>
                <a:off x="2435068" y="4658501"/>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4" name="Google Shape;2894;p120"/>
              <p:cNvSpPr/>
              <p:nvPr/>
            </p:nvSpPr>
            <p:spPr>
              <a:xfrm>
                <a:off x="2435068" y="4885230"/>
                <a:ext cx="196586" cy="196587"/>
              </a:xfrm>
              <a:custGeom>
                <a:rect b="b" l="l" r="r" t="t"/>
                <a:pathLst>
                  <a:path extrusionOk="0" h="196587" w="196586">
                    <a:moveTo>
                      <a:pt x="0" y="0"/>
                    </a:moveTo>
                    <a:lnTo>
                      <a:pt x="0" y="0"/>
                    </a:lnTo>
                    <a:cubicBezTo>
                      <a:pt x="108579" y="0"/>
                      <a:pt x="196587" y="88008"/>
                      <a:pt x="196587" y="196587"/>
                    </a:cubicBezTo>
                    <a:lnTo>
                      <a:pt x="196587" y="196587"/>
                    </a:lnTo>
                    <a:cubicBezTo>
                      <a:pt x="88008" y="196587"/>
                      <a:pt x="0" y="108579"/>
                      <a:pt x="0"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895" name="Google Shape;2895;p120"/>
            <p:cNvGrpSpPr/>
            <p:nvPr/>
          </p:nvGrpSpPr>
          <p:grpSpPr>
            <a:xfrm flipH="1">
              <a:off x="7200091" y="4604004"/>
              <a:ext cx="827567" cy="442853"/>
              <a:chOff x="2197188" y="2035354"/>
              <a:chExt cx="534673" cy="286118"/>
            </a:xfrm>
          </p:grpSpPr>
          <p:sp>
            <p:nvSpPr>
              <p:cNvPr id="2896" name="Google Shape;2896;p120"/>
              <p:cNvSpPr/>
              <p:nvPr/>
            </p:nvSpPr>
            <p:spPr>
              <a:xfrm>
                <a:off x="2197188"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7" name="Google Shape;2897;p120"/>
              <p:cNvSpPr/>
              <p:nvPr/>
            </p:nvSpPr>
            <p:spPr>
              <a:xfrm>
                <a:off x="2299107" y="2035354"/>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3"/>
                      <a:pt x="5614"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8" name="Google Shape;2898;p120"/>
              <p:cNvSpPr/>
              <p:nvPr/>
            </p:nvSpPr>
            <p:spPr>
              <a:xfrm>
                <a:off x="2401044" y="2035354"/>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99" name="Google Shape;2899;p120"/>
              <p:cNvSpPr/>
              <p:nvPr/>
            </p:nvSpPr>
            <p:spPr>
              <a:xfrm>
                <a:off x="2502963"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0" name="Google Shape;2900;p120"/>
              <p:cNvSpPr/>
              <p:nvPr/>
            </p:nvSpPr>
            <p:spPr>
              <a:xfrm>
                <a:off x="2604881" y="2035354"/>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1" name="Google Shape;2901;p120"/>
              <p:cNvSpPr/>
              <p:nvPr/>
            </p:nvSpPr>
            <p:spPr>
              <a:xfrm>
                <a:off x="2706819" y="2035354"/>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3"/>
                      <a:pt x="5613" y="0"/>
                      <a:pt x="12521" y="0"/>
                    </a:cubicBezTo>
                    <a:cubicBezTo>
                      <a:pt x="19428" y="0"/>
                      <a:pt x="25042" y="5613"/>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2" name="Google Shape;2902;p120"/>
              <p:cNvSpPr/>
              <p:nvPr/>
            </p:nvSpPr>
            <p:spPr>
              <a:xfrm>
                <a:off x="2197188"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3" name="Google Shape;2903;p120"/>
              <p:cNvSpPr/>
              <p:nvPr/>
            </p:nvSpPr>
            <p:spPr>
              <a:xfrm>
                <a:off x="2299107" y="2122392"/>
                <a:ext cx="25042" cy="25042"/>
              </a:xfrm>
              <a:custGeom>
                <a:rect b="b" l="l" r="r" t="t"/>
                <a:pathLst>
                  <a:path extrusionOk="0" h="25042" w="25042">
                    <a:moveTo>
                      <a:pt x="25042" y="12521"/>
                    </a:moveTo>
                    <a:cubicBezTo>
                      <a:pt x="25042" y="19428"/>
                      <a:pt x="19428" y="25042"/>
                      <a:pt x="12521" y="25042"/>
                    </a:cubicBezTo>
                    <a:cubicBezTo>
                      <a:pt x="5614" y="25042"/>
                      <a:pt x="0" y="19428"/>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4" name="Google Shape;2904;p120"/>
              <p:cNvSpPr/>
              <p:nvPr/>
            </p:nvSpPr>
            <p:spPr>
              <a:xfrm>
                <a:off x="2401044" y="2122392"/>
                <a:ext cx="25041" cy="25042"/>
              </a:xfrm>
              <a:custGeom>
                <a:rect b="b" l="l" r="r" t="t"/>
                <a:pathLst>
                  <a:path extrusionOk="0" h="25042" w="25041">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5" name="Google Shape;2905;p120"/>
              <p:cNvSpPr/>
              <p:nvPr/>
            </p:nvSpPr>
            <p:spPr>
              <a:xfrm>
                <a:off x="2502963"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6" name="Google Shape;2906;p120"/>
              <p:cNvSpPr/>
              <p:nvPr/>
            </p:nvSpPr>
            <p:spPr>
              <a:xfrm>
                <a:off x="2604881" y="2122392"/>
                <a:ext cx="25041" cy="25042"/>
              </a:xfrm>
              <a:custGeom>
                <a:rect b="b" l="l" r="r" t="t"/>
                <a:pathLst>
                  <a:path extrusionOk="0" h="25042" w="25041">
                    <a:moveTo>
                      <a:pt x="25042" y="12521"/>
                    </a:moveTo>
                    <a:cubicBezTo>
                      <a:pt x="25042" y="19428"/>
                      <a:pt x="19447" y="25042"/>
                      <a:pt x="12521" y="25042"/>
                    </a:cubicBezTo>
                    <a:cubicBezTo>
                      <a:pt x="5594"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7" name="Google Shape;2907;p120"/>
              <p:cNvSpPr/>
              <p:nvPr/>
            </p:nvSpPr>
            <p:spPr>
              <a:xfrm>
                <a:off x="2706819" y="2122392"/>
                <a:ext cx="25042" cy="25042"/>
              </a:xfrm>
              <a:custGeom>
                <a:rect b="b" l="l" r="r" t="t"/>
                <a:pathLst>
                  <a:path extrusionOk="0" h="25042" w="25042">
                    <a:moveTo>
                      <a:pt x="25042" y="12521"/>
                    </a:moveTo>
                    <a:cubicBezTo>
                      <a:pt x="25042" y="19428"/>
                      <a:pt x="19428" y="25042"/>
                      <a:pt x="12521" y="25042"/>
                    </a:cubicBezTo>
                    <a:cubicBezTo>
                      <a:pt x="5613" y="25042"/>
                      <a:pt x="0" y="19428"/>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8" name="Google Shape;2908;p120"/>
              <p:cNvSpPr/>
              <p:nvPr/>
            </p:nvSpPr>
            <p:spPr>
              <a:xfrm>
                <a:off x="2197188"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09" name="Google Shape;2909;p120"/>
              <p:cNvSpPr/>
              <p:nvPr/>
            </p:nvSpPr>
            <p:spPr>
              <a:xfrm>
                <a:off x="2299107" y="2209411"/>
                <a:ext cx="25042" cy="25042"/>
              </a:xfrm>
              <a:custGeom>
                <a:rect b="b" l="l" r="r" t="t"/>
                <a:pathLst>
                  <a:path extrusionOk="0" h="25042" w="25042">
                    <a:moveTo>
                      <a:pt x="25042" y="12521"/>
                    </a:moveTo>
                    <a:cubicBezTo>
                      <a:pt x="25042" y="19429"/>
                      <a:pt x="19428" y="25042"/>
                      <a:pt x="12521" y="25042"/>
                    </a:cubicBezTo>
                    <a:cubicBezTo>
                      <a:pt x="5614" y="25042"/>
                      <a:pt x="0" y="19429"/>
                      <a:pt x="0" y="12521"/>
                    </a:cubicBezTo>
                    <a:cubicBezTo>
                      <a:pt x="0" y="5614"/>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0" name="Google Shape;2910;p120"/>
              <p:cNvSpPr/>
              <p:nvPr/>
            </p:nvSpPr>
            <p:spPr>
              <a:xfrm>
                <a:off x="2401044" y="2209411"/>
                <a:ext cx="25041" cy="25042"/>
              </a:xfrm>
              <a:custGeom>
                <a:rect b="b" l="l" r="r" t="t"/>
                <a:pathLst>
                  <a:path extrusionOk="0" h="25042" w="25041">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1" name="Google Shape;2911;p120"/>
              <p:cNvSpPr/>
              <p:nvPr/>
            </p:nvSpPr>
            <p:spPr>
              <a:xfrm>
                <a:off x="2502963"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2" name="Google Shape;2912;p120"/>
              <p:cNvSpPr/>
              <p:nvPr/>
            </p:nvSpPr>
            <p:spPr>
              <a:xfrm>
                <a:off x="2604881" y="2209411"/>
                <a:ext cx="25041" cy="25042"/>
              </a:xfrm>
              <a:custGeom>
                <a:rect b="b" l="l" r="r" t="t"/>
                <a:pathLst>
                  <a:path extrusionOk="0" h="25042" w="25041">
                    <a:moveTo>
                      <a:pt x="25042" y="12521"/>
                    </a:moveTo>
                    <a:cubicBezTo>
                      <a:pt x="25042" y="19429"/>
                      <a:pt x="19447" y="25042"/>
                      <a:pt x="12521" y="25042"/>
                    </a:cubicBezTo>
                    <a:cubicBezTo>
                      <a:pt x="5594"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3" name="Google Shape;2913;p120"/>
              <p:cNvSpPr/>
              <p:nvPr/>
            </p:nvSpPr>
            <p:spPr>
              <a:xfrm>
                <a:off x="2706819" y="2209411"/>
                <a:ext cx="25042" cy="25042"/>
              </a:xfrm>
              <a:custGeom>
                <a:rect b="b" l="l" r="r" t="t"/>
                <a:pathLst>
                  <a:path extrusionOk="0" h="25042" w="25042">
                    <a:moveTo>
                      <a:pt x="25042" y="12521"/>
                    </a:moveTo>
                    <a:cubicBezTo>
                      <a:pt x="25042" y="19429"/>
                      <a:pt x="19428" y="25042"/>
                      <a:pt x="12521" y="25042"/>
                    </a:cubicBezTo>
                    <a:cubicBezTo>
                      <a:pt x="5613" y="25042"/>
                      <a:pt x="0" y="19429"/>
                      <a:pt x="0" y="12521"/>
                    </a:cubicBezTo>
                    <a:cubicBezTo>
                      <a:pt x="0" y="5614"/>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4" name="Google Shape;2914;p120"/>
              <p:cNvSpPr/>
              <p:nvPr/>
            </p:nvSpPr>
            <p:spPr>
              <a:xfrm>
                <a:off x="2197188"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5" name="Google Shape;2915;p120"/>
              <p:cNvSpPr/>
              <p:nvPr/>
            </p:nvSpPr>
            <p:spPr>
              <a:xfrm>
                <a:off x="2299107" y="2296430"/>
                <a:ext cx="25042" cy="25042"/>
              </a:xfrm>
              <a:custGeom>
                <a:rect b="b" l="l" r="r" t="t"/>
                <a:pathLst>
                  <a:path extrusionOk="0" h="25042" w="25042">
                    <a:moveTo>
                      <a:pt x="25042" y="12521"/>
                    </a:moveTo>
                    <a:cubicBezTo>
                      <a:pt x="25042" y="19429"/>
                      <a:pt x="19428" y="25042"/>
                      <a:pt x="12521" y="25042"/>
                    </a:cubicBezTo>
                    <a:cubicBezTo>
                      <a:pt x="5614" y="25042"/>
                      <a:pt x="0" y="19448"/>
                      <a:pt x="0" y="12521"/>
                    </a:cubicBezTo>
                    <a:cubicBezTo>
                      <a:pt x="0" y="5595"/>
                      <a:pt x="5614"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6" name="Google Shape;2916;p120"/>
              <p:cNvSpPr/>
              <p:nvPr/>
            </p:nvSpPr>
            <p:spPr>
              <a:xfrm>
                <a:off x="2401044" y="2296430"/>
                <a:ext cx="25041" cy="25042"/>
              </a:xfrm>
              <a:custGeom>
                <a:rect b="b" l="l" r="r" t="t"/>
                <a:pathLst>
                  <a:path extrusionOk="0" h="25042" w="25041">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7" name="Google Shape;2917;p120"/>
              <p:cNvSpPr/>
              <p:nvPr/>
            </p:nvSpPr>
            <p:spPr>
              <a:xfrm>
                <a:off x="2502963"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8" name="Google Shape;2918;p120"/>
              <p:cNvSpPr/>
              <p:nvPr/>
            </p:nvSpPr>
            <p:spPr>
              <a:xfrm>
                <a:off x="2604900" y="2296430"/>
                <a:ext cx="25041" cy="25041"/>
              </a:xfrm>
              <a:custGeom>
                <a:rect b="b" l="l" r="r" t="t"/>
                <a:pathLst>
                  <a:path extrusionOk="0" h="25041" w="25041">
                    <a:moveTo>
                      <a:pt x="25042" y="12521"/>
                    </a:moveTo>
                    <a:cubicBezTo>
                      <a:pt x="25042" y="19436"/>
                      <a:pt x="19436" y="25042"/>
                      <a:pt x="12521" y="25042"/>
                    </a:cubicBezTo>
                    <a:cubicBezTo>
                      <a:pt x="5606" y="25042"/>
                      <a:pt x="0" y="19436"/>
                      <a:pt x="0" y="12521"/>
                    </a:cubicBezTo>
                    <a:cubicBezTo>
                      <a:pt x="0" y="5606"/>
                      <a:pt x="5606" y="0"/>
                      <a:pt x="12521" y="0"/>
                    </a:cubicBezTo>
                    <a:cubicBezTo>
                      <a:pt x="19436" y="0"/>
                      <a:pt x="25042" y="5606"/>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19" name="Google Shape;2919;p120"/>
              <p:cNvSpPr/>
              <p:nvPr/>
            </p:nvSpPr>
            <p:spPr>
              <a:xfrm>
                <a:off x="2706819" y="2296430"/>
                <a:ext cx="25042" cy="25042"/>
              </a:xfrm>
              <a:custGeom>
                <a:rect b="b" l="l" r="r" t="t"/>
                <a:pathLst>
                  <a:path extrusionOk="0" h="25042" w="25042">
                    <a:moveTo>
                      <a:pt x="25042" y="12521"/>
                    </a:moveTo>
                    <a:cubicBezTo>
                      <a:pt x="25042" y="19429"/>
                      <a:pt x="19428" y="25042"/>
                      <a:pt x="12521" y="25042"/>
                    </a:cubicBezTo>
                    <a:cubicBezTo>
                      <a:pt x="5613" y="25042"/>
                      <a:pt x="0" y="19448"/>
                      <a:pt x="0" y="12521"/>
                    </a:cubicBezTo>
                    <a:cubicBezTo>
                      <a:pt x="0" y="5595"/>
                      <a:pt x="5613" y="0"/>
                      <a:pt x="12521" y="0"/>
                    </a:cubicBezTo>
                    <a:cubicBezTo>
                      <a:pt x="19428" y="0"/>
                      <a:pt x="25042" y="5614"/>
                      <a:pt x="25042" y="12521"/>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grpSp>
        <p:nvGrpSpPr>
          <p:cNvPr id="2920" name="Google Shape;2920;p120"/>
          <p:cNvGrpSpPr/>
          <p:nvPr/>
        </p:nvGrpSpPr>
        <p:grpSpPr>
          <a:xfrm>
            <a:off x="-893366" y="-817232"/>
            <a:ext cx="3527185" cy="3269738"/>
            <a:chOff x="-893366" y="-817232"/>
            <a:chExt cx="3527185" cy="3269738"/>
          </a:xfrm>
        </p:grpSpPr>
        <p:grpSp>
          <p:nvGrpSpPr>
            <p:cNvPr id="2921" name="Google Shape;2921;p120"/>
            <p:cNvGrpSpPr/>
            <p:nvPr/>
          </p:nvGrpSpPr>
          <p:grpSpPr>
            <a:xfrm flipH="1" rot="5400000">
              <a:off x="-1028863" y="-681735"/>
              <a:ext cx="3269738" cy="2998743"/>
              <a:chOff x="4311522" y="3788083"/>
              <a:chExt cx="2112507" cy="1937423"/>
            </a:xfrm>
          </p:grpSpPr>
          <p:sp>
            <p:nvSpPr>
              <p:cNvPr id="2922" name="Google Shape;2922;p120"/>
              <p:cNvSpPr/>
              <p:nvPr/>
            </p:nvSpPr>
            <p:spPr>
              <a:xfrm>
                <a:off x="4311522" y="3788083"/>
                <a:ext cx="2112507" cy="1937422"/>
              </a:xfrm>
              <a:custGeom>
                <a:rect b="b" l="l" r="r" t="t"/>
                <a:pathLst>
                  <a:path extrusionOk="0" h="1937422" w="2112507">
                    <a:moveTo>
                      <a:pt x="121157" y="1937423"/>
                    </a:moveTo>
                    <a:lnTo>
                      <a:pt x="0" y="1937423"/>
                    </a:lnTo>
                    <a:lnTo>
                      <a:pt x="0" y="1182701"/>
                    </a:lnTo>
                    <a:cubicBezTo>
                      <a:pt x="0" y="915897"/>
                      <a:pt x="217062" y="698835"/>
                      <a:pt x="483866" y="698835"/>
                    </a:cubicBezTo>
                    <a:cubicBezTo>
                      <a:pt x="598515" y="698835"/>
                      <a:pt x="691794" y="605555"/>
                      <a:pt x="691794" y="490906"/>
                    </a:cubicBezTo>
                    <a:lnTo>
                      <a:pt x="691794" y="483866"/>
                    </a:lnTo>
                    <a:cubicBezTo>
                      <a:pt x="691794" y="217062"/>
                      <a:pt x="908856" y="0"/>
                      <a:pt x="1175660" y="0"/>
                    </a:cubicBezTo>
                    <a:lnTo>
                      <a:pt x="2112508" y="0"/>
                    </a:lnTo>
                    <a:lnTo>
                      <a:pt x="2112508" y="121157"/>
                    </a:lnTo>
                    <a:lnTo>
                      <a:pt x="1175660" y="121157"/>
                    </a:lnTo>
                    <a:cubicBezTo>
                      <a:pt x="975667" y="121157"/>
                      <a:pt x="812970" y="283872"/>
                      <a:pt x="812970" y="483866"/>
                    </a:cubicBezTo>
                    <a:lnTo>
                      <a:pt x="812970" y="490906"/>
                    </a:lnTo>
                    <a:cubicBezTo>
                      <a:pt x="812970" y="672365"/>
                      <a:pt x="665344" y="819991"/>
                      <a:pt x="483885" y="819991"/>
                    </a:cubicBezTo>
                    <a:cubicBezTo>
                      <a:pt x="283892" y="819991"/>
                      <a:pt x="121176" y="982707"/>
                      <a:pt x="121176" y="1182701"/>
                    </a:cubicBezTo>
                    <a:lnTo>
                      <a:pt x="121176" y="1937423"/>
                    </a:lnTo>
                    <a:close/>
                  </a:path>
                </a:pathLst>
              </a:custGeom>
              <a:noFill/>
              <a:ln cap="flat" cmpd="sng" w="9525">
                <a:solidFill>
                  <a:schemeClr val="dk2"/>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23" name="Google Shape;2923;p120"/>
              <p:cNvSpPr/>
              <p:nvPr/>
            </p:nvSpPr>
            <p:spPr>
              <a:xfrm>
                <a:off x="4372091" y="3848671"/>
                <a:ext cx="2051919" cy="1876835"/>
              </a:xfrm>
              <a:custGeom>
                <a:rect b="b" l="l" r="r" t="t"/>
                <a:pathLst>
                  <a:path extrusionOk="0" h="1876835" w="2051919">
                    <a:moveTo>
                      <a:pt x="2051920" y="0"/>
                    </a:moveTo>
                    <a:lnTo>
                      <a:pt x="1115072" y="0"/>
                    </a:lnTo>
                    <a:cubicBezTo>
                      <a:pt x="881302" y="0"/>
                      <a:pt x="691794" y="189509"/>
                      <a:pt x="691794" y="423278"/>
                    </a:cubicBezTo>
                    <a:lnTo>
                      <a:pt x="691794" y="430319"/>
                    </a:lnTo>
                    <a:cubicBezTo>
                      <a:pt x="691794" y="578611"/>
                      <a:pt x="571589" y="698835"/>
                      <a:pt x="423278" y="698835"/>
                    </a:cubicBezTo>
                    <a:lnTo>
                      <a:pt x="423278" y="698835"/>
                    </a:lnTo>
                    <a:cubicBezTo>
                      <a:pt x="189509" y="698835"/>
                      <a:pt x="0" y="888343"/>
                      <a:pt x="0" y="1122113"/>
                    </a:cubicBezTo>
                    <a:lnTo>
                      <a:pt x="0" y="1876835"/>
                    </a:lnTo>
                  </a:path>
                </a:pathLst>
              </a:custGeom>
              <a:noFill/>
              <a:ln cap="flat" cmpd="sng" w="9525">
                <a:solidFill>
                  <a:srgbClr val="4D52A8"/>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924" name="Google Shape;2924;p120"/>
            <p:cNvSpPr/>
            <p:nvPr/>
          </p:nvSpPr>
          <p:spPr>
            <a:xfrm flipH="1" rot="5400000">
              <a:off x="1721080" y="-439046"/>
              <a:ext cx="608492" cy="1216986"/>
            </a:xfrm>
            <a:custGeom>
              <a:rect b="b" l="l" r="r" t="t"/>
              <a:pathLst>
                <a:path extrusionOk="0" h="534939" w="267469">
                  <a:moveTo>
                    <a:pt x="180279" y="267470"/>
                  </a:moveTo>
                  <a:cubicBezTo>
                    <a:pt x="180279" y="366876"/>
                    <a:pt x="99407" y="447749"/>
                    <a:pt x="0" y="447749"/>
                  </a:cubicBezTo>
                  <a:lnTo>
                    <a:pt x="0" y="534939"/>
                  </a:lnTo>
                  <a:cubicBezTo>
                    <a:pt x="147474" y="534939"/>
                    <a:pt x="267470" y="414962"/>
                    <a:pt x="267470" y="267470"/>
                  </a:cubicBezTo>
                  <a:cubicBezTo>
                    <a:pt x="267470" y="119977"/>
                    <a:pt x="147493" y="0"/>
                    <a:pt x="0" y="0"/>
                  </a:cubicBezTo>
                  <a:lnTo>
                    <a:pt x="0" y="87190"/>
                  </a:lnTo>
                  <a:cubicBezTo>
                    <a:pt x="99407" y="87190"/>
                    <a:pt x="180279" y="168063"/>
                    <a:pt x="180279" y="26747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925" name="Google Shape;2925;p120"/>
            <p:cNvGrpSpPr/>
            <p:nvPr/>
          </p:nvGrpSpPr>
          <p:grpSpPr>
            <a:xfrm>
              <a:off x="191908" y="539502"/>
              <a:ext cx="389692" cy="162548"/>
              <a:chOff x="7124939" y="1071676"/>
              <a:chExt cx="428186" cy="178604"/>
            </a:xfrm>
          </p:grpSpPr>
          <p:sp>
            <p:nvSpPr>
              <p:cNvPr id="2926" name="Google Shape;2926;p120"/>
              <p:cNvSpPr/>
              <p:nvPr/>
            </p:nvSpPr>
            <p:spPr>
              <a:xfrm>
                <a:off x="7374521" y="1071676"/>
                <a:ext cx="178604" cy="178604"/>
              </a:xfrm>
              <a:custGeom>
                <a:rect b="b" l="l" r="r" t="t"/>
                <a:pathLst>
                  <a:path extrusionOk="0" h="178604" w="178604">
                    <a:moveTo>
                      <a:pt x="151641" y="62339"/>
                    </a:moveTo>
                    <a:lnTo>
                      <a:pt x="116266" y="62339"/>
                    </a:lnTo>
                    <a:lnTo>
                      <a:pt x="116266" y="26964"/>
                    </a:lnTo>
                    <a:cubicBezTo>
                      <a:pt x="116266" y="12083"/>
                      <a:pt x="104202" y="0"/>
                      <a:pt x="89302" y="0"/>
                    </a:cubicBezTo>
                    <a:lnTo>
                      <a:pt x="89302" y="0"/>
                    </a:lnTo>
                    <a:cubicBezTo>
                      <a:pt x="74422" y="0"/>
                      <a:pt x="62339" y="12064"/>
                      <a:pt x="62339" y="26964"/>
                    </a:cubicBezTo>
                    <a:lnTo>
                      <a:pt x="62339" y="62339"/>
                    </a:lnTo>
                    <a:lnTo>
                      <a:pt x="26964" y="62339"/>
                    </a:lnTo>
                    <a:cubicBezTo>
                      <a:pt x="12083" y="62339"/>
                      <a:pt x="0" y="74403"/>
                      <a:pt x="0" y="89302"/>
                    </a:cubicBezTo>
                    <a:lnTo>
                      <a:pt x="0" y="89302"/>
                    </a:lnTo>
                    <a:cubicBezTo>
                      <a:pt x="0" y="104183"/>
                      <a:pt x="12064" y="116266"/>
                      <a:pt x="26964" y="116266"/>
                    </a:cubicBezTo>
                    <a:lnTo>
                      <a:pt x="62339" y="116266"/>
                    </a:lnTo>
                    <a:lnTo>
                      <a:pt x="62339" y="151641"/>
                    </a:lnTo>
                    <a:cubicBezTo>
                      <a:pt x="62339" y="166522"/>
                      <a:pt x="74403" y="178605"/>
                      <a:pt x="89302" y="178605"/>
                    </a:cubicBezTo>
                    <a:lnTo>
                      <a:pt x="89302" y="178605"/>
                    </a:lnTo>
                    <a:cubicBezTo>
                      <a:pt x="104183" y="178605"/>
                      <a:pt x="116266" y="166541"/>
                      <a:pt x="116266" y="151641"/>
                    </a:cubicBezTo>
                    <a:lnTo>
                      <a:pt x="116266"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27" name="Google Shape;2927;p120"/>
              <p:cNvSpPr/>
              <p:nvPr/>
            </p:nvSpPr>
            <p:spPr>
              <a:xfrm>
                <a:off x="7124939" y="1071676"/>
                <a:ext cx="178605" cy="178604"/>
              </a:xfrm>
              <a:custGeom>
                <a:rect b="b" l="l" r="r" t="t"/>
                <a:pathLst>
                  <a:path extrusionOk="0" h="178604" w="178605">
                    <a:moveTo>
                      <a:pt x="151641" y="62339"/>
                    </a:moveTo>
                    <a:lnTo>
                      <a:pt x="116267" y="62339"/>
                    </a:lnTo>
                    <a:lnTo>
                      <a:pt x="116267" y="26964"/>
                    </a:lnTo>
                    <a:cubicBezTo>
                      <a:pt x="116267" y="12083"/>
                      <a:pt x="104202" y="0"/>
                      <a:pt x="89303" y="0"/>
                    </a:cubicBezTo>
                    <a:lnTo>
                      <a:pt x="89303" y="0"/>
                    </a:lnTo>
                    <a:cubicBezTo>
                      <a:pt x="74422" y="0"/>
                      <a:pt x="62339" y="12064"/>
                      <a:pt x="62339" y="26964"/>
                    </a:cubicBezTo>
                    <a:lnTo>
                      <a:pt x="62339" y="62339"/>
                    </a:lnTo>
                    <a:lnTo>
                      <a:pt x="26964" y="62339"/>
                    </a:lnTo>
                    <a:cubicBezTo>
                      <a:pt x="12084" y="62339"/>
                      <a:pt x="0" y="74403"/>
                      <a:pt x="0" y="89302"/>
                    </a:cubicBezTo>
                    <a:lnTo>
                      <a:pt x="0" y="89302"/>
                    </a:lnTo>
                    <a:cubicBezTo>
                      <a:pt x="0" y="104183"/>
                      <a:pt x="12064" y="116266"/>
                      <a:pt x="26964" y="116266"/>
                    </a:cubicBezTo>
                    <a:lnTo>
                      <a:pt x="62339" y="116266"/>
                    </a:lnTo>
                    <a:lnTo>
                      <a:pt x="62339" y="151641"/>
                    </a:lnTo>
                    <a:cubicBezTo>
                      <a:pt x="62339" y="166522"/>
                      <a:pt x="74403" y="178605"/>
                      <a:pt x="89303" y="178605"/>
                    </a:cubicBezTo>
                    <a:lnTo>
                      <a:pt x="89303" y="178605"/>
                    </a:lnTo>
                    <a:cubicBezTo>
                      <a:pt x="104183" y="178605"/>
                      <a:pt x="116267" y="166541"/>
                      <a:pt x="116267" y="151641"/>
                    </a:cubicBezTo>
                    <a:lnTo>
                      <a:pt x="116267" y="116266"/>
                    </a:lnTo>
                    <a:lnTo>
                      <a:pt x="151641" y="116266"/>
                    </a:lnTo>
                    <a:cubicBezTo>
                      <a:pt x="166522" y="116266"/>
                      <a:pt x="178605" y="104202"/>
                      <a:pt x="178605" y="89302"/>
                    </a:cubicBezTo>
                    <a:lnTo>
                      <a:pt x="178605" y="89302"/>
                    </a:lnTo>
                    <a:cubicBezTo>
                      <a:pt x="178605" y="74422"/>
                      <a:pt x="166541" y="62339"/>
                      <a:pt x="151641" y="62339"/>
                    </a:cubicBezTo>
                    <a:close/>
                  </a:path>
                </a:pathLst>
              </a:custGeom>
              <a:solidFill>
                <a:srgbClr val="220F5F">
                  <a:alpha val="40000"/>
                </a:srgbClr>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spTree>
  </p:cSld>
  <p:clrMapOvr>
    <a:masterClrMapping/>
  </p:clrMapOvr>
</p:sld>
</file>

<file path=ppt/slides/slide10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1" name="Shape 2931"/>
        <p:cNvGrpSpPr/>
        <p:nvPr/>
      </p:nvGrpSpPr>
      <p:grpSpPr>
        <a:xfrm>
          <a:off x="0" y="0"/>
          <a:ext cx="0" cy="0"/>
          <a:chOff x="0" y="0"/>
          <a:chExt cx="0" cy="0"/>
        </a:xfrm>
      </p:grpSpPr>
      <p:grpSp>
        <p:nvGrpSpPr>
          <p:cNvPr id="2932" name="Google Shape;2932;p121"/>
          <p:cNvGrpSpPr/>
          <p:nvPr/>
        </p:nvGrpSpPr>
        <p:grpSpPr>
          <a:xfrm>
            <a:off x="3108229" y="4182988"/>
            <a:ext cx="1607345" cy="1605322"/>
            <a:chOff x="5108363" y="675953"/>
            <a:chExt cx="445618" cy="445057"/>
          </a:xfrm>
        </p:grpSpPr>
        <p:sp>
          <p:nvSpPr>
            <p:cNvPr id="2933" name="Google Shape;2933;p121"/>
            <p:cNvSpPr/>
            <p:nvPr/>
          </p:nvSpPr>
          <p:spPr>
            <a:xfrm>
              <a:off x="5331453" y="675953"/>
              <a:ext cx="222529" cy="445057"/>
            </a:xfrm>
            <a:custGeom>
              <a:rect b="b" l="l" r="r" t="t"/>
              <a:pathLst>
                <a:path extrusionOk="0" h="642682" w="321341">
                  <a:moveTo>
                    <a:pt x="0" y="0"/>
                  </a:moveTo>
                  <a:lnTo>
                    <a:pt x="0" y="642683"/>
                  </a:lnTo>
                  <a:cubicBezTo>
                    <a:pt x="177481" y="642683"/>
                    <a:pt x="321341" y="498822"/>
                    <a:pt x="321341" y="321341"/>
                  </a:cubicBezTo>
                  <a:cubicBezTo>
                    <a:pt x="321341" y="143861"/>
                    <a:pt x="177481" y="0"/>
                    <a:pt x="0"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34" name="Google Shape;2934;p121"/>
            <p:cNvSpPr/>
            <p:nvPr/>
          </p:nvSpPr>
          <p:spPr>
            <a:xfrm>
              <a:off x="5108363" y="675953"/>
              <a:ext cx="222529" cy="445057"/>
            </a:xfrm>
            <a:custGeom>
              <a:rect b="b" l="l" r="r" t="t"/>
              <a:pathLst>
                <a:path extrusionOk="0" h="642682" w="321341">
                  <a:moveTo>
                    <a:pt x="321341" y="0"/>
                  </a:moveTo>
                  <a:lnTo>
                    <a:pt x="321341" y="642683"/>
                  </a:lnTo>
                  <a:cubicBezTo>
                    <a:pt x="143861" y="642683"/>
                    <a:pt x="0" y="498822"/>
                    <a:pt x="0" y="321341"/>
                  </a:cubicBezTo>
                  <a:cubicBezTo>
                    <a:pt x="0" y="143861"/>
                    <a:pt x="143861" y="0"/>
                    <a:pt x="321341"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935" name="Google Shape;2935;p121"/>
          <p:cNvSpPr/>
          <p:nvPr/>
        </p:nvSpPr>
        <p:spPr>
          <a:xfrm>
            <a:off x="8" y="3568045"/>
            <a:ext cx="1607323" cy="1607324"/>
          </a:xfrm>
          <a:custGeom>
            <a:rect b="b" l="l" r="r" t="t"/>
            <a:pathLst>
              <a:path extrusionOk="0" h="1435111" w="1435110">
                <a:moveTo>
                  <a:pt x="717555" y="1435111"/>
                </a:moveTo>
                <a:cubicBezTo>
                  <a:pt x="321866" y="1435111"/>
                  <a:pt x="0" y="1113187"/>
                  <a:pt x="0" y="717556"/>
                </a:cubicBezTo>
                <a:cubicBezTo>
                  <a:pt x="0" y="321924"/>
                  <a:pt x="321924" y="0"/>
                  <a:pt x="717555" y="0"/>
                </a:cubicBezTo>
                <a:cubicBezTo>
                  <a:pt x="1113187" y="0"/>
                  <a:pt x="1435111" y="321924"/>
                  <a:pt x="1435111" y="717556"/>
                </a:cubicBezTo>
                <a:cubicBezTo>
                  <a:pt x="1435111" y="1113187"/>
                  <a:pt x="1113187" y="1435111"/>
                  <a:pt x="717555" y="1435111"/>
                </a:cubicBezTo>
                <a:close/>
                <a:moveTo>
                  <a:pt x="717555" y="58267"/>
                </a:moveTo>
                <a:cubicBezTo>
                  <a:pt x="354029" y="58267"/>
                  <a:pt x="58267" y="354029"/>
                  <a:pt x="58267" y="717556"/>
                </a:cubicBezTo>
                <a:cubicBezTo>
                  <a:pt x="58267" y="1081082"/>
                  <a:pt x="354029" y="1376844"/>
                  <a:pt x="717555" y="1376844"/>
                </a:cubicBezTo>
                <a:cubicBezTo>
                  <a:pt x="1081082" y="1376844"/>
                  <a:pt x="1376844" y="1081082"/>
                  <a:pt x="1376844" y="717556"/>
                </a:cubicBezTo>
                <a:cubicBezTo>
                  <a:pt x="1376844" y="354029"/>
                  <a:pt x="1081082" y="58267"/>
                  <a:pt x="717555" y="5826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936" name="Google Shape;2936;p121"/>
          <p:cNvGrpSpPr/>
          <p:nvPr/>
        </p:nvGrpSpPr>
        <p:grpSpPr>
          <a:xfrm>
            <a:off x="-606992" y="2614212"/>
            <a:ext cx="1521675" cy="2292345"/>
            <a:chOff x="551763" y="1243201"/>
            <a:chExt cx="940351" cy="1416602"/>
          </a:xfrm>
        </p:grpSpPr>
        <p:sp>
          <p:nvSpPr>
            <p:cNvPr id="2937" name="Google Shape;2937;p121"/>
            <p:cNvSpPr/>
            <p:nvPr/>
          </p:nvSpPr>
          <p:spPr>
            <a:xfrm>
              <a:off x="551763" y="1243201"/>
              <a:ext cx="940351" cy="1325005"/>
            </a:xfrm>
            <a:custGeom>
              <a:rect b="b" l="l" r="r" t="t"/>
              <a:pathLst>
                <a:path extrusionOk="0" h="1913364" w="1357907">
                  <a:moveTo>
                    <a:pt x="678925" y="0"/>
                  </a:moveTo>
                  <a:lnTo>
                    <a:pt x="678925" y="0"/>
                  </a:lnTo>
                  <a:cubicBezTo>
                    <a:pt x="303978" y="0"/>
                    <a:pt x="0" y="303978"/>
                    <a:pt x="0" y="678924"/>
                  </a:cubicBezTo>
                  <a:lnTo>
                    <a:pt x="0" y="1913364"/>
                  </a:lnTo>
                  <a:lnTo>
                    <a:pt x="1357907" y="1913364"/>
                  </a:lnTo>
                  <a:lnTo>
                    <a:pt x="1357907" y="678924"/>
                  </a:lnTo>
                  <a:cubicBezTo>
                    <a:pt x="1357907" y="303978"/>
                    <a:pt x="1053930" y="0"/>
                    <a:pt x="678983" y="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38" name="Google Shape;2938;p121"/>
            <p:cNvSpPr/>
            <p:nvPr/>
          </p:nvSpPr>
          <p:spPr>
            <a:xfrm>
              <a:off x="699936" y="1353714"/>
              <a:ext cx="671661" cy="671661"/>
            </a:xfrm>
            <a:custGeom>
              <a:rect b="b" l="l" r="r" t="t"/>
              <a:pathLst>
                <a:path extrusionOk="0" h="969908" w="969908">
                  <a:moveTo>
                    <a:pt x="484954" y="0"/>
                  </a:moveTo>
                  <a:cubicBezTo>
                    <a:pt x="217102" y="0"/>
                    <a:pt x="0" y="217160"/>
                    <a:pt x="0" y="484954"/>
                  </a:cubicBezTo>
                  <a:cubicBezTo>
                    <a:pt x="0" y="752748"/>
                    <a:pt x="217160" y="969909"/>
                    <a:pt x="484954" y="969909"/>
                  </a:cubicBezTo>
                  <a:cubicBezTo>
                    <a:pt x="752749" y="969909"/>
                    <a:pt x="969909" y="752748"/>
                    <a:pt x="969909" y="484954"/>
                  </a:cubicBezTo>
                  <a:cubicBezTo>
                    <a:pt x="969909" y="217160"/>
                    <a:pt x="752749" y="0"/>
                    <a:pt x="484954" y="0"/>
                  </a:cubicBezTo>
                  <a:close/>
                  <a:moveTo>
                    <a:pt x="484954" y="827155"/>
                  </a:moveTo>
                  <a:cubicBezTo>
                    <a:pt x="295995" y="827155"/>
                    <a:pt x="142812" y="673972"/>
                    <a:pt x="142812" y="485013"/>
                  </a:cubicBezTo>
                  <a:cubicBezTo>
                    <a:pt x="142812" y="296054"/>
                    <a:pt x="295995" y="142870"/>
                    <a:pt x="484954" y="142870"/>
                  </a:cubicBezTo>
                  <a:cubicBezTo>
                    <a:pt x="673914" y="142870"/>
                    <a:pt x="827097" y="296054"/>
                    <a:pt x="827097" y="485013"/>
                  </a:cubicBezTo>
                  <a:cubicBezTo>
                    <a:pt x="827097" y="673972"/>
                    <a:pt x="673914" y="827155"/>
                    <a:pt x="484954" y="827155"/>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39" name="Google Shape;2939;p121"/>
            <p:cNvSpPr/>
            <p:nvPr/>
          </p:nvSpPr>
          <p:spPr>
            <a:xfrm>
              <a:off x="1073262" y="1678821"/>
              <a:ext cx="277646" cy="980982"/>
            </a:xfrm>
            <a:custGeom>
              <a:rect b="b" l="l" r="r" t="t"/>
              <a:pathLst>
                <a:path extrusionOk="0" h="1416581" w="400933">
                  <a:moveTo>
                    <a:pt x="200438" y="0"/>
                  </a:moveTo>
                  <a:cubicBezTo>
                    <a:pt x="311169" y="0"/>
                    <a:pt x="400934" y="89765"/>
                    <a:pt x="400934" y="200496"/>
                  </a:cubicBezTo>
                  <a:lnTo>
                    <a:pt x="400934" y="1216086"/>
                  </a:lnTo>
                  <a:cubicBezTo>
                    <a:pt x="400934" y="1326817"/>
                    <a:pt x="311169" y="1416582"/>
                    <a:pt x="200438" y="1416582"/>
                  </a:cubicBezTo>
                  <a:lnTo>
                    <a:pt x="200496" y="1416582"/>
                  </a:lnTo>
                  <a:cubicBezTo>
                    <a:pt x="89765" y="1416582"/>
                    <a:pt x="0" y="1326817"/>
                    <a:pt x="0" y="1216086"/>
                  </a:cubicBezTo>
                  <a:lnTo>
                    <a:pt x="0" y="200496"/>
                  </a:lnTo>
                  <a:cubicBezTo>
                    <a:pt x="0" y="89765"/>
                    <a:pt x="89765" y="0"/>
                    <a:pt x="200496" y="0"/>
                  </a:cubicBezTo>
                  <a:close/>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2940" name="Google Shape;2940;p121"/>
          <p:cNvSpPr txBox="1"/>
          <p:nvPr>
            <p:ph idx="1" type="body"/>
          </p:nvPr>
        </p:nvSpPr>
        <p:spPr>
          <a:xfrm>
            <a:off x="720000" y="508375"/>
            <a:ext cx="5619600" cy="1868700"/>
          </a:xfrm>
          <a:prstGeom prst="rect">
            <a:avLst/>
          </a:prstGeom>
        </p:spPr>
        <p:txBody>
          <a:bodyPr anchorCtr="0" anchor="t" bIns="91425" lIns="91425" spcFirstLastPara="1" rIns="91425" wrap="square" tIns="91425">
            <a:noAutofit/>
          </a:bodyPr>
          <a:lstStyle/>
          <a:p>
            <a:pPr indent="0" lvl="0" marL="241300" rtl="0" algn="ctr">
              <a:spcBef>
                <a:spcPts val="0"/>
              </a:spcBef>
              <a:spcAft>
                <a:spcPts val="0"/>
              </a:spcAft>
              <a:buNone/>
            </a:pPr>
            <a:r>
              <a:rPr b="1" lang="en" sz="4400">
                <a:solidFill>
                  <a:srgbClr val="0A1D37"/>
                </a:solidFill>
                <a:latin typeface="Lato"/>
                <a:ea typeface="Lato"/>
                <a:cs typeface="Lato"/>
                <a:sym typeface="Lato"/>
              </a:rPr>
              <a:t>Reference:</a:t>
            </a:r>
            <a:endParaRPr b="1" sz="4400">
              <a:solidFill>
                <a:srgbClr val="0A1D37"/>
              </a:solidFill>
              <a:latin typeface="Lato"/>
              <a:ea typeface="Lato"/>
              <a:cs typeface="Lato"/>
              <a:sym typeface="Lato"/>
            </a:endParaRPr>
          </a:p>
          <a:p>
            <a:pPr indent="0" lvl="0" marL="0" rtl="0" algn="ctr">
              <a:spcBef>
                <a:spcPts val="0"/>
              </a:spcBef>
              <a:spcAft>
                <a:spcPts val="0"/>
              </a:spcAft>
              <a:buNone/>
            </a:pPr>
            <a:r>
              <a:rPr b="1" lang="en" sz="1800">
                <a:solidFill>
                  <a:srgbClr val="324D42"/>
                </a:solidFill>
                <a:latin typeface="Anek Gurmukhi"/>
                <a:ea typeface="Anek Gurmukhi"/>
                <a:cs typeface="Anek Gurmukhi"/>
                <a:sym typeface="Anek Gurmukhi"/>
              </a:rPr>
              <a:t>Entrepreneurship, Solita A. Frias </a:t>
            </a:r>
            <a:r>
              <a:rPr b="1" lang="en" sz="1800">
                <a:solidFill>
                  <a:srgbClr val="324D42"/>
                </a:solidFill>
                <a:latin typeface="Anek Gurmukhi"/>
                <a:ea typeface="Anek Gurmukhi"/>
                <a:cs typeface="Anek Gurmukhi"/>
                <a:sym typeface="Anek Gurmukhi"/>
              </a:rPr>
              <a:t>and Cristina B. Banastao, </a:t>
            </a:r>
            <a:r>
              <a:rPr b="1" lang="en" sz="1800">
                <a:solidFill>
                  <a:srgbClr val="324D42"/>
                </a:solidFill>
                <a:latin typeface="Anek Gurmukhi"/>
                <a:ea typeface="Anek Gurmukhi"/>
                <a:cs typeface="Anek Gurmukhi"/>
                <a:sym typeface="Anek Gurmukhi"/>
              </a:rPr>
              <a:t>Unlimited Books Library Services &amp; Publishing Inc. 2022</a:t>
            </a:r>
            <a:endParaRPr sz="1800">
              <a:solidFill>
                <a:srgbClr val="262626"/>
              </a:solidFill>
              <a:latin typeface="Nunito"/>
              <a:ea typeface="Nunito"/>
              <a:cs typeface="Nunito"/>
              <a:sym typeface="Nunito"/>
            </a:endParaRPr>
          </a:p>
          <a:p>
            <a:pPr indent="0" lvl="0" marL="0" rtl="0" algn="l">
              <a:spcBef>
                <a:spcPts val="0"/>
              </a:spcBef>
              <a:spcAft>
                <a:spcPts val="1000"/>
              </a:spcAft>
              <a:buNone/>
            </a:pPr>
            <a:r>
              <a:t/>
            </a:r>
            <a:endParaRPr/>
          </a:p>
        </p:txBody>
      </p:sp>
      <p:grpSp>
        <p:nvGrpSpPr>
          <p:cNvPr id="2941" name="Google Shape;2941;p121"/>
          <p:cNvGrpSpPr/>
          <p:nvPr/>
        </p:nvGrpSpPr>
        <p:grpSpPr>
          <a:xfrm>
            <a:off x="6749038" y="3599900"/>
            <a:ext cx="2394951" cy="1543594"/>
            <a:chOff x="4100679" y="3913645"/>
            <a:chExt cx="1480010" cy="953896"/>
          </a:xfrm>
        </p:grpSpPr>
        <p:sp>
          <p:nvSpPr>
            <p:cNvPr id="2942" name="Google Shape;2942;p121"/>
            <p:cNvSpPr/>
            <p:nvPr/>
          </p:nvSpPr>
          <p:spPr>
            <a:xfrm rot="-2700000">
              <a:off x="4230536" y="4043502"/>
              <a:ext cx="627005" cy="627005"/>
            </a:xfrm>
            <a:custGeom>
              <a:rect b="b" l="l" r="r" t="t"/>
              <a:pathLst>
                <a:path extrusionOk="0" h="900222" w="900222">
                  <a:moveTo>
                    <a:pt x="900222" y="450111"/>
                  </a:moveTo>
                  <a:cubicBezTo>
                    <a:pt x="900222" y="698700"/>
                    <a:pt x="698700" y="900222"/>
                    <a:pt x="450111" y="900222"/>
                  </a:cubicBezTo>
                  <a:cubicBezTo>
                    <a:pt x="201521" y="900222"/>
                    <a:pt x="0" y="698700"/>
                    <a:pt x="0" y="450111"/>
                  </a:cubicBezTo>
                  <a:cubicBezTo>
                    <a:pt x="0" y="201522"/>
                    <a:pt x="201521" y="0"/>
                    <a:pt x="450111" y="0"/>
                  </a:cubicBezTo>
                  <a:cubicBezTo>
                    <a:pt x="698700" y="0"/>
                    <a:pt x="900222" y="201522"/>
                    <a:pt x="900222" y="45011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43" name="Google Shape;2943;p121"/>
            <p:cNvSpPr/>
            <p:nvPr/>
          </p:nvSpPr>
          <p:spPr>
            <a:xfrm>
              <a:off x="4622583" y="4029889"/>
              <a:ext cx="958105" cy="679973"/>
            </a:xfrm>
            <a:custGeom>
              <a:rect b="b" l="l" r="r" t="t"/>
              <a:pathLst>
                <a:path extrusionOk="0" h="981911" w="1383545">
                  <a:moveTo>
                    <a:pt x="490956" y="58"/>
                  </a:moveTo>
                  <a:lnTo>
                    <a:pt x="1383545" y="58"/>
                  </a:lnTo>
                  <a:lnTo>
                    <a:pt x="1383545" y="981912"/>
                  </a:lnTo>
                  <a:lnTo>
                    <a:pt x="490956" y="981912"/>
                  </a:lnTo>
                  <a:cubicBezTo>
                    <a:pt x="220015" y="981912"/>
                    <a:pt x="0" y="761955"/>
                    <a:pt x="0" y="490956"/>
                  </a:cubicBezTo>
                  <a:lnTo>
                    <a:pt x="0" y="490956"/>
                  </a:lnTo>
                  <a:cubicBezTo>
                    <a:pt x="0" y="220015"/>
                    <a:pt x="219957" y="0"/>
                    <a:pt x="490956" y="0"/>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44" name="Google Shape;2944;p121"/>
            <p:cNvSpPr/>
            <p:nvPr/>
          </p:nvSpPr>
          <p:spPr>
            <a:xfrm>
              <a:off x="4470770" y="4187568"/>
              <a:ext cx="958104" cy="679973"/>
            </a:xfrm>
            <a:custGeom>
              <a:rect b="b" l="l" r="r" t="t"/>
              <a:pathLst>
                <a:path extrusionOk="0" h="981911" w="1383544">
                  <a:moveTo>
                    <a:pt x="490956" y="58"/>
                  </a:moveTo>
                  <a:lnTo>
                    <a:pt x="1383545" y="58"/>
                  </a:lnTo>
                  <a:lnTo>
                    <a:pt x="1383545" y="981912"/>
                  </a:lnTo>
                  <a:lnTo>
                    <a:pt x="490956" y="981912"/>
                  </a:lnTo>
                  <a:cubicBezTo>
                    <a:pt x="220015" y="981912"/>
                    <a:pt x="0" y="761955"/>
                    <a:pt x="0" y="490956"/>
                  </a:cubicBezTo>
                  <a:lnTo>
                    <a:pt x="0" y="490956"/>
                  </a:lnTo>
                  <a:cubicBezTo>
                    <a:pt x="0" y="220015"/>
                    <a:pt x="219957" y="0"/>
                    <a:pt x="490956" y="0"/>
                  </a:cubicBezTo>
                  <a:close/>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45" name="Google Shape;2945;p121"/>
          <p:cNvGrpSpPr/>
          <p:nvPr/>
        </p:nvGrpSpPr>
        <p:grpSpPr>
          <a:xfrm>
            <a:off x="-208751" y="4412357"/>
            <a:ext cx="2937021" cy="1375940"/>
            <a:chOff x="954334" y="3862744"/>
            <a:chExt cx="1814993" cy="850290"/>
          </a:xfrm>
        </p:grpSpPr>
        <p:sp>
          <p:nvSpPr>
            <p:cNvPr id="2946" name="Google Shape;2946;p121"/>
            <p:cNvSpPr/>
            <p:nvPr/>
          </p:nvSpPr>
          <p:spPr>
            <a:xfrm>
              <a:off x="954334" y="3862744"/>
              <a:ext cx="1514447" cy="850290"/>
            </a:xfrm>
            <a:custGeom>
              <a:rect b="b" l="l" r="r" t="t"/>
              <a:pathLst>
                <a:path extrusionOk="0" h="1227856" w="2186927">
                  <a:moveTo>
                    <a:pt x="2004669" y="96606"/>
                  </a:moveTo>
                  <a:cubicBezTo>
                    <a:pt x="1913539" y="96606"/>
                    <a:pt x="1913539" y="0"/>
                    <a:pt x="1822410" y="0"/>
                  </a:cubicBezTo>
                  <a:cubicBezTo>
                    <a:pt x="1731281" y="0"/>
                    <a:pt x="1731281" y="96606"/>
                    <a:pt x="1640152" y="96606"/>
                  </a:cubicBezTo>
                  <a:cubicBezTo>
                    <a:pt x="1549022" y="96606"/>
                    <a:pt x="1549022" y="0"/>
                    <a:pt x="1457893" y="0"/>
                  </a:cubicBezTo>
                  <a:cubicBezTo>
                    <a:pt x="1366764" y="0"/>
                    <a:pt x="1366764" y="96606"/>
                    <a:pt x="1275635" y="96606"/>
                  </a:cubicBezTo>
                  <a:cubicBezTo>
                    <a:pt x="1184505" y="96606"/>
                    <a:pt x="1184505" y="0"/>
                    <a:pt x="1093376" y="0"/>
                  </a:cubicBezTo>
                  <a:cubicBezTo>
                    <a:pt x="1002247" y="0"/>
                    <a:pt x="1002247" y="96606"/>
                    <a:pt x="911176" y="96606"/>
                  </a:cubicBezTo>
                  <a:cubicBezTo>
                    <a:pt x="820105" y="96606"/>
                    <a:pt x="820047" y="0"/>
                    <a:pt x="728917" y="0"/>
                  </a:cubicBezTo>
                  <a:cubicBezTo>
                    <a:pt x="637788" y="0"/>
                    <a:pt x="637788" y="96606"/>
                    <a:pt x="546659" y="96606"/>
                  </a:cubicBezTo>
                  <a:cubicBezTo>
                    <a:pt x="455530" y="96606"/>
                    <a:pt x="455530" y="0"/>
                    <a:pt x="364400" y="0"/>
                  </a:cubicBezTo>
                  <a:cubicBezTo>
                    <a:pt x="273271" y="0"/>
                    <a:pt x="273271" y="96606"/>
                    <a:pt x="182200" y="96606"/>
                  </a:cubicBezTo>
                  <a:cubicBezTo>
                    <a:pt x="91129" y="96606"/>
                    <a:pt x="91071" y="0"/>
                    <a:pt x="0" y="0"/>
                  </a:cubicBezTo>
                  <a:lnTo>
                    <a:pt x="0" y="1227856"/>
                  </a:lnTo>
                  <a:cubicBezTo>
                    <a:pt x="91129" y="1227856"/>
                    <a:pt x="91129" y="1131249"/>
                    <a:pt x="182259" y="1131249"/>
                  </a:cubicBezTo>
                  <a:cubicBezTo>
                    <a:pt x="273388" y="1131249"/>
                    <a:pt x="273388" y="1227856"/>
                    <a:pt x="364517" y="1227856"/>
                  </a:cubicBezTo>
                  <a:cubicBezTo>
                    <a:pt x="455646" y="1227856"/>
                    <a:pt x="455646" y="1131249"/>
                    <a:pt x="546776" y="1131249"/>
                  </a:cubicBezTo>
                  <a:cubicBezTo>
                    <a:pt x="637905" y="1131249"/>
                    <a:pt x="637905" y="1227856"/>
                    <a:pt x="729034" y="1227856"/>
                  </a:cubicBezTo>
                  <a:cubicBezTo>
                    <a:pt x="820163" y="1227856"/>
                    <a:pt x="820163" y="1131249"/>
                    <a:pt x="911292" y="1131249"/>
                  </a:cubicBezTo>
                  <a:cubicBezTo>
                    <a:pt x="1002422" y="1131249"/>
                    <a:pt x="1002422" y="1227856"/>
                    <a:pt x="1093551" y="1227856"/>
                  </a:cubicBezTo>
                  <a:cubicBezTo>
                    <a:pt x="1184680" y="1227856"/>
                    <a:pt x="1184680" y="1131249"/>
                    <a:pt x="1275751" y="1131249"/>
                  </a:cubicBezTo>
                  <a:cubicBezTo>
                    <a:pt x="1366822" y="1131249"/>
                    <a:pt x="1366880" y="1227856"/>
                    <a:pt x="1458010" y="1227856"/>
                  </a:cubicBezTo>
                  <a:cubicBezTo>
                    <a:pt x="1549139" y="1227856"/>
                    <a:pt x="1549139" y="1131249"/>
                    <a:pt x="1640268" y="1131249"/>
                  </a:cubicBezTo>
                  <a:cubicBezTo>
                    <a:pt x="1731398" y="1131249"/>
                    <a:pt x="1731398" y="1227856"/>
                    <a:pt x="1822527" y="1227856"/>
                  </a:cubicBezTo>
                  <a:cubicBezTo>
                    <a:pt x="1913656" y="1227856"/>
                    <a:pt x="1913656" y="1131249"/>
                    <a:pt x="2004727" y="1131249"/>
                  </a:cubicBezTo>
                  <a:cubicBezTo>
                    <a:pt x="2095798" y="1131249"/>
                    <a:pt x="2095856" y="1227856"/>
                    <a:pt x="2186927" y="1227856"/>
                  </a:cubicBezTo>
                  <a:lnTo>
                    <a:pt x="2186927" y="0"/>
                  </a:lnTo>
                  <a:cubicBezTo>
                    <a:pt x="2095798" y="0"/>
                    <a:pt x="2095798" y="96606"/>
                    <a:pt x="2004669" y="9660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47" name="Google Shape;2947;p121"/>
            <p:cNvSpPr/>
            <p:nvPr/>
          </p:nvSpPr>
          <p:spPr>
            <a:xfrm rot="-4614766">
              <a:off x="2227373" y="4055000"/>
              <a:ext cx="492582" cy="492582"/>
            </a:xfrm>
            <a:custGeom>
              <a:rect b="b" l="l" r="r" t="t"/>
              <a:pathLst>
                <a:path extrusionOk="0" h="708174" w="708174">
                  <a:moveTo>
                    <a:pt x="708174" y="354087"/>
                  </a:moveTo>
                  <a:cubicBezTo>
                    <a:pt x="708174" y="549644"/>
                    <a:pt x="549644" y="708174"/>
                    <a:pt x="354087" y="708174"/>
                  </a:cubicBezTo>
                  <a:cubicBezTo>
                    <a:pt x="158530" y="708174"/>
                    <a:pt x="0" y="549644"/>
                    <a:pt x="0" y="354087"/>
                  </a:cubicBezTo>
                  <a:cubicBezTo>
                    <a:pt x="0" y="158530"/>
                    <a:pt x="158530" y="0"/>
                    <a:pt x="354087" y="0"/>
                  </a:cubicBezTo>
                  <a:cubicBezTo>
                    <a:pt x="549644" y="0"/>
                    <a:pt x="708174" y="158530"/>
                    <a:pt x="708174" y="354087"/>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48" name="Google Shape;2948;p121"/>
            <p:cNvSpPr/>
            <p:nvPr/>
          </p:nvSpPr>
          <p:spPr>
            <a:xfrm>
              <a:off x="1114886" y="4139714"/>
              <a:ext cx="1409336" cy="259610"/>
            </a:xfrm>
            <a:custGeom>
              <a:rect b="b" l="l" r="r" t="t"/>
              <a:pathLst>
                <a:path extrusionOk="0" h="374888" w="2035142">
                  <a:moveTo>
                    <a:pt x="1847698" y="0"/>
                  </a:moveTo>
                  <a:cubicBezTo>
                    <a:pt x="1951221" y="0"/>
                    <a:pt x="2035142" y="83922"/>
                    <a:pt x="2035142" y="187445"/>
                  </a:cubicBezTo>
                  <a:lnTo>
                    <a:pt x="2035142" y="187445"/>
                  </a:lnTo>
                  <a:cubicBezTo>
                    <a:pt x="2035142" y="290967"/>
                    <a:pt x="1951221" y="374889"/>
                    <a:pt x="1847698" y="374889"/>
                  </a:cubicBezTo>
                  <a:lnTo>
                    <a:pt x="187444" y="374889"/>
                  </a:lnTo>
                  <a:cubicBezTo>
                    <a:pt x="83922" y="374889"/>
                    <a:pt x="0" y="290968"/>
                    <a:pt x="0" y="187445"/>
                  </a:cubicBezTo>
                  <a:lnTo>
                    <a:pt x="0" y="187445"/>
                  </a:lnTo>
                  <a:cubicBezTo>
                    <a:pt x="0" y="83922"/>
                    <a:pt x="83922" y="0"/>
                    <a:pt x="187444" y="0"/>
                  </a:cubicBezTo>
                  <a:close/>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49" name="Google Shape;2949;p121"/>
          <p:cNvGrpSpPr/>
          <p:nvPr/>
        </p:nvGrpSpPr>
        <p:grpSpPr>
          <a:xfrm>
            <a:off x="5185148" y="4267378"/>
            <a:ext cx="885948" cy="592825"/>
            <a:chOff x="2776667" y="1103078"/>
            <a:chExt cx="547490" cy="366348"/>
          </a:xfrm>
        </p:grpSpPr>
        <p:sp>
          <p:nvSpPr>
            <p:cNvPr id="2950" name="Google Shape;2950;p121"/>
            <p:cNvSpPr/>
            <p:nvPr/>
          </p:nvSpPr>
          <p:spPr>
            <a:xfrm>
              <a:off x="2776667" y="1292713"/>
              <a:ext cx="440377" cy="4035"/>
            </a:xfrm>
            <a:custGeom>
              <a:rect b="b" l="l" r="r" t="t"/>
              <a:pathLst>
                <a:path extrusionOk="0" h="5826" w="635923">
                  <a:moveTo>
                    <a:pt x="635924" y="0"/>
                  </a:moveTo>
                  <a:lnTo>
                    <a:pt x="0" y="0"/>
                  </a:lnTo>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1" name="Google Shape;2951;p121"/>
            <p:cNvSpPr/>
            <p:nvPr/>
          </p:nvSpPr>
          <p:spPr>
            <a:xfrm>
              <a:off x="3300674" y="1280942"/>
              <a:ext cx="23483" cy="23483"/>
            </a:xfrm>
            <a:custGeom>
              <a:rect b="b" l="l" r="r" t="t"/>
              <a:pathLst>
                <a:path extrusionOk="0" h="33911" w="33911">
                  <a:moveTo>
                    <a:pt x="16955" y="33911"/>
                  </a:moveTo>
                  <a:cubicBezTo>
                    <a:pt x="7575" y="33911"/>
                    <a:pt x="0" y="26337"/>
                    <a:pt x="0" y="16956"/>
                  </a:cubicBezTo>
                  <a:cubicBezTo>
                    <a:pt x="0" y="7575"/>
                    <a:pt x="7575" y="0"/>
                    <a:pt x="16955" y="0"/>
                  </a:cubicBezTo>
                  <a:cubicBezTo>
                    <a:pt x="26337" y="0"/>
                    <a:pt x="33911" y="7575"/>
                    <a:pt x="33911" y="16956"/>
                  </a:cubicBezTo>
                  <a:cubicBezTo>
                    <a:pt x="33911" y="26337"/>
                    <a:pt x="26337" y="33911"/>
                    <a:pt x="16955" y="3391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2" name="Google Shape;2952;p121"/>
            <p:cNvSpPr/>
            <p:nvPr/>
          </p:nvSpPr>
          <p:spPr>
            <a:xfrm>
              <a:off x="3084098" y="1103078"/>
              <a:ext cx="23483" cy="23483"/>
            </a:xfrm>
            <a:custGeom>
              <a:rect b="b" l="l" r="r" t="t"/>
              <a:pathLst>
                <a:path extrusionOk="0" h="33911" w="33911">
                  <a:moveTo>
                    <a:pt x="16955" y="33911"/>
                  </a:moveTo>
                  <a:cubicBezTo>
                    <a:pt x="7575" y="33911"/>
                    <a:pt x="0" y="26337"/>
                    <a:pt x="0" y="16956"/>
                  </a:cubicBezTo>
                  <a:cubicBezTo>
                    <a:pt x="0" y="7575"/>
                    <a:pt x="7575" y="0"/>
                    <a:pt x="16955" y="0"/>
                  </a:cubicBezTo>
                  <a:cubicBezTo>
                    <a:pt x="26336" y="0"/>
                    <a:pt x="33911" y="7575"/>
                    <a:pt x="33911" y="16956"/>
                  </a:cubicBezTo>
                  <a:cubicBezTo>
                    <a:pt x="33911" y="26337"/>
                    <a:pt x="26336" y="33911"/>
                    <a:pt x="16955" y="3391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3" name="Google Shape;2953;p121"/>
            <p:cNvSpPr/>
            <p:nvPr/>
          </p:nvSpPr>
          <p:spPr>
            <a:xfrm rot="5400000">
              <a:off x="3209150" y="1215338"/>
              <a:ext cx="51930" cy="154660"/>
            </a:xfrm>
            <a:custGeom>
              <a:rect b="b" l="l" r="r" t="t"/>
              <a:pathLst>
                <a:path extrusionOk="0" h="223336" w="74989">
                  <a:moveTo>
                    <a:pt x="37465" y="0"/>
                  </a:moveTo>
                  <a:cubicBezTo>
                    <a:pt x="58189" y="0"/>
                    <a:pt x="74989" y="16800"/>
                    <a:pt x="74989" y="37524"/>
                  </a:cubicBezTo>
                  <a:lnTo>
                    <a:pt x="74989" y="185813"/>
                  </a:lnTo>
                  <a:cubicBezTo>
                    <a:pt x="74989" y="206537"/>
                    <a:pt x="58189" y="223337"/>
                    <a:pt x="37465" y="223337"/>
                  </a:cubicBezTo>
                  <a:lnTo>
                    <a:pt x="37524" y="223337"/>
                  </a:lnTo>
                  <a:cubicBezTo>
                    <a:pt x="16800" y="223337"/>
                    <a:pt x="0" y="206537"/>
                    <a:pt x="0" y="185813"/>
                  </a:cubicBezTo>
                  <a:lnTo>
                    <a:pt x="0" y="37524"/>
                  </a:lnTo>
                  <a:cubicBezTo>
                    <a:pt x="0" y="16800"/>
                    <a:pt x="16800" y="0"/>
                    <a:pt x="37524" y="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4" name="Google Shape;2954;p121"/>
            <p:cNvSpPr/>
            <p:nvPr/>
          </p:nvSpPr>
          <p:spPr>
            <a:xfrm>
              <a:off x="2776667" y="1198907"/>
              <a:ext cx="234351" cy="67585"/>
            </a:xfrm>
            <a:custGeom>
              <a:rect b="b" l="l" r="r" t="t"/>
              <a:pathLst>
                <a:path extrusionOk="0" h="97596" w="338413">
                  <a:moveTo>
                    <a:pt x="338413" y="0"/>
                  </a:moveTo>
                  <a:lnTo>
                    <a:pt x="240816" y="97597"/>
                  </a:lnTo>
                  <a:lnTo>
                    <a:pt x="0" y="97597"/>
                  </a:lnTo>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5" name="Google Shape;2955;p121"/>
            <p:cNvSpPr/>
            <p:nvPr/>
          </p:nvSpPr>
          <p:spPr>
            <a:xfrm>
              <a:off x="2978955" y="1106910"/>
              <a:ext cx="124539" cy="124539"/>
            </a:xfrm>
            <a:custGeom>
              <a:rect b="b" l="l" r="r" t="t"/>
              <a:pathLst>
                <a:path extrusionOk="0" h="179840" w="179840">
                  <a:moveTo>
                    <a:pt x="10968" y="168872"/>
                  </a:moveTo>
                  <a:lnTo>
                    <a:pt x="10968" y="168872"/>
                  </a:lnTo>
                  <a:cubicBezTo>
                    <a:pt x="-3656" y="154247"/>
                    <a:pt x="-3656" y="130474"/>
                    <a:pt x="10968" y="115849"/>
                  </a:cubicBezTo>
                  <a:lnTo>
                    <a:pt x="115849" y="10969"/>
                  </a:lnTo>
                  <a:cubicBezTo>
                    <a:pt x="130474" y="-3656"/>
                    <a:pt x="154247" y="-3656"/>
                    <a:pt x="168872" y="10969"/>
                  </a:cubicBezTo>
                  <a:lnTo>
                    <a:pt x="168872" y="10969"/>
                  </a:lnTo>
                  <a:cubicBezTo>
                    <a:pt x="183497" y="25594"/>
                    <a:pt x="183497" y="49367"/>
                    <a:pt x="168872" y="63992"/>
                  </a:cubicBezTo>
                  <a:lnTo>
                    <a:pt x="63991" y="168872"/>
                  </a:lnTo>
                  <a:cubicBezTo>
                    <a:pt x="49366" y="183497"/>
                    <a:pt x="25594" y="183497"/>
                    <a:pt x="10968" y="168872"/>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6" name="Google Shape;2956;p121"/>
            <p:cNvSpPr/>
            <p:nvPr/>
          </p:nvSpPr>
          <p:spPr>
            <a:xfrm>
              <a:off x="2776667" y="1330576"/>
              <a:ext cx="351244" cy="67908"/>
            </a:xfrm>
            <a:custGeom>
              <a:rect b="b" l="l" r="r" t="t"/>
              <a:pathLst>
                <a:path extrusionOk="0" h="98062" w="507212">
                  <a:moveTo>
                    <a:pt x="507212" y="98063"/>
                  </a:moveTo>
                  <a:lnTo>
                    <a:pt x="409149" y="0"/>
                  </a:lnTo>
                  <a:lnTo>
                    <a:pt x="0" y="0"/>
                  </a:lnTo>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7" name="Google Shape;2957;p121"/>
            <p:cNvSpPr/>
            <p:nvPr/>
          </p:nvSpPr>
          <p:spPr>
            <a:xfrm>
              <a:off x="3176205" y="1445943"/>
              <a:ext cx="23483" cy="23483"/>
            </a:xfrm>
            <a:custGeom>
              <a:rect b="b" l="l" r="r" t="t"/>
              <a:pathLst>
                <a:path extrusionOk="0" h="33911" w="33911">
                  <a:moveTo>
                    <a:pt x="16956" y="33911"/>
                  </a:moveTo>
                  <a:cubicBezTo>
                    <a:pt x="7575" y="33911"/>
                    <a:pt x="0" y="26337"/>
                    <a:pt x="0" y="16956"/>
                  </a:cubicBezTo>
                  <a:cubicBezTo>
                    <a:pt x="0" y="7575"/>
                    <a:pt x="7575" y="0"/>
                    <a:pt x="16956" y="0"/>
                  </a:cubicBezTo>
                  <a:cubicBezTo>
                    <a:pt x="26337" y="0"/>
                    <a:pt x="33911" y="7575"/>
                    <a:pt x="33911" y="16956"/>
                  </a:cubicBezTo>
                  <a:cubicBezTo>
                    <a:pt x="33911" y="26337"/>
                    <a:pt x="26337" y="33911"/>
                    <a:pt x="16956" y="3391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58" name="Google Shape;2958;p121"/>
            <p:cNvSpPr/>
            <p:nvPr/>
          </p:nvSpPr>
          <p:spPr>
            <a:xfrm>
              <a:off x="3070091" y="1340760"/>
              <a:ext cx="124539" cy="124539"/>
            </a:xfrm>
            <a:custGeom>
              <a:rect b="b" l="l" r="r" t="t"/>
              <a:pathLst>
                <a:path extrusionOk="0" h="179840" w="179840">
                  <a:moveTo>
                    <a:pt x="10969" y="10969"/>
                  </a:moveTo>
                  <a:lnTo>
                    <a:pt x="10969" y="10969"/>
                  </a:lnTo>
                  <a:cubicBezTo>
                    <a:pt x="25594" y="-3656"/>
                    <a:pt x="49367" y="-3656"/>
                    <a:pt x="63991" y="10969"/>
                  </a:cubicBezTo>
                  <a:lnTo>
                    <a:pt x="168872" y="115849"/>
                  </a:lnTo>
                  <a:cubicBezTo>
                    <a:pt x="183497" y="130474"/>
                    <a:pt x="183497" y="154247"/>
                    <a:pt x="168872" y="168872"/>
                  </a:cubicBezTo>
                  <a:lnTo>
                    <a:pt x="168872" y="168872"/>
                  </a:lnTo>
                  <a:cubicBezTo>
                    <a:pt x="154247" y="183497"/>
                    <a:pt x="130474" y="183497"/>
                    <a:pt x="115849" y="168872"/>
                  </a:cubicBezTo>
                  <a:lnTo>
                    <a:pt x="10969" y="63992"/>
                  </a:lnTo>
                  <a:cubicBezTo>
                    <a:pt x="-3656" y="49367"/>
                    <a:pt x="-3656" y="25594"/>
                    <a:pt x="10969" y="10969"/>
                  </a:cubicBez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59" name="Google Shape;2959;p121"/>
          <p:cNvGrpSpPr/>
          <p:nvPr/>
        </p:nvGrpSpPr>
        <p:grpSpPr>
          <a:xfrm>
            <a:off x="7536655" y="-577998"/>
            <a:ext cx="1607342" cy="2396740"/>
            <a:chOff x="3318513" y="1737394"/>
            <a:chExt cx="704264" cy="1050142"/>
          </a:xfrm>
        </p:grpSpPr>
        <p:sp>
          <p:nvSpPr>
            <p:cNvPr id="2960" name="Google Shape;2960;p121"/>
            <p:cNvSpPr/>
            <p:nvPr/>
          </p:nvSpPr>
          <p:spPr>
            <a:xfrm>
              <a:off x="3318513" y="1737394"/>
              <a:ext cx="704264" cy="1050142"/>
            </a:xfrm>
            <a:custGeom>
              <a:rect b="b" l="l" r="r" t="t"/>
              <a:pathLst>
                <a:path extrusionOk="0" h="1516451" w="1016988">
                  <a:moveTo>
                    <a:pt x="678400" y="322856"/>
                  </a:moveTo>
                  <a:lnTo>
                    <a:pt x="678400" y="169615"/>
                  </a:lnTo>
                  <a:cubicBezTo>
                    <a:pt x="678400" y="75980"/>
                    <a:pt x="602479" y="0"/>
                    <a:pt x="508786" y="0"/>
                  </a:cubicBezTo>
                  <a:cubicBezTo>
                    <a:pt x="415093" y="0"/>
                    <a:pt x="339171" y="75922"/>
                    <a:pt x="339171" y="169615"/>
                  </a:cubicBezTo>
                  <a:lnTo>
                    <a:pt x="339171" y="360030"/>
                  </a:lnTo>
                  <a:lnTo>
                    <a:pt x="0" y="360030"/>
                  </a:lnTo>
                  <a:lnTo>
                    <a:pt x="0" y="1346837"/>
                  </a:lnTo>
                  <a:cubicBezTo>
                    <a:pt x="0" y="1440471"/>
                    <a:pt x="75922" y="1516452"/>
                    <a:pt x="169615" y="1516452"/>
                  </a:cubicBezTo>
                  <a:lnTo>
                    <a:pt x="169615" y="1516452"/>
                  </a:lnTo>
                  <a:cubicBezTo>
                    <a:pt x="263250" y="1516452"/>
                    <a:pt x="339229" y="1440530"/>
                    <a:pt x="339229" y="1346837"/>
                  </a:cubicBezTo>
                  <a:lnTo>
                    <a:pt x="339229" y="954760"/>
                  </a:lnTo>
                  <a:cubicBezTo>
                    <a:pt x="339229" y="861300"/>
                    <a:pt x="415035" y="785495"/>
                    <a:pt x="508494" y="785495"/>
                  </a:cubicBezTo>
                  <a:cubicBezTo>
                    <a:pt x="601954" y="785495"/>
                    <a:pt x="677759" y="861300"/>
                    <a:pt x="677759" y="954760"/>
                  </a:cubicBezTo>
                  <a:lnTo>
                    <a:pt x="677759" y="1115751"/>
                  </a:lnTo>
                  <a:cubicBezTo>
                    <a:pt x="677759" y="1209444"/>
                    <a:pt x="753681" y="1285365"/>
                    <a:pt x="847374" y="1285365"/>
                  </a:cubicBezTo>
                  <a:cubicBezTo>
                    <a:pt x="941067" y="1285365"/>
                    <a:pt x="1016989" y="1209444"/>
                    <a:pt x="1016989" y="1115751"/>
                  </a:cubicBezTo>
                  <a:lnTo>
                    <a:pt x="1016989" y="322798"/>
                  </a:lnTo>
                  <a:lnTo>
                    <a:pt x="678458" y="322798"/>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61" name="Google Shape;2961;p121"/>
            <p:cNvSpPr/>
            <p:nvPr/>
          </p:nvSpPr>
          <p:spPr>
            <a:xfrm>
              <a:off x="3579262" y="2305128"/>
              <a:ext cx="184479" cy="184479"/>
            </a:xfrm>
            <a:custGeom>
              <a:rect b="b" l="l" r="r" t="t"/>
              <a:pathLst>
                <a:path extrusionOk="0" h="266395" w="266395">
                  <a:moveTo>
                    <a:pt x="266396" y="133198"/>
                  </a:moveTo>
                  <a:cubicBezTo>
                    <a:pt x="266396" y="206761"/>
                    <a:pt x="206761" y="266396"/>
                    <a:pt x="133198" y="266396"/>
                  </a:cubicBezTo>
                  <a:cubicBezTo>
                    <a:pt x="59635" y="266396"/>
                    <a:pt x="0" y="206761"/>
                    <a:pt x="0" y="133198"/>
                  </a:cubicBezTo>
                  <a:cubicBezTo>
                    <a:pt x="0" y="59635"/>
                    <a:pt x="59635" y="0"/>
                    <a:pt x="133198" y="0"/>
                  </a:cubicBezTo>
                  <a:cubicBezTo>
                    <a:pt x="206761" y="0"/>
                    <a:pt x="266396" y="59635"/>
                    <a:pt x="266396" y="133198"/>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62" name="Google Shape;2962;p121"/>
          <p:cNvGrpSpPr/>
          <p:nvPr/>
        </p:nvGrpSpPr>
        <p:grpSpPr>
          <a:xfrm>
            <a:off x="4376564" y="4203280"/>
            <a:ext cx="808582" cy="808583"/>
            <a:chOff x="3039763" y="4050397"/>
            <a:chExt cx="499680" cy="499681"/>
          </a:xfrm>
        </p:grpSpPr>
        <p:sp>
          <p:nvSpPr>
            <p:cNvPr id="2963" name="Google Shape;2963;p121"/>
            <p:cNvSpPr/>
            <p:nvPr/>
          </p:nvSpPr>
          <p:spPr>
            <a:xfrm>
              <a:off x="3039763" y="4094409"/>
              <a:ext cx="455669" cy="455669"/>
            </a:xfrm>
            <a:custGeom>
              <a:rect b="b" l="l" r="r" t="t"/>
              <a:pathLst>
                <a:path extrusionOk="0" h="658006" w="658006">
                  <a:moveTo>
                    <a:pt x="0" y="0"/>
                  </a:moveTo>
                  <a:lnTo>
                    <a:pt x="658007" y="0"/>
                  </a:lnTo>
                  <a:lnTo>
                    <a:pt x="658007" y="658007"/>
                  </a:lnTo>
                  <a:lnTo>
                    <a:pt x="0" y="658007"/>
                  </a:ln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64" name="Google Shape;2964;p121"/>
            <p:cNvSpPr/>
            <p:nvPr/>
          </p:nvSpPr>
          <p:spPr>
            <a:xfrm>
              <a:off x="3083774" y="4050397"/>
              <a:ext cx="455669" cy="455669"/>
            </a:xfrm>
            <a:custGeom>
              <a:rect b="b" l="l" r="r" t="t"/>
              <a:pathLst>
                <a:path extrusionOk="0" h="658006" w="658006">
                  <a:moveTo>
                    <a:pt x="0" y="0"/>
                  </a:moveTo>
                  <a:lnTo>
                    <a:pt x="658007" y="0"/>
                  </a:lnTo>
                  <a:lnTo>
                    <a:pt x="658007" y="658007"/>
                  </a:lnTo>
                  <a:lnTo>
                    <a:pt x="0" y="658007"/>
                  </a:lnTo>
                  <a:close/>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65" name="Google Shape;2965;p121"/>
          <p:cNvGrpSpPr/>
          <p:nvPr/>
        </p:nvGrpSpPr>
        <p:grpSpPr>
          <a:xfrm rot="5400000">
            <a:off x="5885501" y="2827799"/>
            <a:ext cx="628401" cy="988682"/>
            <a:chOff x="3266735" y="3087657"/>
            <a:chExt cx="388333" cy="610976"/>
          </a:xfrm>
        </p:grpSpPr>
        <p:sp>
          <p:nvSpPr>
            <p:cNvPr id="2966" name="Google Shape;2966;p121"/>
            <p:cNvSpPr/>
            <p:nvPr/>
          </p:nvSpPr>
          <p:spPr>
            <a:xfrm>
              <a:off x="3349984" y="3393509"/>
              <a:ext cx="305084" cy="305125"/>
            </a:xfrm>
            <a:custGeom>
              <a:rect b="b" l="l" r="r" t="t"/>
              <a:pathLst>
                <a:path extrusionOk="0" h="440613" w="440555">
                  <a:moveTo>
                    <a:pt x="0" y="0"/>
                  </a:moveTo>
                  <a:lnTo>
                    <a:pt x="0" y="440613"/>
                  </a:lnTo>
                  <a:lnTo>
                    <a:pt x="440555" y="0"/>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67" name="Google Shape;2967;p121"/>
            <p:cNvSpPr/>
            <p:nvPr/>
          </p:nvSpPr>
          <p:spPr>
            <a:xfrm>
              <a:off x="3349984" y="3087657"/>
              <a:ext cx="305084" cy="305084"/>
            </a:xfrm>
            <a:custGeom>
              <a:rect b="b" l="l" r="r" t="t"/>
              <a:pathLst>
                <a:path extrusionOk="0" h="440555" w="440555">
                  <a:moveTo>
                    <a:pt x="0" y="0"/>
                  </a:moveTo>
                  <a:lnTo>
                    <a:pt x="0" y="440555"/>
                  </a:lnTo>
                  <a:lnTo>
                    <a:pt x="440555"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68" name="Google Shape;2968;p121"/>
            <p:cNvSpPr/>
            <p:nvPr/>
          </p:nvSpPr>
          <p:spPr>
            <a:xfrm>
              <a:off x="3266735" y="3324459"/>
              <a:ext cx="305084" cy="305125"/>
            </a:xfrm>
            <a:custGeom>
              <a:rect b="b" l="l" r="r" t="t"/>
              <a:pathLst>
                <a:path extrusionOk="0" h="440613" w="440555">
                  <a:moveTo>
                    <a:pt x="0" y="0"/>
                  </a:moveTo>
                  <a:lnTo>
                    <a:pt x="0" y="440613"/>
                  </a:lnTo>
                  <a:lnTo>
                    <a:pt x="440555" y="0"/>
                  </a:lnTo>
                  <a:lnTo>
                    <a:pt x="0" y="0"/>
                  </a:lnTo>
                  <a:close/>
                </a:path>
              </a:pathLst>
            </a:custGeom>
            <a:noFill/>
            <a:ln cap="flat" cmpd="sng" w="9525">
              <a:solidFill>
                <a:schemeClr val="lt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69" name="Google Shape;2969;p121"/>
          <p:cNvGrpSpPr/>
          <p:nvPr/>
        </p:nvGrpSpPr>
        <p:grpSpPr>
          <a:xfrm>
            <a:off x="7564364" y="2027954"/>
            <a:ext cx="505159" cy="808589"/>
            <a:chOff x="2442620" y="395474"/>
            <a:chExt cx="194929" cy="312016"/>
          </a:xfrm>
        </p:grpSpPr>
        <p:sp>
          <p:nvSpPr>
            <p:cNvPr id="2970" name="Google Shape;2970;p121"/>
            <p:cNvSpPr/>
            <p:nvPr/>
          </p:nvSpPr>
          <p:spPr>
            <a:xfrm>
              <a:off x="2442630" y="395474"/>
              <a:ext cx="194919" cy="194919"/>
            </a:xfrm>
            <a:custGeom>
              <a:rect b="b" l="l" r="r" t="t"/>
              <a:pathLst>
                <a:path extrusionOk="0" h="281472" w="281472">
                  <a:moveTo>
                    <a:pt x="281472" y="48289"/>
                  </a:moveTo>
                  <a:lnTo>
                    <a:pt x="48289" y="281472"/>
                  </a:lnTo>
                  <a:cubicBezTo>
                    <a:pt x="-16096" y="217087"/>
                    <a:pt x="-16096" y="112673"/>
                    <a:pt x="48289" y="48289"/>
                  </a:cubicBezTo>
                  <a:cubicBezTo>
                    <a:pt x="112673" y="-16096"/>
                    <a:pt x="217088" y="-16096"/>
                    <a:pt x="281472" y="4828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71" name="Google Shape;2971;p121"/>
            <p:cNvSpPr/>
            <p:nvPr/>
          </p:nvSpPr>
          <p:spPr>
            <a:xfrm>
              <a:off x="2442620" y="512570"/>
              <a:ext cx="194919" cy="194919"/>
            </a:xfrm>
            <a:custGeom>
              <a:rect b="b" l="l" r="r" t="t"/>
              <a:pathLst>
                <a:path extrusionOk="0" h="281472" w="281472">
                  <a:moveTo>
                    <a:pt x="0" y="233184"/>
                  </a:moveTo>
                  <a:lnTo>
                    <a:pt x="233184" y="0"/>
                  </a:lnTo>
                  <a:cubicBezTo>
                    <a:pt x="297569" y="64385"/>
                    <a:pt x="297569" y="168799"/>
                    <a:pt x="233184" y="233184"/>
                  </a:cubicBezTo>
                  <a:cubicBezTo>
                    <a:pt x="168799" y="297568"/>
                    <a:pt x="64385" y="297568"/>
                    <a:pt x="0" y="233184"/>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72" name="Google Shape;2972;p121"/>
          <p:cNvGrpSpPr/>
          <p:nvPr/>
        </p:nvGrpSpPr>
        <p:grpSpPr>
          <a:xfrm>
            <a:off x="2906608" y="2927965"/>
            <a:ext cx="589300" cy="588319"/>
            <a:chOff x="1487322" y="535021"/>
            <a:chExt cx="364170" cy="363564"/>
          </a:xfrm>
        </p:grpSpPr>
        <p:sp>
          <p:nvSpPr>
            <p:cNvPr id="2973" name="Google Shape;2973;p121"/>
            <p:cNvSpPr/>
            <p:nvPr/>
          </p:nvSpPr>
          <p:spPr>
            <a:xfrm>
              <a:off x="1487322" y="716728"/>
              <a:ext cx="181856" cy="181856"/>
            </a:xfrm>
            <a:custGeom>
              <a:rect b="b" l="l" r="r" t="t"/>
              <a:pathLst>
                <a:path extrusionOk="0" h="262608" w="262608">
                  <a:moveTo>
                    <a:pt x="0" y="0"/>
                  </a:moveTo>
                  <a:lnTo>
                    <a:pt x="0" y="262608"/>
                  </a:lnTo>
                  <a:lnTo>
                    <a:pt x="262608"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74" name="Google Shape;2974;p121"/>
            <p:cNvSpPr/>
            <p:nvPr/>
          </p:nvSpPr>
          <p:spPr>
            <a:xfrm>
              <a:off x="1669636" y="716728"/>
              <a:ext cx="181856" cy="181856"/>
            </a:xfrm>
            <a:custGeom>
              <a:rect b="b" l="l" r="r" t="t"/>
              <a:pathLst>
                <a:path extrusionOk="0" h="262608" w="262608">
                  <a:moveTo>
                    <a:pt x="0" y="0"/>
                  </a:moveTo>
                  <a:lnTo>
                    <a:pt x="0" y="262608"/>
                  </a:lnTo>
                  <a:lnTo>
                    <a:pt x="262608" y="0"/>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75" name="Google Shape;2975;p121"/>
            <p:cNvSpPr/>
            <p:nvPr/>
          </p:nvSpPr>
          <p:spPr>
            <a:xfrm>
              <a:off x="1487322" y="535021"/>
              <a:ext cx="181856" cy="181856"/>
            </a:xfrm>
            <a:custGeom>
              <a:rect b="b" l="l" r="r" t="t"/>
              <a:pathLst>
                <a:path extrusionOk="0" h="262608" w="262608">
                  <a:moveTo>
                    <a:pt x="0" y="0"/>
                  </a:moveTo>
                  <a:lnTo>
                    <a:pt x="0" y="262608"/>
                  </a:lnTo>
                  <a:lnTo>
                    <a:pt x="262608" y="0"/>
                  </a:ln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76" name="Google Shape;2976;p121"/>
            <p:cNvSpPr/>
            <p:nvPr/>
          </p:nvSpPr>
          <p:spPr>
            <a:xfrm>
              <a:off x="1669636" y="535021"/>
              <a:ext cx="181856" cy="181856"/>
            </a:xfrm>
            <a:custGeom>
              <a:rect b="b" l="l" r="r" t="t"/>
              <a:pathLst>
                <a:path extrusionOk="0" h="262608" w="262608">
                  <a:moveTo>
                    <a:pt x="0" y="0"/>
                  </a:moveTo>
                  <a:lnTo>
                    <a:pt x="0" y="262608"/>
                  </a:lnTo>
                  <a:lnTo>
                    <a:pt x="262608" y="0"/>
                  </a:ln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77" name="Google Shape;2977;p121"/>
          <p:cNvGrpSpPr/>
          <p:nvPr/>
        </p:nvGrpSpPr>
        <p:grpSpPr>
          <a:xfrm>
            <a:off x="4700051" y="3938344"/>
            <a:ext cx="432770" cy="168876"/>
            <a:chOff x="1918573" y="1206350"/>
            <a:chExt cx="188399" cy="73517"/>
          </a:xfrm>
        </p:grpSpPr>
        <p:sp>
          <p:nvSpPr>
            <p:cNvPr id="2978" name="Google Shape;2978;p121"/>
            <p:cNvSpPr/>
            <p:nvPr/>
          </p:nvSpPr>
          <p:spPr>
            <a:xfrm>
              <a:off x="2033455" y="1206350"/>
              <a:ext cx="73517" cy="73517"/>
            </a:xfrm>
            <a:custGeom>
              <a:rect b="b" l="l" r="r" t="t"/>
              <a:pathLst>
                <a:path extrusionOk="0" h="106162" w="106162">
                  <a:moveTo>
                    <a:pt x="106162" y="106162"/>
                  </a:moveTo>
                  <a:lnTo>
                    <a:pt x="106162" y="106162"/>
                  </a:lnTo>
                  <a:cubicBezTo>
                    <a:pt x="106162" y="86818"/>
                    <a:pt x="100976" y="68697"/>
                    <a:pt x="91945" y="53081"/>
                  </a:cubicBezTo>
                  <a:cubicBezTo>
                    <a:pt x="100976" y="37466"/>
                    <a:pt x="106162" y="19345"/>
                    <a:pt x="106162" y="0"/>
                  </a:cubicBezTo>
                  <a:cubicBezTo>
                    <a:pt x="86817" y="0"/>
                    <a:pt x="68696" y="5186"/>
                    <a:pt x="53081" y="14217"/>
                  </a:cubicBezTo>
                  <a:cubicBezTo>
                    <a:pt x="37465" y="5186"/>
                    <a:pt x="19344" y="0"/>
                    <a:pt x="0" y="0"/>
                  </a:cubicBezTo>
                  <a:cubicBezTo>
                    <a:pt x="0" y="19345"/>
                    <a:pt x="5186" y="37466"/>
                    <a:pt x="14217" y="53081"/>
                  </a:cubicBezTo>
                  <a:cubicBezTo>
                    <a:pt x="5186" y="68697"/>
                    <a:pt x="0" y="86818"/>
                    <a:pt x="0" y="106162"/>
                  </a:cubicBezTo>
                  <a:lnTo>
                    <a:pt x="0" y="106162"/>
                  </a:lnTo>
                  <a:cubicBezTo>
                    <a:pt x="19344" y="106162"/>
                    <a:pt x="37465" y="100976"/>
                    <a:pt x="53081" y="91945"/>
                  </a:cubicBezTo>
                  <a:cubicBezTo>
                    <a:pt x="68696" y="100976"/>
                    <a:pt x="86817" y="106162"/>
                    <a:pt x="106162" y="106162"/>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79" name="Google Shape;2979;p121"/>
            <p:cNvSpPr/>
            <p:nvPr/>
          </p:nvSpPr>
          <p:spPr>
            <a:xfrm>
              <a:off x="1918573" y="1206350"/>
              <a:ext cx="73516" cy="73517"/>
            </a:xfrm>
            <a:custGeom>
              <a:rect b="b" l="l" r="r" t="t"/>
              <a:pathLst>
                <a:path extrusionOk="0" h="106162" w="106161">
                  <a:moveTo>
                    <a:pt x="106162" y="106162"/>
                  </a:moveTo>
                  <a:cubicBezTo>
                    <a:pt x="106162" y="86818"/>
                    <a:pt x="100976" y="68697"/>
                    <a:pt x="91945" y="53081"/>
                  </a:cubicBezTo>
                  <a:cubicBezTo>
                    <a:pt x="100976" y="37466"/>
                    <a:pt x="106162" y="19345"/>
                    <a:pt x="106162" y="0"/>
                  </a:cubicBezTo>
                  <a:cubicBezTo>
                    <a:pt x="86817" y="0"/>
                    <a:pt x="68696" y="5186"/>
                    <a:pt x="53081" y="14217"/>
                  </a:cubicBezTo>
                  <a:cubicBezTo>
                    <a:pt x="37465" y="5186"/>
                    <a:pt x="19344" y="0"/>
                    <a:pt x="0" y="0"/>
                  </a:cubicBezTo>
                  <a:lnTo>
                    <a:pt x="0" y="0"/>
                  </a:lnTo>
                  <a:cubicBezTo>
                    <a:pt x="0" y="19345"/>
                    <a:pt x="5186" y="37466"/>
                    <a:pt x="14217" y="53081"/>
                  </a:cubicBezTo>
                  <a:cubicBezTo>
                    <a:pt x="5186" y="68697"/>
                    <a:pt x="0" y="86818"/>
                    <a:pt x="0" y="106162"/>
                  </a:cubicBezTo>
                  <a:lnTo>
                    <a:pt x="0" y="106162"/>
                  </a:lnTo>
                  <a:cubicBezTo>
                    <a:pt x="19344" y="106162"/>
                    <a:pt x="37465" y="100976"/>
                    <a:pt x="53081" y="91945"/>
                  </a:cubicBezTo>
                  <a:cubicBezTo>
                    <a:pt x="68696" y="100976"/>
                    <a:pt x="86817" y="106162"/>
                    <a:pt x="106162" y="106162"/>
                  </a:cubicBezTo>
                  <a:lnTo>
                    <a:pt x="106162" y="106162"/>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80" name="Google Shape;2980;p121"/>
          <p:cNvGrpSpPr/>
          <p:nvPr/>
        </p:nvGrpSpPr>
        <p:grpSpPr>
          <a:xfrm>
            <a:off x="8699178" y="1639608"/>
            <a:ext cx="304875" cy="1308191"/>
            <a:chOff x="4795485" y="172853"/>
            <a:chExt cx="96443" cy="413854"/>
          </a:xfrm>
        </p:grpSpPr>
        <p:sp>
          <p:nvSpPr>
            <p:cNvPr id="2981" name="Google Shape;2981;p121"/>
            <p:cNvSpPr/>
            <p:nvPr/>
          </p:nvSpPr>
          <p:spPr>
            <a:xfrm rot="-4675181">
              <a:off x="4809488" y="179282"/>
              <a:ext cx="68709" cy="68709"/>
            </a:xfrm>
            <a:custGeom>
              <a:rect b="b" l="l" r="r" t="t"/>
              <a:pathLst>
                <a:path extrusionOk="0" h="99170" w="99170">
                  <a:moveTo>
                    <a:pt x="99170" y="49585"/>
                  </a:moveTo>
                  <a:cubicBezTo>
                    <a:pt x="99170" y="76970"/>
                    <a:pt x="76970" y="99170"/>
                    <a:pt x="49585" y="99170"/>
                  </a:cubicBezTo>
                  <a:cubicBezTo>
                    <a:pt x="22200" y="99170"/>
                    <a:pt x="0" y="76970"/>
                    <a:pt x="0" y="49585"/>
                  </a:cubicBezTo>
                  <a:cubicBezTo>
                    <a:pt x="0" y="22200"/>
                    <a:pt x="22200" y="0"/>
                    <a:pt x="49585" y="0"/>
                  </a:cubicBezTo>
                  <a:cubicBezTo>
                    <a:pt x="76970" y="0"/>
                    <a:pt x="99170" y="22200"/>
                    <a:pt x="99170" y="4958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2" name="Google Shape;2982;p121"/>
            <p:cNvSpPr/>
            <p:nvPr/>
          </p:nvSpPr>
          <p:spPr>
            <a:xfrm rot="-4675181">
              <a:off x="4809485" y="287503"/>
              <a:ext cx="68709" cy="68709"/>
            </a:xfrm>
            <a:custGeom>
              <a:rect b="b" l="l" r="r" t="t"/>
              <a:pathLst>
                <a:path extrusionOk="0" h="99170" w="99170">
                  <a:moveTo>
                    <a:pt x="99170" y="49585"/>
                  </a:moveTo>
                  <a:cubicBezTo>
                    <a:pt x="99170" y="76970"/>
                    <a:pt x="76970" y="99170"/>
                    <a:pt x="49585" y="99170"/>
                  </a:cubicBezTo>
                  <a:cubicBezTo>
                    <a:pt x="22200" y="99170"/>
                    <a:pt x="0" y="76970"/>
                    <a:pt x="0" y="49585"/>
                  </a:cubicBezTo>
                  <a:cubicBezTo>
                    <a:pt x="0" y="22200"/>
                    <a:pt x="22200" y="0"/>
                    <a:pt x="49585" y="0"/>
                  </a:cubicBezTo>
                  <a:cubicBezTo>
                    <a:pt x="76970" y="0"/>
                    <a:pt x="99170" y="22200"/>
                    <a:pt x="99170" y="4958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3" name="Google Shape;2983;p121"/>
            <p:cNvSpPr/>
            <p:nvPr/>
          </p:nvSpPr>
          <p:spPr>
            <a:xfrm>
              <a:off x="4809306" y="395504"/>
              <a:ext cx="68675" cy="68675"/>
            </a:xfrm>
            <a:custGeom>
              <a:rect b="b" l="l" r="r" t="t"/>
              <a:pathLst>
                <a:path extrusionOk="0" h="99170" w="99170">
                  <a:moveTo>
                    <a:pt x="99170" y="49585"/>
                  </a:moveTo>
                  <a:cubicBezTo>
                    <a:pt x="99170" y="76970"/>
                    <a:pt x="76970" y="99170"/>
                    <a:pt x="49585" y="99170"/>
                  </a:cubicBezTo>
                  <a:cubicBezTo>
                    <a:pt x="22200" y="99170"/>
                    <a:pt x="0" y="76970"/>
                    <a:pt x="0" y="49585"/>
                  </a:cubicBezTo>
                  <a:cubicBezTo>
                    <a:pt x="0" y="22200"/>
                    <a:pt x="22200" y="0"/>
                    <a:pt x="49585" y="0"/>
                  </a:cubicBezTo>
                  <a:cubicBezTo>
                    <a:pt x="76970" y="0"/>
                    <a:pt x="99170" y="22200"/>
                    <a:pt x="99170" y="4958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4" name="Google Shape;2984;p121"/>
            <p:cNvSpPr/>
            <p:nvPr/>
          </p:nvSpPr>
          <p:spPr>
            <a:xfrm rot="-2251849">
              <a:off x="4809317" y="504095"/>
              <a:ext cx="68779" cy="68779"/>
            </a:xfrm>
            <a:custGeom>
              <a:rect b="b" l="l" r="r" t="t"/>
              <a:pathLst>
                <a:path extrusionOk="0" h="99170" w="99170">
                  <a:moveTo>
                    <a:pt x="99170" y="49585"/>
                  </a:moveTo>
                  <a:cubicBezTo>
                    <a:pt x="99170" y="76970"/>
                    <a:pt x="76970" y="99170"/>
                    <a:pt x="49585" y="99170"/>
                  </a:cubicBezTo>
                  <a:cubicBezTo>
                    <a:pt x="22200" y="99170"/>
                    <a:pt x="0" y="76970"/>
                    <a:pt x="0" y="49585"/>
                  </a:cubicBezTo>
                  <a:cubicBezTo>
                    <a:pt x="0" y="22200"/>
                    <a:pt x="22200" y="0"/>
                    <a:pt x="49585" y="0"/>
                  </a:cubicBezTo>
                  <a:cubicBezTo>
                    <a:pt x="76970" y="0"/>
                    <a:pt x="99170" y="22200"/>
                    <a:pt x="99170" y="4958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85" name="Google Shape;2985;p121"/>
          <p:cNvGrpSpPr/>
          <p:nvPr/>
        </p:nvGrpSpPr>
        <p:grpSpPr>
          <a:xfrm>
            <a:off x="7869654" y="79405"/>
            <a:ext cx="941339" cy="365631"/>
            <a:chOff x="2879373" y="109150"/>
            <a:chExt cx="581720" cy="225950"/>
          </a:xfrm>
        </p:grpSpPr>
        <p:sp>
          <p:nvSpPr>
            <p:cNvPr id="2986" name="Google Shape;2986;p121"/>
            <p:cNvSpPr/>
            <p:nvPr/>
          </p:nvSpPr>
          <p:spPr>
            <a:xfrm>
              <a:off x="2879373" y="109150"/>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6" y="41195"/>
                  </a:lnTo>
                  <a:cubicBezTo>
                    <a:pt x="3671" y="41195"/>
                    <a:pt x="0" y="44865"/>
                    <a:pt x="0" y="49410"/>
                  </a:cubicBezTo>
                  <a:cubicBezTo>
                    <a:pt x="0" y="53955"/>
                    <a:pt x="3671" y="57626"/>
                    <a:pt x="8216"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7" name="Google Shape;2987;p121"/>
            <p:cNvSpPr/>
            <p:nvPr/>
          </p:nvSpPr>
          <p:spPr>
            <a:xfrm>
              <a:off x="3050483" y="109150"/>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5" y="41195"/>
                  </a:lnTo>
                  <a:cubicBezTo>
                    <a:pt x="3671" y="41195"/>
                    <a:pt x="0" y="44865"/>
                    <a:pt x="0" y="49410"/>
                  </a:cubicBezTo>
                  <a:cubicBezTo>
                    <a:pt x="0" y="53955"/>
                    <a:pt x="3671" y="57626"/>
                    <a:pt x="8215"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49" y="57626"/>
                    <a:pt x="98820" y="53955"/>
                    <a:pt x="98820" y="49410"/>
                  </a:cubicBezTo>
                  <a:cubicBezTo>
                    <a:pt x="98820" y="44865"/>
                    <a:pt x="95149"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8" name="Google Shape;2988;p121"/>
            <p:cNvSpPr/>
            <p:nvPr/>
          </p:nvSpPr>
          <p:spPr>
            <a:xfrm>
              <a:off x="3221551" y="109150"/>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5" y="41195"/>
                  </a:lnTo>
                  <a:cubicBezTo>
                    <a:pt x="3671" y="41195"/>
                    <a:pt x="0" y="44865"/>
                    <a:pt x="0" y="49410"/>
                  </a:cubicBezTo>
                  <a:cubicBezTo>
                    <a:pt x="0" y="53955"/>
                    <a:pt x="3671" y="57626"/>
                    <a:pt x="8215"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89" name="Google Shape;2989;p121"/>
            <p:cNvSpPr/>
            <p:nvPr/>
          </p:nvSpPr>
          <p:spPr>
            <a:xfrm>
              <a:off x="3392660" y="109150"/>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6" y="41195"/>
                  </a:lnTo>
                  <a:cubicBezTo>
                    <a:pt x="3671" y="41195"/>
                    <a:pt x="0" y="44865"/>
                    <a:pt x="0" y="49410"/>
                  </a:cubicBezTo>
                  <a:cubicBezTo>
                    <a:pt x="0" y="53955"/>
                    <a:pt x="3671" y="57626"/>
                    <a:pt x="8216"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0" name="Google Shape;2990;p121"/>
            <p:cNvSpPr/>
            <p:nvPr/>
          </p:nvSpPr>
          <p:spPr>
            <a:xfrm>
              <a:off x="2879373" y="266667"/>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6" y="41195"/>
                  </a:lnTo>
                  <a:cubicBezTo>
                    <a:pt x="3671" y="41195"/>
                    <a:pt x="0" y="44865"/>
                    <a:pt x="0" y="49410"/>
                  </a:cubicBezTo>
                  <a:cubicBezTo>
                    <a:pt x="0" y="53955"/>
                    <a:pt x="3671" y="57626"/>
                    <a:pt x="8216"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1" name="Google Shape;2991;p121"/>
            <p:cNvSpPr/>
            <p:nvPr/>
          </p:nvSpPr>
          <p:spPr>
            <a:xfrm>
              <a:off x="3050483" y="266667"/>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5" y="41195"/>
                  </a:lnTo>
                  <a:cubicBezTo>
                    <a:pt x="3671" y="41195"/>
                    <a:pt x="0" y="44865"/>
                    <a:pt x="0" y="49410"/>
                  </a:cubicBezTo>
                  <a:cubicBezTo>
                    <a:pt x="0" y="53955"/>
                    <a:pt x="3671" y="57626"/>
                    <a:pt x="8215"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49" y="57626"/>
                    <a:pt x="98820" y="53955"/>
                    <a:pt x="98820" y="49410"/>
                  </a:cubicBezTo>
                  <a:cubicBezTo>
                    <a:pt x="98820" y="44865"/>
                    <a:pt x="95149"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2" name="Google Shape;2992;p121"/>
            <p:cNvSpPr/>
            <p:nvPr/>
          </p:nvSpPr>
          <p:spPr>
            <a:xfrm>
              <a:off x="3221551" y="266667"/>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5" y="41195"/>
                  </a:lnTo>
                  <a:cubicBezTo>
                    <a:pt x="3671" y="41195"/>
                    <a:pt x="0" y="44865"/>
                    <a:pt x="0" y="49410"/>
                  </a:cubicBezTo>
                  <a:cubicBezTo>
                    <a:pt x="0" y="53955"/>
                    <a:pt x="3671" y="57626"/>
                    <a:pt x="8215"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3" name="Google Shape;2993;p121"/>
            <p:cNvSpPr/>
            <p:nvPr/>
          </p:nvSpPr>
          <p:spPr>
            <a:xfrm>
              <a:off x="3392660" y="266667"/>
              <a:ext cx="68433" cy="68433"/>
            </a:xfrm>
            <a:custGeom>
              <a:rect b="b" l="l" r="r" t="t"/>
              <a:pathLst>
                <a:path extrusionOk="0" h="98820" w="98820">
                  <a:moveTo>
                    <a:pt x="90605" y="41195"/>
                  </a:moveTo>
                  <a:lnTo>
                    <a:pt x="57626" y="41195"/>
                  </a:lnTo>
                  <a:lnTo>
                    <a:pt x="57626" y="8216"/>
                  </a:lnTo>
                  <a:cubicBezTo>
                    <a:pt x="57626" y="3671"/>
                    <a:pt x="53955" y="0"/>
                    <a:pt x="49410" y="0"/>
                  </a:cubicBezTo>
                  <a:cubicBezTo>
                    <a:pt x="44865" y="0"/>
                    <a:pt x="41195" y="3671"/>
                    <a:pt x="41195" y="8216"/>
                  </a:cubicBezTo>
                  <a:lnTo>
                    <a:pt x="41195" y="41195"/>
                  </a:lnTo>
                  <a:lnTo>
                    <a:pt x="8216" y="41195"/>
                  </a:lnTo>
                  <a:cubicBezTo>
                    <a:pt x="3671" y="41195"/>
                    <a:pt x="0" y="44865"/>
                    <a:pt x="0" y="49410"/>
                  </a:cubicBezTo>
                  <a:cubicBezTo>
                    <a:pt x="0" y="53955"/>
                    <a:pt x="3671" y="57626"/>
                    <a:pt x="8216" y="57626"/>
                  </a:cubicBezTo>
                  <a:lnTo>
                    <a:pt x="41195" y="57626"/>
                  </a:lnTo>
                  <a:lnTo>
                    <a:pt x="41195" y="90605"/>
                  </a:lnTo>
                  <a:cubicBezTo>
                    <a:pt x="41195" y="95150"/>
                    <a:pt x="44865" y="98820"/>
                    <a:pt x="49410" y="98820"/>
                  </a:cubicBezTo>
                  <a:cubicBezTo>
                    <a:pt x="53955" y="98820"/>
                    <a:pt x="57626" y="95150"/>
                    <a:pt x="57626" y="90605"/>
                  </a:cubicBezTo>
                  <a:lnTo>
                    <a:pt x="57626" y="57626"/>
                  </a:lnTo>
                  <a:lnTo>
                    <a:pt x="90605" y="57626"/>
                  </a:lnTo>
                  <a:cubicBezTo>
                    <a:pt x="95150" y="57626"/>
                    <a:pt x="98821" y="53955"/>
                    <a:pt x="98821" y="49410"/>
                  </a:cubicBezTo>
                  <a:cubicBezTo>
                    <a:pt x="98821" y="44865"/>
                    <a:pt x="95150" y="41195"/>
                    <a:pt x="90605" y="41195"/>
                  </a:cubicBez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94" name="Google Shape;2994;p121"/>
          <p:cNvGrpSpPr/>
          <p:nvPr/>
        </p:nvGrpSpPr>
        <p:grpSpPr>
          <a:xfrm>
            <a:off x="1779163" y="2927984"/>
            <a:ext cx="1056701" cy="1056700"/>
            <a:chOff x="4566234" y="1661588"/>
            <a:chExt cx="653010" cy="653010"/>
          </a:xfrm>
        </p:grpSpPr>
        <p:sp>
          <p:nvSpPr>
            <p:cNvPr id="2995" name="Google Shape;2995;p121"/>
            <p:cNvSpPr/>
            <p:nvPr/>
          </p:nvSpPr>
          <p:spPr>
            <a:xfrm>
              <a:off x="4715379" y="1810733"/>
              <a:ext cx="367586" cy="367586"/>
            </a:xfrm>
            <a:custGeom>
              <a:rect b="b" l="l" r="r" t="t"/>
              <a:pathLst>
                <a:path extrusionOk="0" h="530810" w="530810">
                  <a:moveTo>
                    <a:pt x="233825" y="530810"/>
                  </a:moveTo>
                  <a:lnTo>
                    <a:pt x="0" y="530810"/>
                  </a:lnTo>
                  <a:cubicBezTo>
                    <a:pt x="0" y="238136"/>
                    <a:pt x="238136" y="0"/>
                    <a:pt x="530810" y="0"/>
                  </a:cubicBezTo>
                  <a:lnTo>
                    <a:pt x="530810" y="233825"/>
                  </a:lnTo>
                  <a:cubicBezTo>
                    <a:pt x="367022" y="233825"/>
                    <a:pt x="233825" y="367081"/>
                    <a:pt x="233825" y="530810"/>
                  </a:cubicBez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6" name="Google Shape;2996;p121"/>
            <p:cNvSpPr/>
            <p:nvPr/>
          </p:nvSpPr>
          <p:spPr>
            <a:xfrm>
              <a:off x="4947852" y="2043206"/>
              <a:ext cx="271392" cy="271392"/>
            </a:xfrm>
            <a:custGeom>
              <a:rect b="b" l="l" r="r" t="t"/>
              <a:pathLst>
                <a:path extrusionOk="0" h="391902" w="391902">
                  <a:moveTo>
                    <a:pt x="391902" y="195951"/>
                  </a:moveTo>
                  <a:cubicBezTo>
                    <a:pt x="391902" y="304172"/>
                    <a:pt x="304172" y="391902"/>
                    <a:pt x="195951" y="391902"/>
                  </a:cubicBezTo>
                  <a:cubicBezTo>
                    <a:pt x="87730" y="391902"/>
                    <a:pt x="0" y="304172"/>
                    <a:pt x="0" y="195951"/>
                  </a:cubicBezTo>
                  <a:cubicBezTo>
                    <a:pt x="0" y="87730"/>
                    <a:pt x="87730" y="0"/>
                    <a:pt x="195951" y="0"/>
                  </a:cubicBezTo>
                  <a:cubicBezTo>
                    <a:pt x="304172" y="0"/>
                    <a:pt x="391902" y="87730"/>
                    <a:pt x="391902" y="195951"/>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97" name="Google Shape;2997;p121"/>
            <p:cNvSpPr/>
            <p:nvPr/>
          </p:nvSpPr>
          <p:spPr>
            <a:xfrm>
              <a:off x="4566234" y="1661588"/>
              <a:ext cx="516355" cy="516355"/>
            </a:xfrm>
            <a:custGeom>
              <a:rect b="b" l="l" r="r" t="t"/>
              <a:pathLst>
                <a:path extrusionOk="0" h="745639" w="745639">
                  <a:moveTo>
                    <a:pt x="0" y="0"/>
                  </a:moveTo>
                  <a:lnTo>
                    <a:pt x="745640" y="0"/>
                  </a:lnTo>
                  <a:lnTo>
                    <a:pt x="745640" y="745640"/>
                  </a:lnTo>
                  <a:lnTo>
                    <a:pt x="0" y="745640"/>
                  </a:lnTo>
                  <a:close/>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998" name="Google Shape;2998;p121"/>
          <p:cNvGrpSpPr/>
          <p:nvPr/>
        </p:nvGrpSpPr>
        <p:grpSpPr>
          <a:xfrm rot="10800000">
            <a:off x="6451041" y="4033686"/>
            <a:ext cx="941368" cy="1445451"/>
            <a:chOff x="2181467" y="2003563"/>
            <a:chExt cx="432733" cy="664483"/>
          </a:xfrm>
        </p:grpSpPr>
        <p:sp>
          <p:nvSpPr>
            <p:cNvPr id="2999" name="Google Shape;2999;p121"/>
            <p:cNvSpPr/>
            <p:nvPr/>
          </p:nvSpPr>
          <p:spPr>
            <a:xfrm>
              <a:off x="2181467" y="2317344"/>
              <a:ext cx="155871" cy="155871"/>
            </a:xfrm>
            <a:custGeom>
              <a:rect b="b" l="l" r="r" t="t"/>
              <a:pathLst>
                <a:path extrusionOk="0" h="225084" w="225084">
                  <a:moveTo>
                    <a:pt x="0" y="225085"/>
                  </a:moveTo>
                  <a:cubicBezTo>
                    <a:pt x="124283" y="225085"/>
                    <a:pt x="225085" y="124283"/>
                    <a:pt x="225085" y="0"/>
                  </a:cubicBezTo>
                  <a:lnTo>
                    <a:pt x="225085" y="0"/>
                  </a:lnTo>
                  <a:cubicBezTo>
                    <a:pt x="100743" y="0"/>
                    <a:pt x="0" y="100801"/>
                    <a:pt x="0" y="225085"/>
                  </a:cubicBezTo>
                  <a:lnTo>
                    <a:pt x="0" y="225085"/>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0" name="Google Shape;3000;p121"/>
            <p:cNvSpPr/>
            <p:nvPr/>
          </p:nvSpPr>
          <p:spPr>
            <a:xfrm>
              <a:off x="2340197" y="2251934"/>
              <a:ext cx="155871" cy="155871"/>
            </a:xfrm>
            <a:custGeom>
              <a:rect b="b" l="l" r="r" t="t"/>
              <a:pathLst>
                <a:path extrusionOk="0" h="225084" w="225084">
                  <a:moveTo>
                    <a:pt x="225085" y="225085"/>
                  </a:moveTo>
                  <a:cubicBezTo>
                    <a:pt x="100802" y="225085"/>
                    <a:pt x="0" y="124283"/>
                    <a:pt x="0" y="0"/>
                  </a:cubicBezTo>
                  <a:lnTo>
                    <a:pt x="0" y="0"/>
                  </a:lnTo>
                  <a:cubicBezTo>
                    <a:pt x="124341" y="0"/>
                    <a:pt x="225085" y="100802"/>
                    <a:pt x="225085" y="225085"/>
                  </a:cubicBezTo>
                  <a:lnTo>
                    <a:pt x="225085" y="225085"/>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1" name="Google Shape;3001;p121"/>
            <p:cNvSpPr/>
            <p:nvPr/>
          </p:nvSpPr>
          <p:spPr>
            <a:xfrm>
              <a:off x="2182720" y="2459813"/>
              <a:ext cx="311742" cy="155871"/>
            </a:xfrm>
            <a:custGeom>
              <a:rect b="b" l="l" r="r" t="t"/>
              <a:pathLst>
                <a:path extrusionOk="0" h="225084" w="450169">
                  <a:moveTo>
                    <a:pt x="450169" y="225085"/>
                  </a:moveTo>
                  <a:cubicBezTo>
                    <a:pt x="450169" y="100743"/>
                    <a:pt x="349368" y="0"/>
                    <a:pt x="225085" y="0"/>
                  </a:cubicBezTo>
                  <a:cubicBezTo>
                    <a:pt x="100801" y="0"/>
                    <a:pt x="0" y="100801"/>
                    <a:pt x="0" y="225085"/>
                  </a:cubicBezTo>
                  <a:lnTo>
                    <a:pt x="450169" y="225085"/>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2" name="Google Shape;3002;p121"/>
            <p:cNvSpPr/>
            <p:nvPr/>
          </p:nvSpPr>
          <p:spPr>
            <a:xfrm>
              <a:off x="2391045" y="2616077"/>
              <a:ext cx="103941" cy="51970"/>
            </a:xfrm>
            <a:custGeom>
              <a:rect b="b" l="l" r="r" t="t"/>
              <a:pathLst>
                <a:path extrusionOk="0" h="75047" w="150095">
                  <a:moveTo>
                    <a:pt x="0" y="0"/>
                  </a:moveTo>
                  <a:cubicBezTo>
                    <a:pt x="0" y="41428"/>
                    <a:pt x="33620" y="75048"/>
                    <a:pt x="75048" y="75048"/>
                  </a:cubicBezTo>
                  <a:cubicBezTo>
                    <a:pt x="116475" y="75048"/>
                    <a:pt x="150095" y="41428"/>
                    <a:pt x="150095" y="0"/>
                  </a:cubicBezTo>
                  <a:lnTo>
                    <a:pt x="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3" name="Google Shape;3003;p121"/>
            <p:cNvSpPr/>
            <p:nvPr/>
          </p:nvSpPr>
          <p:spPr>
            <a:xfrm>
              <a:off x="2286883" y="2616077"/>
              <a:ext cx="103941" cy="51970"/>
            </a:xfrm>
            <a:custGeom>
              <a:rect b="b" l="l" r="r" t="t"/>
              <a:pathLst>
                <a:path extrusionOk="0" h="75047" w="150095">
                  <a:moveTo>
                    <a:pt x="0" y="0"/>
                  </a:moveTo>
                  <a:cubicBezTo>
                    <a:pt x="0" y="41428"/>
                    <a:pt x="33620" y="75048"/>
                    <a:pt x="75048" y="75048"/>
                  </a:cubicBezTo>
                  <a:cubicBezTo>
                    <a:pt x="116475" y="75048"/>
                    <a:pt x="150095" y="41428"/>
                    <a:pt x="150095" y="0"/>
                  </a:cubicBezTo>
                  <a:lnTo>
                    <a:pt x="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4" name="Google Shape;3004;p121"/>
            <p:cNvSpPr/>
            <p:nvPr/>
          </p:nvSpPr>
          <p:spPr>
            <a:xfrm>
              <a:off x="2182720" y="2616077"/>
              <a:ext cx="103941" cy="51970"/>
            </a:xfrm>
            <a:custGeom>
              <a:rect b="b" l="l" r="r" t="t"/>
              <a:pathLst>
                <a:path extrusionOk="0" h="75047" w="150095">
                  <a:moveTo>
                    <a:pt x="0" y="0"/>
                  </a:moveTo>
                  <a:cubicBezTo>
                    <a:pt x="0" y="41428"/>
                    <a:pt x="33620" y="75048"/>
                    <a:pt x="75048" y="75048"/>
                  </a:cubicBezTo>
                  <a:cubicBezTo>
                    <a:pt x="116475" y="75048"/>
                    <a:pt x="150095" y="41428"/>
                    <a:pt x="150095" y="0"/>
                  </a:cubicBezTo>
                  <a:lnTo>
                    <a:pt x="58"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5" name="Google Shape;3005;p121"/>
            <p:cNvSpPr/>
            <p:nvPr/>
          </p:nvSpPr>
          <p:spPr>
            <a:xfrm>
              <a:off x="2338984" y="2108575"/>
              <a:ext cx="4035" cy="350357"/>
            </a:xfrm>
            <a:custGeom>
              <a:rect b="b" l="l" r="r" t="t"/>
              <a:pathLst>
                <a:path extrusionOk="0" h="505930" w="5826">
                  <a:moveTo>
                    <a:pt x="0" y="505930"/>
                  </a:moveTo>
                  <a:lnTo>
                    <a:pt x="0" y="0"/>
                  </a:lnTo>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6" name="Google Shape;3006;p121"/>
            <p:cNvSpPr/>
            <p:nvPr/>
          </p:nvSpPr>
          <p:spPr>
            <a:xfrm>
              <a:off x="2407994" y="2140410"/>
              <a:ext cx="102165" cy="102165"/>
            </a:xfrm>
            <a:custGeom>
              <a:rect b="b" l="l" r="r" t="t"/>
              <a:pathLst>
                <a:path extrusionOk="0" h="147531" w="147531">
                  <a:moveTo>
                    <a:pt x="0" y="147531"/>
                  </a:moveTo>
                  <a:cubicBezTo>
                    <a:pt x="81457" y="147531"/>
                    <a:pt x="147532" y="81457"/>
                    <a:pt x="147532" y="0"/>
                  </a:cubicBezTo>
                  <a:lnTo>
                    <a:pt x="147532" y="0"/>
                  </a:lnTo>
                  <a:cubicBezTo>
                    <a:pt x="66075" y="0"/>
                    <a:pt x="0" y="66075"/>
                    <a:pt x="0" y="147531"/>
                  </a:cubicBezTo>
                  <a:lnTo>
                    <a:pt x="0" y="14753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7" name="Google Shape;3007;p121"/>
            <p:cNvSpPr/>
            <p:nvPr/>
          </p:nvSpPr>
          <p:spPr>
            <a:xfrm>
              <a:off x="2512035" y="2097532"/>
              <a:ext cx="102165" cy="102165"/>
            </a:xfrm>
            <a:custGeom>
              <a:rect b="b" l="l" r="r" t="t"/>
              <a:pathLst>
                <a:path extrusionOk="0" h="147531" w="147531">
                  <a:moveTo>
                    <a:pt x="147532" y="147532"/>
                  </a:moveTo>
                  <a:cubicBezTo>
                    <a:pt x="66075" y="147532"/>
                    <a:pt x="0" y="81457"/>
                    <a:pt x="0" y="0"/>
                  </a:cubicBezTo>
                  <a:lnTo>
                    <a:pt x="0" y="0"/>
                  </a:lnTo>
                  <a:cubicBezTo>
                    <a:pt x="81457" y="0"/>
                    <a:pt x="147532" y="66075"/>
                    <a:pt x="147532" y="147532"/>
                  </a:cubicBezTo>
                  <a:lnTo>
                    <a:pt x="147532" y="147532"/>
                  </a:lnTo>
                  <a:close/>
                </a:path>
              </a:pathLst>
            </a:custGeom>
            <a:solidFill>
              <a:schemeClr val="dk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8" name="Google Shape;3008;p121"/>
            <p:cNvSpPr/>
            <p:nvPr/>
          </p:nvSpPr>
          <p:spPr>
            <a:xfrm>
              <a:off x="2408803" y="2233812"/>
              <a:ext cx="204331" cy="102165"/>
            </a:xfrm>
            <a:custGeom>
              <a:rect b="b" l="l" r="r" t="t"/>
              <a:pathLst>
                <a:path extrusionOk="0" h="147531" w="295063">
                  <a:moveTo>
                    <a:pt x="295063" y="147532"/>
                  </a:moveTo>
                  <a:cubicBezTo>
                    <a:pt x="295063" y="66075"/>
                    <a:pt x="228989" y="0"/>
                    <a:pt x="147532" y="0"/>
                  </a:cubicBezTo>
                  <a:cubicBezTo>
                    <a:pt x="66075" y="0"/>
                    <a:pt x="0" y="66075"/>
                    <a:pt x="0" y="147532"/>
                  </a:cubicBezTo>
                  <a:lnTo>
                    <a:pt x="295063" y="147532"/>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09" name="Google Shape;3009;p121"/>
            <p:cNvSpPr/>
            <p:nvPr/>
          </p:nvSpPr>
          <p:spPr>
            <a:xfrm>
              <a:off x="2545366" y="2336234"/>
              <a:ext cx="68110" cy="34055"/>
            </a:xfrm>
            <a:custGeom>
              <a:rect b="b" l="l" r="r" t="t"/>
              <a:pathLst>
                <a:path extrusionOk="0" h="49177" w="98354">
                  <a:moveTo>
                    <a:pt x="0" y="0"/>
                  </a:moveTo>
                  <a:cubicBezTo>
                    <a:pt x="0" y="27152"/>
                    <a:pt x="22025" y="49177"/>
                    <a:pt x="49177" y="49177"/>
                  </a:cubicBezTo>
                  <a:cubicBezTo>
                    <a:pt x="76330" y="49177"/>
                    <a:pt x="98354" y="27152"/>
                    <a:pt x="98354" y="0"/>
                  </a:cubicBezTo>
                  <a:lnTo>
                    <a:pt x="0"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10" name="Google Shape;3010;p121"/>
            <p:cNvSpPr/>
            <p:nvPr/>
          </p:nvSpPr>
          <p:spPr>
            <a:xfrm>
              <a:off x="2477085" y="2336234"/>
              <a:ext cx="68110" cy="34055"/>
            </a:xfrm>
            <a:custGeom>
              <a:rect b="b" l="l" r="r" t="t"/>
              <a:pathLst>
                <a:path extrusionOk="0" h="49177" w="98354">
                  <a:moveTo>
                    <a:pt x="0" y="0"/>
                  </a:moveTo>
                  <a:cubicBezTo>
                    <a:pt x="0" y="27152"/>
                    <a:pt x="22025" y="49177"/>
                    <a:pt x="49177" y="49177"/>
                  </a:cubicBezTo>
                  <a:cubicBezTo>
                    <a:pt x="76330" y="49177"/>
                    <a:pt x="98354" y="27152"/>
                    <a:pt x="98354" y="0"/>
                  </a:cubicBezTo>
                  <a:lnTo>
                    <a:pt x="0"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11" name="Google Shape;3011;p121"/>
            <p:cNvSpPr/>
            <p:nvPr/>
          </p:nvSpPr>
          <p:spPr>
            <a:xfrm>
              <a:off x="2408803" y="2336234"/>
              <a:ext cx="68110" cy="34055"/>
            </a:xfrm>
            <a:custGeom>
              <a:rect b="b" l="l" r="r" t="t"/>
              <a:pathLst>
                <a:path extrusionOk="0" h="49177" w="98354">
                  <a:moveTo>
                    <a:pt x="0" y="0"/>
                  </a:moveTo>
                  <a:cubicBezTo>
                    <a:pt x="0" y="27152"/>
                    <a:pt x="22025" y="49177"/>
                    <a:pt x="49177" y="49177"/>
                  </a:cubicBezTo>
                  <a:cubicBezTo>
                    <a:pt x="76330" y="49177"/>
                    <a:pt x="98354" y="27152"/>
                    <a:pt x="98354" y="0"/>
                  </a:cubicBezTo>
                  <a:lnTo>
                    <a:pt x="0" y="0"/>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12" name="Google Shape;3012;p121"/>
            <p:cNvSpPr/>
            <p:nvPr/>
          </p:nvSpPr>
          <p:spPr>
            <a:xfrm>
              <a:off x="2511225" y="2003563"/>
              <a:ext cx="4035" cy="229670"/>
            </a:xfrm>
            <a:custGeom>
              <a:rect b="b" l="l" r="r" t="t"/>
              <a:pathLst>
                <a:path extrusionOk="0" h="331654" w="5826">
                  <a:moveTo>
                    <a:pt x="0" y="331654"/>
                  </a:moveTo>
                  <a:lnTo>
                    <a:pt x="0" y="0"/>
                  </a:lnTo>
                </a:path>
              </a:pathLst>
            </a:custGeom>
            <a:noFill/>
            <a:ln cap="flat" cmpd="sng" w="9525">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Vibrant Hues Business Plan by Slidesgo">
  <a:themeElements>
    <a:clrScheme name="Simple Light">
      <a:dk1>
        <a:srgbClr val="220F5F"/>
      </a:dk1>
      <a:lt1>
        <a:srgbClr val="FCFCFC"/>
      </a:lt1>
      <a:dk2>
        <a:srgbClr val="370E89"/>
      </a:dk2>
      <a:lt2>
        <a:srgbClr val="50E6D2"/>
      </a:lt2>
      <a:accent1>
        <a:srgbClr val="FFDB3A"/>
      </a:accent1>
      <a:accent2>
        <a:srgbClr val="FF91E0"/>
      </a:accent2>
      <a:accent3>
        <a:srgbClr val="FF271F"/>
      </a:accent3>
      <a:accent4>
        <a:srgbClr val="E2E0E5"/>
      </a:accent4>
      <a:accent5>
        <a:srgbClr val="FFFFFF"/>
      </a:accent5>
      <a:accent6>
        <a:srgbClr val="FFFFFF"/>
      </a:accent6>
      <a:hlink>
        <a:srgbClr val="220F5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