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1"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10287000" cx="18288000"/>
  <p:notesSz cx="6858000" cy="9144000"/>
  <p:embeddedFontLst>
    <p:embeddedFont>
      <p:font typeface="Cairo SemiBold"/>
      <p:regular r:id="rId45"/>
      <p:bold r:id="rId46"/>
    </p:embeddedFont>
    <p:embeddedFont>
      <p:font typeface="Nunito"/>
      <p:regular r:id="rId47"/>
      <p:bold r:id="rId48"/>
      <p:italic r:id="rId49"/>
      <p:boldItalic r:id="rId50"/>
    </p:embeddedFont>
    <p:embeddedFont>
      <p:font typeface="Lato"/>
      <p:regular r:id="rId51"/>
      <p:bold r:id="rId52"/>
      <p:italic r:id="rId53"/>
      <p:boldItalic r:id="rId54"/>
    </p:embeddedFont>
    <p:embeddedFont>
      <p:font typeface="Cairo"/>
      <p:regular r:id="rId55"/>
      <p:bold r:id="rId56"/>
    </p:embeddedFont>
    <p:embeddedFont>
      <p:font typeface="Cairo Light"/>
      <p:regular r:id="rId57"/>
      <p:bold r:id="rId58"/>
    </p:embeddedFont>
    <p:embeddedFont>
      <p:font typeface="Epilogue"/>
      <p:regular r:id="rId59"/>
      <p:bold r:id="rId60"/>
      <p:italic r:id="rId61"/>
      <p:boldItalic r:id="rId62"/>
    </p:embeddedFont>
    <p:embeddedFont>
      <p:font typeface="Albert Sans"/>
      <p:regular r:id="rId63"/>
      <p:bold r:id="rId64"/>
      <p:italic r:id="rId65"/>
      <p:boldItalic r:id="rId66"/>
    </p:embeddedFont>
    <p:embeddedFont>
      <p:font typeface="PT Sans"/>
      <p:regular r:id="rId67"/>
      <p:bold r:id="rId68"/>
      <p:italic r:id="rId69"/>
      <p:boldItalic r:id="rId70"/>
    </p:embeddedFont>
    <p:embeddedFont>
      <p:font typeface="Anek Gurmukhi"/>
      <p:regular r:id="rId71"/>
      <p:bold r:id="rId7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CairoSemiBold-bold.fntdata"/><Relationship Id="rId45" Type="http://schemas.openxmlformats.org/officeDocument/2006/relationships/font" Target="fonts/CairoSemiBold-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Nunito-bold.fntdata"/><Relationship Id="rId47" Type="http://schemas.openxmlformats.org/officeDocument/2006/relationships/font" Target="fonts/Nunito-regular.fntdata"/><Relationship Id="rId49" Type="http://schemas.openxmlformats.org/officeDocument/2006/relationships/font" Target="fonts/Nunito-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2" Type="http://schemas.openxmlformats.org/officeDocument/2006/relationships/font" Target="fonts/AnekGurmukhi-bold.fntdata"/><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71" Type="http://schemas.openxmlformats.org/officeDocument/2006/relationships/font" Target="fonts/AnekGurmukhi-regular.fntdata"/><Relationship Id="rId70" Type="http://schemas.openxmlformats.org/officeDocument/2006/relationships/font" Target="fonts/PTSans-boldItalic.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Epilogue-boldItalic.fntdata"/><Relationship Id="rId61" Type="http://schemas.openxmlformats.org/officeDocument/2006/relationships/font" Target="fonts/Epilogue-italic.fntdata"/><Relationship Id="rId20" Type="http://schemas.openxmlformats.org/officeDocument/2006/relationships/slide" Target="slides/slide15.xml"/><Relationship Id="rId64" Type="http://schemas.openxmlformats.org/officeDocument/2006/relationships/font" Target="fonts/AlbertSans-bold.fntdata"/><Relationship Id="rId63" Type="http://schemas.openxmlformats.org/officeDocument/2006/relationships/font" Target="fonts/AlbertSans-regular.fntdata"/><Relationship Id="rId22" Type="http://schemas.openxmlformats.org/officeDocument/2006/relationships/slide" Target="slides/slide17.xml"/><Relationship Id="rId66" Type="http://schemas.openxmlformats.org/officeDocument/2006/relationships/font" Target="fonts/AlbertSans-boldItalic.fntdata"/><Relationship Id="rId21" Type="http://schemas.openxmlformats.org/officeDocument/2006/relationships/slide" Target="slides/slide16.xml"/><Relationship Id="rId65" Type="http://schemas.openxmlformats.org/officeDocument/2006/relationships/font" Target="fonts/AlbertSans-italic.fntdata"/><Relationship Id="rId24" Type="http://schemas.openxmlformats.org/officeDocument/2006/relationships/slide" Target="slides/slide19.xml"/><Relationship Id="rId68" Type="http://schemas.openxmlformats.org/officeDocument/2006/relationships/font" Target="fonts/PTSans-bold.fntdata"/><Relationship Id="rId23" Type="http://schemas.openxmlformats.org/officeDocument/2006/relationships/slide" Target="slides/slide18.xml"/><Relationship Id="rId67" Type="http://schemas.openxmlformats.org/officeDocument/2006/relationships/font" Target="fonts/PTSans-regular.fntdata"/><Relationship Id="rId60" Type="http://schemas.openxmlformats.org/officeDocument/2006/relationships/font" Target="fonts/Epilogue-bold.fntdata"/><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PTSans-italic.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Lato-regular.fntdata"/><Relationship Id="rId50" Type="http://schemas.openxmlformats.org/officeDocument/2006/relationships/font" Target="fonts/Nunito-boldItalic.fntdata"/><Relationship Id="rId53" Type="http://schemas.openxmlformats.org/officeDocument/2006/relationships/font" Target="fonts/Lato-italic.fntdata"/><Relationship Id="rId52" Type="http://schemas.openxmlformats.org/officeDocument/2006/relationships/font" Target="fonts/Lato-bold.fntdata"/><Relationship Id="rId11" Type="http://schemas.openxmlformats.org/officeDocument/2006/relationships/slide" Target="slides/slide6.xml"/><Relationship Id="rId55" Type="http://schemas.openxmlformats.org/officeDocument/2006/relationships/font" Target="fonts/Cairo-regular.fntdata"/><Relationship Id="rId10" Type="http://schemas.openxmlformats.org/officeDocument/2006/relationships/slide" Target="slides/slide5.xml"/><Relationship Id="rId54" Type="http://schemas.openxmlformats.org/officeDocument/2006/relationships/font" Target="fonts/Lato-boldItalic.fntdata"/><Relationship Id="rId13" Type="http://schemas.openxmlformats.org/officeDocument/2006/relationships/slide" Target="slides/slide8.xml"/><Relationship Id="rId57" Type="http://schemas.openxmlformats.org/officeDocument/2006/relationships/font" Target="fonts/CairoLight-regular.fntdata"/><Relationship Id="rId12" Type="http://schemas.openxmlformats.org/officeDocument/2006/relationships/slide" Target="slides/slide7.xml"/><Relationship Id="rId56" Type="http://schemas.openxmlformats.org/officeDocument/2006/relationships/font" Target="fonts/Cairo-bold.fntdata"/><Relationship Id="rId15" Type="http://schemas.openxmlformats.org/officeDocument/2006/relationships/slide" Target="slides/slide10.xml"/><Relationship Id="rId59" Type="http://schemas.openxmlformats.org/officeDocument/2006/relationships/font" Target="fonts/Epilogue-regular.fntdata"/><Relationship Id="rId14" Type="http://schemas.openxmlformats.org/officeDocument/2006/relationships/slide" Target="slides/slide9.xml"/><Relationship Id="rId58" Type="http://schemas.openxmlformats.org/officeDocument/2006/relationships/font" Target="fonts/CairoLight-bold.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2cfc6549f7e_0_2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g2cfc6549f7e_0_28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2cfc6549f7e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g2cfc6549f7e_0_3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g2cfc6549f7e_0_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g2cfc6549f7e_0_9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2cfc6549f7e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g2cfc6549f7e_0_5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g2cfc6549f7e_0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g2cfc6549f7e_0_8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2cfc6549f7e_0_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g2cfc6549f7e_0_11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2cfc6549f7e_0_1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g2cfc6549f7e_0_15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2cfc6549f7e_0_1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g2cfc6549f7e_0_16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g2cfc6549f7e_0_1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g2cfc6549f7e_0_18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g2cfc6549f7e_0_24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27" name="Google Shape;327;g2cfc6549f7e_0_2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g2cfc6549f7e_0_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33" name="Google Shape;333;g2cfc6549f7e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g2cfc6549f7e_0_23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39" name="Google Shape;339;g2cfc6549f7e_0_2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g2cfc6549f7e_0_24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45" name="Google Shape;345;g2cfc6549f7e_0_2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g2cfc6549f7e_0_2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g2cfc6549f7e_0_25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g2cfc6549f7e_0_2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g2cfc6549f7e_0_27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2d9f5fcc0f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g2d9f5fcc0fd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g2cfc6549f7e_0_30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81" name="Google Shape;381;g2cfc6549f7e_0_3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g2cfc6549f7e_0_3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87" name="Google Shape;387;g2cfc6549f7e_0_3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g2cfc6549f7e_0_32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393" name="Google Shape;393;g2cfc6549f7e_0_3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g2cfc6549f7e_0_3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g2cfc6549f7e_0_33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g2cfc6549f7e_0_3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g2cfc6549f7e_0_34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g2cfc6549f7e_0_3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g2cfc6549f7e_0_35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 name="Shape 424"/>
        <p:cNvGrpSpPr/>
        <p:nvPr/>
      </p:nvGrpSpPr>
      <p:grpSpPr>
        <a:xfrm>
          <a:off x="0" y="0"/>
          <a:ext cx="0" cy="0"/>
          <a:chOff x="0" y="0"/>
          <a:chExt cx="0" cy="0"/>
        </a:xfrm>
      </p:grpSpPr>
      <p:sp>
        <p:nvSpPr>
          <p:cNvPr id="425" name="Google Shape;425;g2cfc6549f7e_0_3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g2cfc6549f7e_0_35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g2cfc6549f7e_0_3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g2cfc6549f7e_0_37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g2cfc6549f7e_0_4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g2cfc6549f7e_0_40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g2cfc6549f7e_0_4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g2cfc6549f7e_0_42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g2cfc6549f7e_0_4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g2cfc6549f7e_0_4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g2cfc6549f7e_0_4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g2cfc6549f7e_0_45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g2cfc6549f7e_0_4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g2cfc6549f7e_0_46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g2cfc6549f7e_0_5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g2cfc6549f7e_0_50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g2cfc6549f7e_0_5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g2cfc6549f7e_0_51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g2cfc6549f7e_0_5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g2cfc6549f7e_0_52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g2cfc6549f7e_0_5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g2cfc6549f7e_0_5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4" name="Shape 554"/>
        <p:cNvGrpSpPr/>
        <p:nvPr/>
      </p:nvGrpSpPr>
      <p:grpSpPr>
        <a:xfrm>
          <a:off x="0" y="0"/>
          <a:ext cx="0" cy="0"/>
          <a:chOff x="0" y="0"/>
          <a:chExt cx="0" cy="0"/>
        </a:xfrm>
      </p:grpSpPr>
      <p:sp>
        <p:nvSpPr>
          <p:cNvPr id="555" name="Google Shape;555;g2cfc6549f7e_0_5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g2cfc6549f7e_0_54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2" name="Shape 562"/>
        <p:cNvGrpSpPr/>
        <p:nvPr/>
      </p:nvGrpSpPr>
      <p:grpSpPr>
        <a:xfrm>
          <a:off x="0" y="0"/>
          <a:ext cx="0" cy="0"/>
          <a:chOff x="0" y="0"/>
          <a:chExt cx="0" cy="0"/>
        </a:xfrm>
      </p:grpSpPr>
      <p:sp>
        <p:nvSpPr>
          <p:cNvPr id="563" name="Google Shape;563;g2cfc6549f7e_0_5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g2cfc6549f7e_0_55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8" name="Shape 568"/>
        <p:cNvGrpSpPr/>
        <p:nvPr/>
      </p:nvGrpSpPr>
      <p:grpSpPr>
        <a:xfrm>
          <a:off x="0" y="0"/>
          <a:ext cx="0" cy="0"/>
          <a:chOff x="0" y="0"/>
          <a:chExt cx="0" cy="0"/>
        </a:xfrm>
      </p:grpSpPr>
      <p:sp>
        <p:nvSpPr>
          <p:cNvPr id="569" name="Google Shape;569;g2cfc6549f7e_0_5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g2cfc6549f7e_0_56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9" name="Shape 579"/>
        <p:cNvGrpSpPr/>
        <p:nvPr/>
      </p:nvGrpSpPr>
      <p:grpSpPr>
        <a:xfrm>
          <a:off x="0" y="0"/>
          <a:ext cx="0" cy="0"/>
          <a:chOff x="0" y="0"/>
          <a:chExt cx="0" cy="0"/>
        </a:xfrm>
      </p:grpSpPr>
      <p:sp>
        <p:nvSpPr>
          <p:cNvPr id="580" name="Google Shape;580;g2d9f5fcc0fd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g2d9f5fcc0fd_0_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9" name="Shape 589"/>
        <p:cNvGrpSpPr/>
        <p:nvPr/>
      </p:nvGrpSpPr>
      <p:grpSpPr>
        <a:xfrm>
          <a:off x="0" y="0"/>
          <a:ext cx="0" cy="0"/>
          <a:chOff x="0" y="0"/>
          <a:chExt cx="0" cy="0"/>
        </a:xfrm>
      </p:grpSpPr>
      <p:sp>
        <p:nvSpPr>
          <p:cNvPr id="590" name="Google Shape;590;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 name="Shape 8"/>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
  <p:cSld name="CUSTOM">
    <p:spTree>
      <p:nvGrpSpPr>
        <p:cNvPr id="9" name="Shape 9"/>
        <p:cNvGrpSpPr/>
        <p:nvPr/>
      </p:nvGrpSpPr>
      <p:grpSpPr>
        <a:xfrm>
          <a:off x="0" y="0"/>
          <a:ext cx="0" cy="0"/>
          <a:chOff x="0" y="0"/>
          <a:chExt cx="0" cy="0"/>
        </a:xfrm>
      </p:grpSpPr>
      <p:pic>
        <p:nvPicPr>
          <p:cNvPr id="10" name="Google Shape;10;p3"/>
          <p:cNvPicPr preferRelativeResize="0"/>
          <p:nvPr/>
        </p:nvPicPr>
        <p:blipFill rotWithShape="1">
          <a:blip r:embed="rId2">
            <a:alphaModFix/>
          </a:blip>
          <a:srcRect b="68527" l="74799" r="0" t="0"/>
          <a:stretch/>
        </p:blipFill>
        <p:spPr>
          <a:xfrm>
            <a:off x="0" y="6915675"/>
            <a:ext cx="2503148" cy="3371325"/>
          </a:xfrm>
          <a:prstGeom prst="rect">
            <a:avLst/>
          </a:prstGeom>
          <a:noFill/>
          <a:ln>
            <a:noFill/>
          </a:ln>
        </p:spPr>
      </p:pic>
      <p:sp>
        <p:nvSpPr>
          <p:cNvPr id="11" name="Google Shape;11;p3"/>
          <p:cNvSpPr txBox="1"/>
          <p:nvPr>
            <p:ph idx="1" type="subTitle"/>
          </p:nvPr>
        </p:nvSpPr>
        <p:spPr>
          <a:xfrm>
            <a:off x="1028700" y="7477875"/>
            <a:ext cx="4564500" cy="9024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5300"/>
              <a:buNone/>
              <a:defRPr b="1" sz="530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pic>
        <p:nvPicPr>
          <p:cNvPr id="12" name="Google Shape;12;p3"/>
          <p:cNvPicPr preferRelativeResize="0"/>
          <p:nvPr/>
        </p:nvPicPr>
        <p:blipFill rotWithShape="1">
          <a:blip r:embed="rId2">
            <a:alphaModFix/>
          </a:blip>
          <a:srcRect b="0" l="0" r="55669" t="59971"/>
          <a:stretch/>
        </p:blipFill>
        <p:spPr>
          <a:xfrm>
            <a:off x="10976075" y="0"/>
            <a:ext cx="7312052" cy="7120824"/>
          </a:xfrm>
          <a:prstGeom prst="rect">
            <a:avLst/>
          </a:prstGeom>
          <a:noFill/>
          <a:ln>
            <a:noFill/>
          </a:ln>
        </p:spPr>
      </p:pic>
      <p:sp>
        <p:nvSpPr>
          <p:cNvPr id="13" name="Google Shape;13;p3"/>
          <p:cNvSpPr/>
          <p:nvPr/>
        </p:nvSpPr>
        <p:spPr>
          <a:xfrm rot="5400000">
            <a:off x="6522510" y="7116487"/>
            <a:ext cx="779845" cy="1809767"/>
          </a:xfrm>
          <a:custGeom>
            <a:rect b="b" l="l" r="r" t="t"/>
            <a:pathLst>
              <a:path extrusionOk="0" h="1809767" w="779845">
                <a:moveTo>
                  <a:pt x="0" y="0"/>
                </a:moveTo>
                <a:lnTo>
                  <a:pt x="779846" y="0"/>
                </a:lnTo>
                <a:lnTo>
                  <a:pt x="779846" y="1809768"/>
                </a:lnTo>
                <a:lnTo>
                  <a:pt x="0" y="1809768"/>
                </a:lnTo>
                <a:lnTo>
                  <a:pt x="0" y="0"/>
                </a:lnTo>
                <a:close/>
              </a:path>
            </a:pathLst>
          </a:custGeom>
          <a:blipFill rotWithShape="1">
            <a:blip r:embed="rId3">
              <a:alphaModFix/>
            </a:blip>
            <a:stretch>
              <a:fillRect b="0" l="0" r="0" t="0"/>
            </a:stretch>
          </a:blipFill>
          <a:ln>
            <a:noFill/>
          </a:ln>
        </p:spPr>
      </p:sp>
      <p:grpSp>
        <p:nvGrpSpPr>
          <p:cNvPr id="14" name="Google Shape;14;p3"/>
          <p:cNvGrpSpPr/>
          <p:nvPr/>
        </p:nvGrpSpPr>
        <p:grpSpPr>
          <a:xfrm>
            <a:off x="0" y="-108496"/>
            <a:ext cx="18288118" cy="902538"/>
            <a:chOff x="0" y="-28575"/>
            <a:chExt cx="4816592" cy="237704"/>
          </a:xfrm>
        </p:grpSpPr>
        <p:sp>
          <p:nvSpPr>
            <p:cNvPr id="15" name="Google Shape;15;p3"/>
            <p:cNvSpPr/>
            <p:nvPr/>
          </p:nvSpPr>
          <p:spPr>
            <a:xfrm>
              <a:off x="0" y="0"/>
              <a:ext cx="4816592" cy="209129"/>
            </a:xfrm>
            <a:custGeom>
              <a:rect b="b" l="l" r="r" t="t"/>
              <a:pathLst>
                <a:path extrusionOk="0" h="209129" w="4816592">
                  <a:moveTo>
                    <a:pt x="0" y="0"/>
                  </a:moveTo>
                  <a:lnTo>
                    <a:pt x="4816592" y="0"/>
                  </a:lnTo>
                  <a:lnTo>
                    <a:pt x="4816592" y="209129"/>
                  </a:lnTo>
                  <a:lnTo>
                    <a:pt x="0" y="209129"/>
                  </a:lnTo>
                  <a:close/>
                </a:path>
              </a:pathLst>
            </a:custGeom>
            <a:gradFill>
              <a:gsLst>
                <a:gs pos="0">
                  <a:srgbClr val="A4D8DB"/>
                </a:gs>
                <a:gs pos="50000">
                  <a:srgbClr val="6CC2C8"/>
                </a:gs>
                <a:gs pos="100000">
                  <a:srgbClr val="43B5BB"/>
                </a:gs>
              </a:gsLst>
              <a:lin ang="0" scaled="0"/>
            </a:gradFill>
            <a:ln>
              <a:noFill/>
            </a:ln>
          </p:spPr>
        </p:sp>
        <p:sp>
          <p:nvSpPr>
            <p:cNvPr id="16" name="Google Shape;16;p3"/>
            <p:cNvSpPr txBox="1"/>
            <p:nvPr/>
          </p:nvSpPr>
          <p:spPr>
            <a:xfrm>
              <a:off x="0" y="-28575"/>
              <a:ext cx="4816500" cy="237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 name="Google Shape;17;p3"/>
          <p:cNvSpPr txBox="1"/>
          <p:nvPr>
            <p:ph type="title"/>
          </p:nvPr>
        </p:nvSpPr>
        <p:spPr>
          <a:xfrm>
            <a:off x="1028700" y="1399475"/>
            <a:ext cx="8739600" cy="5950800"/>
          </a:xfrm>
          <a:prstGeom prst="rect">
            <a:avLst/>
          </a:prstGeom>
          <a:noFill/>
          <a:ln>
            <a:noFill/>
          </a:ln>
        </p:spPr>
        <p:txBody>
          <a:bodyPr anchorCtr="0" anchor="t" bIns="45700" lIns="91425" spcFirstLastPara="1" rIns="91425" wrap="square" tIns="45700">
            <a:normAutofit/>
          </a:bodyPr>
          <a:lstStyle>
            <a:lvl1pPr lvl="0" marR="0" rtl="0">
              <a:spcBef>
                <a:spcPts val="0"/>
              </a:spcBef>
              <a:spcAft>
                <a:spcPts val="0"/>
              </a:spcAft>
              <a:buClr>
                <a:schemeClr val="lt1"/>
              </a:buClr>
              <a:buSzPts val="11950"/>
              <a:buFont typeface="Cairo Light"/>
              <a:buNone/>
              <a:defRPr i="0" sz="11950" u="none" cap="none" strike="noStrike">
                <a:solidFill>
                  <a:schemeClr val="lt1"/>
                </a:solidFill>
                <a:latin typeface="Cairo Light"/>
                <a:ea typeface="Cairo Light"/>
                <a:cs typeface="Cairo Light"/>
                <a:sym typeface="Cairo Light"/>
              </a:defRPr>
            </a:lvl1pPr>
            <a:lvl2pPr lvl="1" rtl="0">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2pPr>
            <a:lvl3pPr lvl="2" rtl="0">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3pPr>
            <a:lvl4pPr lvl="3" rtl="0">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4pPr>
            <a:lvl5pPr lvl="4" rtl="0">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5pPr>
            <a:lvl6pPr lvl="5" rtl="0">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6pPr>
            <a:lvl7pPr lvl="6" rtl="0">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7pPr>
            <a:lvl8pPr lvl="7" rtl="0">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8pPr>
            <a:lvl9pPr lvl="8" rtl="0">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9pPr>
          </a:lstStyle>
          <a:p/>
        </p:txBody>
      </p:sp>
      <p:sp>
        <p:nvSpPr>
          <p:cNvPr id="18" name="Google Shape;18;p3"/>
          <p:cNvSpPr txBox="1"/>
          <p:nvPr>
            <p:ph idx="2" type="subTitle"/>
          </p:nvPr>
        </p:nvSpPr>
        <p:spPr>
          <a:xfrm rot="5400000">
            <a:off x="14413325" y="4312975"/>
            <a:ext cx="5984100" cy="703800"/>
          </a:xfrm>
          <a:prstGeom prst="rect">
            <a:avLst/>
          </a:prstGeom>
        </p:spPr>
        <p:txBody>
          <a:bodyPr anchorCtr="0" anchor="t" bIns="45700" lIns="91425" spcFirstLastPara="1" rIns="91425" wrap="square" tIns="45700">
            <a:normAutofit/>
          </a:bodyPr>
          <a:lstStyle>
            <a:lvl1pPr lvl="0">
              <a:spcBef>
                <a:spcPts val="640"/>
              </a:spcBef>
              <a:spcAft>
                <a:spcPts val="0"/>
              </a:spcAft>
              <a:buClr>
                <a:srgbClr val="43B5BB"/>
              </a:buClr>
              <a:buSzPts val="3250"/>
              <a:buNone/>
              <a:defRPr sz="3250">
                <a:solidFill>
                  <a:srgbClr val="43B5BB"/>
                </a:solidFill>
              </a:defRPr>
            </a:lvl1pPr>
            <a:lvl2pPr lvl="1">
              <a:spcBef>
                <a:spcPts val="640"/>
              </a:spcBef>
              <a:spcAft>
                <a:spcPts val="0"/>
              </a:spcAft>
              <a:buSzPts val="2200"/>
              <a:buNone/>
              <a:defRPr/>
            </a:lvl2pPr>
            <a:lvl3pPr lvl="2">
              <a:spcBef>
                <a:spcPts val="640"/>
              </a:spcBef>
              <a:spcAft>
                <a:spcPts val="0"/>
              </a:spcAft>
              <a:buSzPts val="2200"/>
              <a:buNone/>
              <a:defRPr/>
            </a:lvl3pPr>
            <a:lvl4pPr lvl="3">
              <a:spcBef>
                <a:spcPts val="640"/>
              </a:spcBef>
              <a:spcAft>
                <a:spcPts val="0"/>
              </a:spcAft>
              <a:buSzPts val="2200"/>
              <a:buNone/>
              <a:defRPr/>
            </a:lvl4pPr>
            <a:lvl5pPr lvl="4">
              <a:spcBef>
                <a:spcPts val="640"/>
              </a:spcBef>
              <a:spcAft>
                <a:spcPts val="0"/>
              </a:spcAft>
              <a:buSzPts val="2200"/>
              <a:buNone/>
              <a:defRPr/>
            </a:lvl5pPr>
            <a:lvl6pPr lvl="5">
              <a:spcBef>
                <a:spcPts val="640"/>
              </a:spcBef>
              <a:spcAft>
                <a:spcPts val="0"/>
              </a:spcAft>
              <a:buSzPts val="2200"/>
              <a:buNone/>
              <a:defRPr/>
            </a:lvl6pPr>
            <a:lvl7pPr lvl="6">
              <a:spcBef>
                <a:spcPts val="640"/>
              </a:spcBef>
              <a:spcAft>
                <a:spcPts val="0"/>
              </a:spcAft>
              <a:buSzPts val="2200"/>
              <a:buNone/>
              <a:defRPr/>
            </a:lvl7pPr>
            <a:lvl8pPr lvl="7">
              <a:spcBef>
                <a:spcPts val="640"/>
              </a:spcBef>
              <a:spcAft>
                <a:spcPts val="0"/>
              </a:spcAft>
              <a:buSzPts val="2200"/>
              <a:buNone/>
              <a:defRPr/>
            </a:lvl8pPr>
            <a:lvl9pPr lvl="8">
              <a:spcBef>
                <a:spcPts val="640"/>
              </a:spcBef>
              <a:spcAft>
                <a:spcPts val="0"/>
              </a:spcAft>
              <a:buSzPts val="2200"/>
              <a:buNone/>
              <a:defRPr/>
            </a:lvl9pPr>
          </a:lstStyle>
          <a:p/>
        </p:txBody>
      </p:sp>
      <p:sp>
        <p:nvSpPr>
          <p:cNvPr id="19" name="Google Shape;19;p3"/>
          <p:cNvSpPr txBox="1"/>
          <p:nvPr>
            <p:ph idx="3" type="subTitle"/>
          </p:nvPr>
        </p:nvSpPr>
        <p:spPr>
          <a:xfrm>
            <a:off x="7839825" y="189025"/>
            <a:ext cx="4564500" cy="307500"/>
          </a:xfrm>
          <a:prstGeom prst="rect">
            <a:avLst/>
          </a:prstGeom>
        </p:spPr>
        <p:txBody>
          <a:bodyPr anchorCtr="0" anchor="t" bIns="45700" lIns="91425" spcFirstLastPara="1" rIns="91425" wrap="square" tIns="45700">
            <a:normAutofit/>
          </a:bodyPr>
          <a:lstStyle>
            <a:lvl1pPr lvl="0" algn="ctr">
              <a:spcBef>
                <a:spcPts val="640"/>
              </a:spcBef>
              <a:spcAft>
                <a:spcPts val="0"/>
              </a:spcAft>
              <a:buClr>
                <a:schemeClr val="lt1"/>
              </a:buClr>
              <a:buSzPts val="1950"/>
              <a:buNone/>
              <a:defRPr sz="1950">
                <a:solidFill>
                  <a:schemeClr val="lt1"/>
                </a:solidFill>
              </a:defRPr>
            </a:lvl1pPr>
            <a:lvl2pPr lvl="1" algn="ctr">
              <a:spcBef>
                <a:spcPts val="640"/>
              </a:spcBef>
              <a:spcAft>
                <a:spcPts val="0"/>
              </a:spcAft>
              <a:buSzPts val="2200"/>
              <a:buNone/>
              <a:defRPr/>
            </a:lvl2pPr>
            <a:lvl3pPr lvl="2" algn="ctr">
              <a:spcBef>
                <a:spcPts val="640"/>
              </a:spcBef>
              <a:spcAft>
                <a:spcPts val="0"/>
              </a:spcAft>
              <a:buSzPts val="2200"/>
              <a:buNone/>
              <a:defRPr/>
            </a:lvl3pPr>
            <a:lvl4pPr lvl="3" algn="ctr">
              <a:spcBef>
                <a:spcPts val="640"/>
              </a:spcBef>
              <a:spcAft>
                <a:spcPts val="0"/>
              </a:spcAft>
              <a:buSzPts val="2200"/>
              <a:buNone/>
              <a:defRPr/>
            </a:lvl4pPr>
            <a:lvl5pPr lvl="4" algn="ctr">
              <a:spcBef>
                <a:spcPts val="640"/>
              </a:spcBef>
              <a:spcAft>
                <a:spcPts val="0"/>
              </a:spcAft>
              <a:buSzPts val="2200"/>
              <a:buNone/>
              <a:defRPr/>
            </a:lvl5pPr>
            <a:lvl6pPr lvl="5" algn="ctr">
              <a:spcBef>
                <a:spcPts val="640"/>
              </a:spcBef>
              <a:spcAft>
                <a:spcPts val="0"/>
              </a:spcAft>
              <a:buSzPts val="2200"/>
              <a:buNone/>
              <a:defRPr/>
            </a:lvl6pPr>
            <a:lvl7pPr lvl="6" algn="ctr">
              <a:spcBef>
                <a:spcPts val="640"/>
              </a:spcBef>
              <a:spcAft>
                <a:spcPts val="0"/>
              </a:spcAft>
              <a:buSzPts val="2200"/>
              <a:buNone/>
              <a:defRPr/>
            </a:lvl7pPr>
            <a:lvl8pPr lvl="7" algn="ctr">
              <a:spcBef>
                <a:spcPts val="640"/>
              </a:spcBef>
              <a:spcAft>
                <a:spcPts val="0"/>
              </a:spcAft>
              <a:buSzPts val="2200"/>
              <a:buNone/>
              <a:defRPr/>
            </a:lvl8pPr>
            <a:lvl9pPr lvl="8" algn="ctr">
              <a:spcBef>
                <a:spcPts val="640"/>
              </a:spcBef>
              <a:spcAft>
                <a:spcPts val="0"/>
              </a:spcAft>
              <a:buSzPts val="2200"/>
              <a:buNone/>
              <a:defRPr/>
            </a:lvl9pPr>
          </a:lstStyle>
          <a:p/>
        </p:txBody>
      </p:sp>
      <p:sp>
        <p:nvSpPr>
          <p:cNvPr id="20" name="Google Shape;20;p3"/>
          <p:cNvSpPr txBox="1"/>
          <p:nvPr>
            <p:ph idx="4" type="subTitle"/>
          </p:nvPr>
        </p:nvSpPr>
        <p:spPr>
          <a:xfrm>
            <a:off x="13348600" y="189025"/>
            <a:ext cx="3973800" cy="307500"/>
          </a:xfrm>
          <a:prstGeom prst="rect">
            <a:avLst/>
          </a:prstGeom>
        </p:spPr>
        <p:txBody>
          <a:bodyPr anchorCtr="0" anchor="t" bIns="45700" lIns="91425" spcFirstLastPara="1" rIns="91425" wrap="square" tIns="45700">
            <a:normAutofit/>
          </a:bodyPr>
          <a:lstStyle>
            <a:lvl1pPr lvl="0" rtl="0" algn="r">
              <a:spcBef>
                <a:spcPts val="640"/>
              </a:spcBef>
              <a:spcAft>
                <a:spcPts val="0"/>
              </a:spcAft>
              <a:buClr>
                <a:schemeClr val="lt1"/>
              </a:buClr>
              <a:buSzPts val="1950"/>
              <a:buNone/>
              <a:defRPr sz="1950">
                <a:solidFill>
                  <a:schemeClr val="lt1"/>
                </a:solidFill>
              </a:defRPr>
            </a:lvl1pPr>
            <a:lvl2pPr lvl="1" rtl="0" algn="r">
              <a:spcBef>
                <a:spcPts val="640"/>
              </a:spcBef>
              <a:spcAft>
                <a:spcPts val="0"/>
              </a:spcAft>
              <a:buSzPts val="2200"/>
              <a:buNone/>
              <a:defRPr/>
            </a:lvl2pPr>
            <a:lvl3pPr lvl="2" rtl="0" algn="r">
              <a:spcBef>
                <a:spcPts val="640"/>
              </a:spcBef>
              <a:spcAft>
                <a:spcPts val="0"/>
              </a:spcAft>
              <a:buSzPts val="2200"/>
              <a:buNone/>
              <a:defRPr/>
            </a:lvl3pPr>
            <a:lvl4pPr lvl="3" rtl="0" algn="r">
              <a:spcBef>
                <a:spcPts val="640"/>
              </a:spcBef>
              <a:spcAft>
                <a:spcPts val="0"/>
              </a:spcAft>
              <a:buSzPts val="2200"/>
              <a:buNone/>
              <a:defRPr/>
            </a:lvl4pPr>
            <a:lvl5pPr lvl="4" rtl="0" algn="r">
              <a:spcBef>
                <a:spcPts val="640"/>
              </a:spcBef>
              <a:spcAft>
                <a:spcPts val="0"/>
              </a:spcAft>
              <a:buSzPts val="2200"/>
              <a:buNone/>
              <a:defRPr/>
            </a:lvl5pPr>
            <a:lvl6pPr lvl="5" rtl="0" algn="r">
              <a:spcBef>
                <a:spcPts val="640"/>
              </a:spcBef>
              <a:spcAft>
                <a:spcPts val="0"/>
              </a:spcAft>
              <a:buSzPts val="2200"/>
              <a:buNone/>
              <a:defRPr/>
            </a:lvl6pPr>
            <a:lvl7pPr lvl="6" rtl="0" algn="r">
              <a:spcBef>
                <a:spcPts val="640"/>
              </a:spcBef>
              <a:spcAft>
                <a:spcPts val="0"/>
              </a:spcAft>
              <a:buSzPts val="2200"/>
              <a:buNone/>
              <a:defRPr/>
            </a:lvl7pPr>
            <a:lvl8pPr lvl="7" rtl="0" algn="r">
              <a:spcBef>
                <a:spcPts val="640"/>
              </a:spcBef>
              <a:spcAft>
                <a:spcPts val="0"/>
              </a:spcAft>
              <a:buSzPts val="2200"/>
              <a:buNone/>
              <a:defRPr/>
            </a:lvl8pPr>
            <a:lvl9pPr lvl="8" rtl="0" algn="r">
              <a:spcBef>
                <a:spcPts val="640"/>
              </a:spcBef>
              <a:spcAft>
                <a:spcPts val="0"/>
              </a:spcAft>
              <a:buSzPts val="2200"/>
              <a:buNone/>
              <a:defRPr/>
            </a:lvl9pPr>
          </a:lstStyle>
          <a:p/>
        </p:txBody>
      </p:sp>
      <p:sp>
        <p:nvSpPr>
          <p:cNvPr id="21" name="Google Shape;21;p3"/>
          <p:cNvSpPr txBox="1"/>
          <p:nvPr>
            <p:ph idx="5" type="subTitle"/>
          </p:nvPr>
        </p:nvSpPr>
        <p:spPr>
          <a:xfrm>
            <a:off x="827150" y="189025"/>
            <a:ext cx="4564500" cy="3075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1950"/>
              <a:buNone/>
              <a:defRPr sz="195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2">
  <p:cSld name="CUSTOM_1">
    <p:spTree>
      <p:nvGrpSpPr>
        <p:cNvPr id="22" name="Shape 22"/>
        <p:cNvGrpSpPr/>
        <p:nvPr/>
      </p:nvGrpSpPr>
      <p:grpSpPr>
        <a:xfrm>
          <a:off x="0" y="0"/>
          <a:ext cx="0" cy="0"/>
          <a:chOff x="0" y="0"/>
          <a:chExt cx="0" cy="0"/>
        </a:xfrm>
      </p:grpSpPr>
      <p:grpSp>
        <p:nvGrpSpPr>
          <p:cNvPr id="23" name="Google Shape;23;p4"/>
          <p:cNvGrpSpPr/>
          <p:nvPr/>
        </p:nvGrpSpPr>
        <p:grpSpPr>
          <a:xfrm>
            <a:off x="0" y="631706"/>
            <a:ext cx="18288521" cy="9655224"/>
            <a:chOff x="0" y="-28575"/>
            <a:chExt cx="3219300" cy="1699594"/>
          </a:xfrm>
        </p:grpSpPr>
        <p:sp>
          <p:nvSpPr>
            <p:cNvPr id="24" name="Google Shape;24;p4"/>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25" name="Google Shape;25;p4"/>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6" name="Google Shape;26;p4"/>
          <p:cNvPicPr preferRelativeResize="0"/>
          <p:nvPr/>
        </p:nvPicPr>
        <p:blipFill rotWithShape="1">
          <a:blip r:embed="rId2">
            <a:alphaModFix/>
          </a:blip>
          <a:srcRect b="0" l="0" r="5078" t="0"/>
          <a:stretch/>
        </p:blipFill>
        <p:spPr>
          <a:xfrm>
            <a:off x="4749150" y="794050"/>
            <a:ext cx="13538852" cy="9492975"/>
          </a:xfrm>
          <a:prstGeom prst="rect">
            <a:avLst/>
          </a:prstGeom>
          <a:noFill/>
          <a:ln>
            <a:noFill/>
          </a:ln>
        </p:spPr>
      </p:pic>
      <p:sp>
        <p:nvSpPr>
          <p:cNvPr id="27" name="Google Shape;27;p4"/>
          <p:cNvSpPr txBox="1"/>
          <p:nvPr>
            <p:ph idx="1" type="subTitle"/>
          </p:nvPr>
        </p:nvSpPr>
        <p:spPr>
          <a:xfrm>
            <a:off x="11555075" y="1621275"/>
            <a:ext cx="5470800" cy="9024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5600"/>
              <a:buNone/>
              <a:defRPr b="1" sz="560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sp>
        <p:nvSpPr>
          <p:cNvPr id="28" name="Google Shape;28;p4"/>
          <p:cNvSpPr txBox="1"/>
          <p:nvPr/>
        </p:nvSpPr>
        <p:spPr>
          <a:xfrm>
            <a:off x="8363038" y="1144962"/>
            <a:ext cx="2374500" cy="2470200"/>
          </a:xfrm>
          <a:prstGeom prst="rect">
            <a:avLst/>
          </a:prstGeom>
          <a:noFill/>
          <a:ln>
            <a:noFill/>
          </a:ln>
        </p:spPr>
        <p:txBody>
          <a:bodyPr anchorCtr="0" anchor="t" bIns="0" lIns="0" spcFirstLastPara="1" rIns="0" wrap="square" tIns="0">
            <a:spAutoFit/>
          </a:bodyPr>
          <a:lstStyle/>
          <a:p>
            <a:pPr indent="0" lvl="0" marL="0" marR="0" rtl="0" algn="ctr">
              <a:lnSpc>
                <a:spcPct val="123996"/>
              </a:lnSpc>
              <a:spcBef>
                <a:spcPts val="0"/>
              </a:spcBef>
              <a:spcAft>
                <a:spcPts val="0"/>
              </a:spcAft>
              <a:buNone/>
            </a:pPr>
            <a:r>
              <a:rPr b="0" i="0" lang="en-US" sz="16048" u="none" cap="none" strike="noStrike">
                <a:solidFill>
                  <a:srgbClr val="FFFFFF"/>
                </a:solidFill>
                <a:latin typeface="Cairo Light"/>
                <a:ea typeface="Cairo Light"/>
                <a:cs typeface="Cairo Light"/>
                <a:sym typeface="Cairo Light"/>
              </a:rPr>
              <a:t>01</a:t>
            </a:r>
            <a:endParaRPr/>
          </a:p>
        </p:txBody>
      </p:sp>
      <p:sp>
        <p:nvSpPr>
          <p:cNvPr id="29" name="Google Shape;29;p4"/>
          <p:cNvSpPr txBox="1"/>
          <p:nvPr/>
        </p:nvSpPr>
        <p:spPr>
          <a:xfrm>
            <a:off x="8363038" y="4262798"/>
            <a:ext cx="2374500" cy="2470200"/>
          </a:xfrm>
          <a:prstGeom prst="rect">
            <a:avLst/>
          </a:prstGeom>
          <a:noFill/>
          <a:ln>
            <a:noFill/>
          </a:ln>
        </p:spPr>
        <p:txBody>
          <a:bodyPr anchorCtr="0" anchor="t" bIns="0" lIns="0" spcFirstLastPara="1" rIns="0" wrap="square" tIns="0">
            <a:spAutoFit/>
          </a:bodyPr>
          <a:lstStyle/>
          <a:p>
            <a:pPr indent="0" lvl="0" marL="0" marR="0" rtl="0" algn="ctr">
              <a:lnSpc>
                <a:spcPct val="123996"/>
              </a:lnSpc>
              <a:spcBef>
                <a:spcPts val="0"/>
              </a:spcBef>
              <a:spcAft>
                <a:spcPts val="0"/>
              </a:spcAft>
              <a:buNone/>
            </a:pPr>
            <a:r>
              <a:rPr b="0" i="0" lang="en-US" sz="16048" u="none" cap="none" strike="noStrike">
                <a:solidFill>
                  <a:srgbClr val="FFFFFF"/>
                </a:solidFill>
                <a:latin typeface="Cairo Light"/>
                <a:ea typeface="Cairo Light"/>
                <a:cs typeface="Cairo Light"/>
                <a:sym typeface="Cairo Light"/>
              </a:rPr>
              <a:t>02</a:t>
            </a:r>
            <a:endParaRPr/>
          </a:p>
        </p:txBody>
      </p:sp>
      <p:sp>
        <p:nvSpPr>
          <p:cNvPr id="30" name="Google Shape;30;p4"/>
          <p:cNvSpPr txBox="1"/>
          <p:nvPr/>
        </p:nvSpPr>
        <p:spPr>
          <a:xfrm>
            <a:off x="8363038" y="7380634"/>
            <a:ext cx="2374500" cy="2470200"/>
          </a:xfrm>
          <a:prstGeom prst="rect">
            <a:avLst/>
          </a:prstGeom>
          <a:noFill/>
          <a:ln>
            <a:noFill/>
          </a:ln>
        </p:spPr>
        <p:txBody>
          <a:bodyPr anchorCtr="0" anchor="t" bIns="0" lIns="0" spcFirstLastPara="1" rIns="0" wrap="square" tIns="0">
            <a:spAutoFit/>
          </a:bodyPr>
          <a:lstStyle/>
          <a:p>
            <a:pPr indent="0" lvl="0" marL="0" marR="0" rtl="0" algn="ctr">
              <a:lnSpc>
                <a:spcPct val="123996"/>
              </a:lnSpc>
              <a:spcBef>
                <a:spcPts val="0"/>
              </a:spcBef>
              <a:spcAft>
                <a:spcPts val="0"/>
              </a:spcAft>
              <a:buNone/>
            </a:pPr>
            <a:r>
              <a:rPr b="0" i="0" lang="en-US" sz="16048" u="none" cap="none" strike="noStrike">
                <a:solidFill>
                  <a:srgbClr val="FFFFFF"/>
                </a:solidFill>
                <a:latin typeface="Cairo Light"/>
                <a:ea typeface="Cairo Light"/>
                <a:cs typeface="Cairo Light"/>
                <a:sym typeface="Cairo Light"/>
              </a:rPr>
              <a:t>03</a:t>
            </a:r>
            <a:endParaRPr/>
          </a:p>
        </p:txBody>
      </p:sp>
      <p:sp>
        <p:nvSpPr>
          <p:cNvPr id="31" name="Google Shape;31;p4"/>
          <p:cNvSpPr txBox="1"/>
          <p:nvPr>
            <p:ph idx="2" type="subTitle"/>
          </p:nvPr>
        </p:nvSpPr>
        <p:spPr>
          <a:xfrm>
            <a:off x="7839825" y="189025"/>
            <a:ext cx="4564500" cy="3075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None/>
              <a:defRPr sz="1950">
                <a:solidFill>
                  <a:schemeClr val="lt1"/>
                </a:solidFill>
              </a:defRPr>
            </a:lvl1pPr>
            <a:lvl2pPr lvl="1" rtl="0" algn="ctr">
              <a:spcBef>
                <a:spcPts val="640"/>
              </a:spcBef>
              <a:spcAft>
                <a:spcPts val="0"/>
              </a:spcAft>
              <a:buSzPts val="2200"/>
              <a:buNone/>
              <a:defRPr/>
            </a:lvl2pPr>
            <a:lvl3pPr lvl="2" rtl="0" algn="ctr">
              <a:spcBef>
                <a:spcPts val="640"/>
              </a:spcBef>
              <a:spcAft>
                <a:spcPts val="0"/>
              </a:spcAft>
              <a:buSzPts val="2200"/>
              <a:buNone/>
              <a:defRPr/>
            </a:lvl3pPr>
            <a:lvl4pPr lvl="3" rtl="0" algn="ctr">
              <a:spcBef>
                <a:spcPts val="640"/>
              </a:spcBef>
              <a:spcAft>
                <a:spcPts val="0"/>
              </a:spcAft>
              <a:buSzPts val="2200"/>
              <a:buNone/>
              <a:defRPr/>
            </a:lvl4pPr>
            <a:lvl5pPr lvl="4" rtl="0" algn="ctr">
              <a:spcBef>
                <a:spcPts val="640"/>
              </a:spcBef>
              <a:spcAft>
                <a:spcPts val="0"/>
              </a:spcAft>
              <a:buSzPts val="2200"/>
              <a:buNone/>
              <a:defRPr/>
            </a:lvl5pPr>
            <a:lvl6pPr lvl="5" rtl="0" algn="ctr">
              <a:spcBef>
                <a:spcPts val="640"/>
              </a:spcBef>
              <a:spcAft>
                <a:spcPts val="0"/>
              </a:spcAft>
              <a:buSzPts val="2200"/>
              <a:buNone/>
              <a:defRPr/>
            </a:lvl6pPr>
            <a:lvl7pPr lvl="6" rtl="0" algn="ctr">
              <a:spcBef>
                <a:spcPts val="640"/>
              </a:spcBef>
              <a:spcAft>
                <a:spcPts val="0"/>
              </a:spcAft>
              <a:buSzPts val="2200"/>
              <a:buNone/>
              <a:defRPr/>
            </a:lvl7pPr>
            <a:lvl8pPr lvl="7" rtl="0" algn="ctr">
              <a:spcBef>
                <a:spcPts val="640"/>
              </a:spcBef>
              <a:spcAft>
                <a:spcPts val="0"/>
              </a:spcAft>
              <a:buSzPts val="2200"/>
              <a:buNone/>
              <a:defRPr/>
            </a:lvl8pPr>
            <a:lvl9pPr lvl="8" rtl="0" algn="ctr">
              <a:spcBef>
                <a:spcPts val="640"/>
              </a:spcBef>
              <a:spcAft>
                <a:spcPts val="0"/>
              </a:spcAft>
              <a:buSzPts val="2200"/>
              <a:buNone/>
              <a:defRPr/>
            </a:lvl9pPr>
          </a:lstStyle>
          <a:p/>
        </p:txBody>
      </p:sp>
      <p:sp>
        <p:nvSpPr>
          <p:cNvPr id="32" name="Google Shape;32;p4"/>
          <p:cNvSpPr txBox="1"/>
          <p:nvPr>
            <p:ph idx="3" type="subTitle"/>
          </p:nvPr>
        </p:nvSpPr>
        <p:spPr>
          <a:xfrm>
            <a:off x="13348600" y="189025"/>
            <a:ext cx="3973800" cy="307500"/>
          </a:xfrm>
          <a:prstGeom prst="rect">
            <a:avLst/>
          </a:prstGeom>
        </p:spPr>
        <p:txBody>
          <a:bodyPr anchorCtr="0" anchor="t" bIns="45700" lIns="91425" spcFirstLastPara="1" rIns="91425" wrap="square" tIns="45700">
            <a:normAutofit/>
          </a:bodyPr>
          <a:lstStyle>
            <a:lvl1pPr lvl="0" rtl="0" algn="r">
              <a:spcBef>
                <a:spcPts val="640"/>
              </a:spcBef>
              <a:spcAft>
                <a:spcPts val="0"/>
              </a:spcAft>
              <a:buClr>
                <a:schemeClr val="lt1"/>
              </a:buClr>
              <a:buSzPts val="1950"/>
              <a:buNone/>
              <a:defRPr sz="1950">
                <a:solidFill>
                  <a:schemeClr val="lt1"/>
                </a:solidFill>
              </a:defRPr>
            </a:lvl1pPr>
            <a:lvl2pPr lvl="1" rtl="0" algn="r">
              <a:spcBef>
                <a:spcPts val="640"/>
              </a:spcBef>
              <a:spcAft>
                <a:spcPts val="0"/>
              </a:spcAft>
              <a:buSzPts val="2200"/>
              <a:buNone/>
              <a:defRPr/>
            </a:lvl2pPr>
            <a:lvl3pPr lvl="2" rtl="0" algn="r">
              <a:spcBef>
                <a:spcPts val="640"/>
              </a:spcBef>
              <a:spcAft>
                <a:spcPts val="0"/>
              </a:spcAft>
              <a:buSzPts val="2200"/>
              <a:buNone/>
              <a:defRPr/>
            </a:lvl3pPr>
            <a:lvl4pPr lvl="3" rtl="0" algn="r">
              <a:spcBef>
                <a:spcPts val="640"/>
              </a:spcBef>
              <a:spcAft>
                <a:spcPts val="0"/>
              </a:spcAft>
              <a:buSzPts val="2200"/>
              <a:buNone/>
              <a:defRPr/>
            </a:lvl4pPr>
            <a:lvl5pPr lvl="4" rtl="0" algn="r">
              <a:spcBef>
                <a:spcPts val="640"/>
              </a:spcBef>
              <a:spcAft>
                <a:spcPts val="0"/>
              </a:spcAft>
              <a:buSzPts val="2200"/>
              <a:buNone/>
              <a:defRPr/>
            </a:lvl5pPr>
            <a:lvl6pPr lvl="5" rtl="0" algn="r">
              <a:spcBef>
                <a:spcPts val="640"/>
              </a:spcBef>
              <a:spcAft>
                <a:spcPts val="0"/>
              </a:spcAft>
              <a:buSzPts val="2200"/>
              <a:buNone/>
              <a:defRPr/>
            </a:lvl6pPr>
            <a:lvl7pPr lvl="6" rtl="0" algn="r">
              <a:spcBef>
                <a:spcPts val="640"/>
              </a:spcBef>
              <a:spcAft>
                <a:spcPts val="0"/>
              </a:spcAft>
              <a:buSzPts val="2200"/>
              <a:buNone/>
              <a:defRPr/>
            </a:lvl7pPr>
            <a:lvl8pPr lvl="7" rtl="0" algn="r">
              <a:spcBef>
                <a:spcPts val="640"/>
              </a:spcBef>
              <a:spcAft>
                <a:spcPts val="0"/>
              </a:spcAft>
              <a:buSzPts val="2200"/>
              <a:buNone/>
              <a:defRPr/>
            </a:lvl8pPr>
            <a:lvl9pPr lvl="8" rtl="0" algn="r">
              <a:spcBef>
                <a:spcPts val="640"/>
              </a:spcBef>
              <a:spcAft>
                <a:spcPts val="0"/>
              </a:spcAft>
              <a:buSzPts val="2200"/>
              <a:buNone/>
              <a:defRPr/>
            </a:lvl9pPr>
          </a:lstStyle>
          <a:p/>
        </p:txBody>
      </p:sp>
      <p:sp>
        <p:nvSpPr>
          <p:cNvPr id="33" name="Google Shape;33;p4"/>
          <p:cNvSpPr txBox="1"/>
          <p:nvPr>
            <p:ph idx="4" type="subTitle"/>
          </p:nvPr>
        </p:nvSpPr>
        <p:spPr>
          <a:xfrm>
            <a:off x="827150" y="189025"/>
            <a:ext cx="4564500" cy="3075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1950"/>
              <a:buNone/>
              <a:defRPr sz="195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sp>
        <p:nvSpPr>
          <p:cNvPr id="34" name="Google Shape;34;p4"/>
          <p:cNvSpPr txBox="1"/>
          <p:nvPr>
            <p:ph type="title"/>
          </p:nvPr>
        </p:nvSpPr>
        <p:spPr>
          <a:xfrm rot="-5400000">
            <a:off x="-2384475" y="4651050"/>
            <a:ext cx="9478800" cy="1716900"/>
          </a:xfrm>
          <a:prstGeom prst="rect">
            <a:avLst/>
          </a:prstGeom>
        </p:spPr>
        <p:txBody>
          <a:bodyPr anchorCtr="0" anchor="ctr" bIns="45700" lIns="91425" spcFirstLastPara="1" rIns="91425" wrap="square" tIns="45700">
            <a:normAutofit/>
          </a:bodyPr>
          <a:lstStyle>
            <a:lvl1pPr lvl="0" algn="ctr">
              <a:spcBef>
                <a:spcPts val="0"/>
              </a:spcBef>
              <a:spcAft>
                <a:spcPts val="0"/>
              </a:spcAft>
              <a:buSzPts val="11050"/>
              <a:buFont typeface="Cairo"/>
              <a:buNone/>
              <a:defRPr sz="11050">
                <a:latin typeface="Cairo"/>
                <a:ea typeface="Cairo"/>
                <a:cs typeface="Cairo"/>
                <a:sym typeface="Cairo"/>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
          <p:cNvSpPr txBox="1"/>
          <p:nvPr>
            <p:ph idx="5" type="body"/>
          </p:nvPr>
        </p:nvSpPr>
        <p:spPr>
          <a:xfrm>
            <a:off x="11555075" y="2595825"/>
            <a:ext cx="5737800" cy="970800"/>
          </a:xfrm>
          <a:prstGeom prst="rect">
            <a:avLst/>
          </a:prstGeom>
          <a:noFill/>
          <a:ln>
            <a:noFill/>
          </a:ln>
        </p:spPr>
        <p:txBody>
          <a:bodyPr anchorCtr="0" anchor="t" bIns="45700" lIns="91425" spcFirstLastPara="1" rIns="91425" wrap="square" tIns="45700">
            <a:normAutofit/>
          </a:bodyPr>
          <a:lstStyle>
            <a:lvl1pPr indent="-368300" lvl="0" marL="4572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36" name="Google Shape;36;p4"/>
          <p:cNvSpPr txBox="1"/>
          <p:nvPr>
            <p:ph idx="6" type="subTitle"/>
          </p:nvPr>
        </p:nvSpPr>
        <p:spPr>
          <a:xfrm>
            <a:off x="11555075" y="4691375"/>
            <a:ext cx="5470800" cy="9024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5600"/>
              <a:buNone/>
              <a:defRPr b="1" sz="560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sp>
        <p:nvSpPr>
          <p:cNvPr id="37" name="Google Shape;37;p4"/>
          <p:cNvSpPr txBox="1"/>
          <p:nvPr>
            <p:ph idx="7" type="body"/>
          </p:nvPr>
        </p:nvSpPr>
        <p:spPr>
          <a:xfrm>
            <a:off x="11555075" y="5665925"/>
            <a:ext cx="5737800" cy="970800"/>
          </a:xfrm>
          <a:prstGeom prst="rect">
            <a:avLst/>
          </a:prstGeom>
          <a:noFill/>
          <a:ln>
            <a:noFill/>
          </a:ln>
        </p:spPr>
        <p:txBody>
          <a:bodyPr anchorCtr="0" anchor="t" bIns="45700" lIns="91425" spcFirstLastPara="1" rIns="91425" wrap="square" tIns="45700">
            <a:normAutofit/>
          </a:bodyPr>
          <a:lstStyle>
            <a:lvl1pPr indent="-368300" lvl="0" marL="4572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38" name="Google Shape;38;p4"/>
          <p:cNvSpPr txBox="1"/>
          <p:nvPr>
            <p:ph idx="8" type="subTitle"/>
          </p:nvPr>
        </p:nvSpPr>
        <p:spPr>
          <a:xfrm>
            <a:off x="11555075" y="7837675"/>
            <a:ext cx="5470800" cy="9024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5600"/>
              <a:buNone/>
              <a:defRPr b="1" sz="560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sp>
        <p:nvSpPr>
          <p:cNvPr id="39" name="Google Shape;39;p4"/>
          <p:cNvSpPr txBox="1"/>
          <p:nvPr>
            <p:ph idx="9" type="body"/>
          </p:nvPr>
        </p:nvSpPr>
        <p:spPr>
          <a:xfrm>
            <a:off x="11555075" y="8812225"/>
            <a:ext cx="5737800" cy="970800"/>
          </a:xfrm>
          <a:prstGeom prst="rect">
            <a:avLst/>
          </a:prstGeom>
          <a:noFill/>
          <a:ln>
            <a:noFill/>
          </a:ln>
        </p:spPr>
        <p:txBody>
          <a:bodyPr anchorCtr="0" anchor="t" bIns="45700" lIns="91425" spcFirstLastPara="1" rIns="91425" wrap="square" tIns="45700">
            <a:normAutofit/>
          </a:bodyPr>
          <a:lstStyle>
            <a:lvl1pPr indent="-368300" lvl="0" marL="4572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gn="l">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3">
  <p:cSld name="CUSTOM_2">
    <p:spTree>
      <p:nvGrpSpPr>
        <p:cNvPr id="40" name="Shape 40"/>
        <p:cNvGrpSpPr/>
        <p:nvPr/>
      </p:nvGrpSpPr>
      <p:grpSpPr>
        <a:xfrm>
          <a:off x="0" y="0"/>
          <a:ext cx="0" cy="0"/>
          <a:chOff x="0" y="0"/>
          <a:chExt cx="0" cy="0"/>
        </a:xfrm>
      </p:grpSpPr>
      <p:sp>
        <p:nvSpPr>
          <p:cNvPr id="41" name="Google Shape;41;p5"/>
          <p:cNvSpPr txBox="1"/>
          <p:nvPr>
            <p:ph type="title"/>
          </p:nvPr>
        </p:nvSpPr>
        <p:spPr>
          <a:xfrm rot="5400000">
            <a:off x="11648075" y="2168100"/>
            <a:ext cx="10111500" cy="59508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lt1"/>
              </a:buClr>
              <a:buSzPts val="11950"/>
              <a:buFont typeface="Cairo Light"/>
              <a:buNone/>
              <a:defRPr i="0" sz="11950" u="none" cap="none" strike="noStrike">
                <a:solidFill>
                  <a:schemeClr val="lt1"/>
                </a:solidFill>
                <a:latin typeface="Cairo Light"/>
                <a:ea typeface="Cairo Light"/>
                <a:cs typeface="Cairo Light"/>
                <a:sym typeface="Cairo Light"/>
              </a:defRPr>
            </a:lvl1pPr>
            <a:lvl2pPr lvl="1" rtl="0" algn="ctr">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2pPr>
            <a:lvl3pPr lvl="2" rtl="0" algn="ctr">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3pPr>
            <a:lvl4pPr lvl="3" rtl="0" algn="ctr">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4pPr>
            <a:lvl5pPr lvl="4" rtl="0" algn="ctr">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5pPr>
            <a:lvl6pPr lvl="5" rtl="0" algn="ctr">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6pPr>
            <a:lvl7pPr lvl="6" rtl="0" algn="ctr">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7pPr>
            <a:lvl8pPr lvl="7" rtl="0" algn="ctr">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8pPr>
            <a:lvl9pPr lvl="8" rtl="0" algn="ctr">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9pPr>
          </a:lstStyle>
          <a:p/>
        </p:txBody>
      </p:sp>
      <p:sp>
        <p:nvSpPr>
          <p:cNvPr id="42" name="Google Shape;42;p5"/>
          <p:cNvSpPr/>
          <p:nvPr>
            <p:ph idx="2" type="pic"/>
          </p:nvPr>
        </p:nvSpPr>
        <p:spPr>
          <a:xfrm>
            <a:off x="7360325" y="-50"/>
            <a:ext cx="7247700" cy="10287000"/>
          </a:xfrm>
          <a:prstGeom prst="rect">
            <a:avLst/>
          </a:prstGeom>
          <a:noFill/>
          <a:ln>
            <a:noFill/>
          </a:ln>
        </p:spPr>
      </p:sp>
      <p:pic>
        <p:nvPicPr>
          <p:cNvPr id="43" name="Google Shape;43;p5"/>
          <p:cNvPicPr preferRelativeResize="0"/>
          <p:nvPr/>
        </p:nvPicPr>
        <p:blipFill rotWithShape="1">
          <a:blip r:embed="rId2">
            <a:alphaModFix/>
          </a:blip>
          <a:srcRect b="11602" l="0" r="0" t="11763"/>
          <a:stretch/>
        </p:blipFill>
        <p:spPr>
          <a:xfrm>
            <a:off x="-30325" y="0"/>
            <a:ext cx="6600374" cy="10287002"/>
          </a:xfrm>
          <a:prstGeom prst="rect">
            <a:avLst/>
          </a:prstGeom>
          <a:noFill/>
          <a:ln>
            <a:noFill/>
          </a:ln>
        </p:spPr>
      </p:pic>
      <p:sp>
        <p:nvSpPr>
          <p:cNvPr id="44" name="Google Shape;44;p5"/>
          <p:cNvSpPr txBox="1"/>
          <p:nvPr>
            <p:ph idx="3" type="title"/>
          </p:nvPr>
        </p:nvSpPr>
        <p:spPr>
          <a:xfrm>
            <a:off x="966613" y="2556325"/>
            <a:ext cx="4911300" cy="5950800"/>
          </a:xfrm>
          <a:prstGeom prst="rect">
            <a:avLst/>
          </a:prstGeom>
          <a:noFill/>
          <a:ln>
            <a:noFill/>
          </a:ln>
        </p:spPr>
        <p:txBody>
          <a:bodyPr anchorCtr="0" anchor="t" bIns="45700" lIns="91425" spcFirstLastPara="1" rIns="91425" wrap="square" tIns="45700">
            <a:normAutofit/>
          </a:bodyPr>
          <a:lstStyle>
            <a:lvl1pPr lvl="0" marR="0" rtl="0">
              <a:spcBef>
                <a:spcPts val="0"/>
              </a:spcBef>
              <a:spcAft>
                <a:spcPts val="0"/>
              </a:spcAft>
              <a:buClr>
                <a:srgbClr val="68BBBF"/>
              </a:buClr>
              <a:buSzPts val="28550"/>
              <a:buFont typeface="Cairo"/>
              <a:buNone/>
              <a:defRPr i="0" sz="28550" u="none" cap="none" strike="noStrike">
                <a:solidFill>
                  <a:srgbClr val="68BBBF"/>
                </a:solidFill>
                <a:latin typeface="Cairo"/>
                <a:ea typeface="Cairo"/>
                <a:cs typeface="Cairo"/>
                <a:sym typeface="Cairo"/>
              </a:defRPr>
            </a:lvl1pPr>
            <a:lvl2pPr lvl="1" rtl="0">
              <a:spcBef>
                <a:spcPts val="0"/>
              </a:spcBef>
              <a:spcAft>
                <a:spcPts val="0"/>
              </a:spcAft>
              <a:buClr>
                <a:schemeClr val="lt1"/>
              </a:buClr>
              <a:buSzPts val="1400"/>
              <a:buNone/>
              <a:defRPr sz="1800">
                <a:solidFill>
                  <a:schemeClr val="lt1"/>
                </a:solidFill>
              </a:defRPr>
            </a:lvl2pPr>
            <a:lvl3pPr lvl="2" rtl="0">
              <a:spcBef>
                <a:spcPts val="0"/>
              </a:spcBef>
              <a:spcAft>
                <a:spcPts val="0"/>
              </a:spcAft>
              <a:buClr>
                <a:schemeClr val="lt1"/>
              </a:buClr>
              <a:buSzPts val="1400"/>
              <a:buNone/>
              <a:defRPr sz="1800">
                <a:solidFill>
                  <a:schemeClr val="lt1"/>
                </a:solidFill>
              </a:defRPr>
            </a:lvl3pPr>
            <a:lvl4pPr lvl="3" rtl="0">
              <a:spcBef>
                <a:spcPts val="0"/>
              </a:spcBef>
              <a:spcAft>
                <a:spcPts val="0"/>
              </a:spcAft>
              <a:buClr>
                <a:schemeClr val="lt1"/>
              </a:buClr>
              <a:buSzPts val="1400"/>
              <a:buNone/>
              <a:defRPr sz="1800">
                <a:solidFill>
                  <a:schemeClr val="lt1"/>
                </a:solidFill>
              </a:defRPr>
            </a:lvl4pPr>
            <a:lvl5pPr lvl="4" rtl="0">
              <a:spcBef>
                <a:spcPts val="0"/>
              </a:spcBef>
              <a:spcAft>
                <a:spcPts val="0"/>
              </a:spcAft>
              <a:buClr>
                <a:schemeClr val="lt1"/>
              </a:buClr>
              <a:buSzPts val="1400"/>
              <a:buNone/>
              <a:defRPr sz="1800">
                <a:solidFill>
                  <a:schemeClr val="lt1"/>
                </a:solidFill>
              </a:defRPr>
            </a:lvl5pPr>
            <a:lvl6pPr lvl="5" rtl="0">
              <a:spcBef>
                <a:spcPts val="0"/>
              </a:spcBef>
              <a:spcAft>
                <a:spcPts val="0"/>
              </a:spcAft>
              <a:buClr>
                <a:schemeClr val="lt1"/>
              </a:buClr>
              <a:buSzPts val="1400"/>
              <a:buNone/>
              <a:defRPr sz="1800">
                <a:solidFill>
                  <a:schemeClr val="lt1"/>
                </a:solidFill>
              </a:defRPr>
            </a:lvl6pPr>
            <a:lvl7pPr lvl="6" rtl="0">
              <a:spcBef>
                <a:spcPts val="0"/>
              </a:spcBef>
              <a:spcAft>
                <a:spcPts val="0"/>
              </a:spcAft>
              <a:buClr>
                <a:schemeClr val="lt1"/>
              </a:buClr>
              <a:buSzPts val="1400"/>
              <a:buNone/>
              <a:defRPr sz="1800">
                <a:solidFill>
                  <a:schemeClr val="lt1"/>
                </a:solidFill>
              </a:defRPr>
            </a:lvl7pPr>
            <a:lvl8pPr lvl="7" rtl="0">
              <a:spcBef>
                <a:spcPts val="0"/>
              </a:spcBef>
              <a:spcAft>
                <a:spcPts val="0"/>
              </a:spcAft>
              <a:buClr>
                <a:schemeClr val="lt1"/>
              </a:buClr>
              <a:buSzPts val="1400"/>
              <a:buNone/>
              <a:defRPr sz="1800">
                <a:solidFill>
                  <a:schemeClr val="lt1"/>
                </a:solidFill>
              </a:defRPr>
            </a:lvl8pPr>
            <a:lvl9pPr lvl="8" rtl="0">
              <a:spcBef>
                <a:spcPts val="0"/>
              </a:spcBef>
              <a:spcAft>
                <a:spcPts val="0"/>
              </a:spcAft>
              <a:buClr>
                <a:schemeClr val="lt1"/>
              </a:buClr>
              <a:buSzPts val="1400"/>
              <a:buNone/>
              <a:defRPr sz="1800">
                <a:solidFill>
                  <a:schemeClr val="lt1"/>
                </a:solidFil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4">
  <p:cSld name="CUSTOM_3">
    <p:spTree>
      <p:nvGrpSpPr>
        <p:cNvPr id="45" name="Shape 45"/>
        <p:cNvGrpSpPr/>
        <p:nvPr/>
      </p:nvGrpSpPr>
      <p:grpSpPr>
        <a:xfrm>
          <a:off x="0" y="0"/>
          <a:ext cx="0" cy="0"/>
          <a:chOff x="0" y="0"/>
          <a:chExt cx="0" cy="0"/>
        </a:xfrm>
      </p:grpSpPr>
      <p:grpSp>
        <p:nvGrpSpPr>
          <p:cNvPr id="46" name="Google Shape;46;p6"/>
          <p:cNvGrpSpPr/>
          <p:nvPr/>
        </p:nvGrpSpPr>
        <p:grpSpPr>
          <a:xfrm rot="10800000">
            <a:off x="-521" y="794108"/>
            <a:ext cx="18288521" cy="9655224"/>
            <a:chOff x="0" y="-28575"/>
            <a:chExt cx="3219300" cy="1699594"/>
          </a:xfrm>
        </p:grpSpPr>
        <p:sp>
          <p:nvSpPr>
            <p:cNvPr id="47" name="Google Shape;47;p6"/>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48" name="Google Shape;48;p6"/>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49" name="Google Shape;49;p6"/>
          <p:cNvPicPr preferRelativeResize="0"/>
          <p:nvPr/>
        </p:nvPicPr>
        <p:blipFill rotWithShape="1">
          <a:blip r:embed="rId2">
            <a:alphaModFix/>
          </a:blip>
          <a:srcRect b="5962" l="15218" r="0" t="0"/>
          <a:stretch/>
        </p:blipFill>
        <p:spPr>
          <a:xfrm>
            <a:off x="0" y="1838375"/>
            <a:ext cx="15248425" cy="8448625"/>
          </a:xfrm>
          <a:prstGeom prst="rect">
            <a:avLst/>
          </a:prstGeom>
          <a:noFill/>
          <a:ln>
            <a:noFill/>
          </a:ln>
        </p:spPr>
      </p:pic>
      <p:sp>
        <p:nvSpPr>
          <p:cNvPr id="50" name="Google Shape;50;p6"/>
          <p:cNvSpPr txBox="1"/>
          <p:nvPr>
            <p:ph idx="1" type="body"/>
          </p:nvPr>
        </p:nvSpPr>
        <p:spPr>
          <a:xfrm>
            <a:off x="6694425" y="3673050"/>
            <a:ext cx="4212000" cy="2573700"/>
          </a:xfrm>
          <a:prstGeom prst="rect">
            <a:avLst/>
          </a:prstGeom>
          <a:noFill/>
          <a:ln>
            <a:noFill/>
          </a:ln>
        </p:spPr>
        <p:txBody>
          <a:bodyPr anchorCtr="0" anchor="t" bIns="45700" lIns="91425" spcFirstLastPara="1" rIns="91425" wrap="square" tIns="45700">
            <a:normAutofit/>
          </a:bodyPr>
          <a:lstStyle>
            <a:lvl1pPr indent="-368300" lvl="0" marL="4572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51" name="Google Shape;51;p6"/>
          <p:cNvSpPr txBox="1"/>
          <p:nvPr>
            <p:ph idx="2" type="subTitle"/>
          </p:nvPr>
        </p:nvSpPr>
        <p:spPr>
          <a:xfrm>
            <a:off x="3627600" y="2609925"/>
            <a:ext cx="8776800" cy="882900"/>
          </a:xfrm>
          <a:prstGeom prst="rect">
            <a:avLst/>
          </a:prstGeom>
        </p:spPr>
        <p:txBody>
          <a:bodyPr anchorCtr="0" anchor="t" bIns="45700" lIns="91425" spcFirstLastPara="1" rIns="91425" wrap="square" tIns="45700">
            <a:normAutofit/>
          </a:bodyPr>
          <a:lstStyle>
            <a:lvl1pPr lvl="0">
              <a:spcBef>
                <a:spcPts val="640"/>
              </a:spcBef>
              <a:spcAft>
                <a:spcPts val="0"/>
              </a:spcAft>
              <a:buClr>
                <a:srgbClr val="43B5BB"/>
              </a:buClr>
              <a:buSzPts val="6450"/>
              <a:buFont typeface="Cairo"/>
              <a:buNone/>
              <a:defRPr sz="6450">
                <a:solidFill>
                  <a:srgbClr val="43B5BB"/>
                </a:solidFill>
                <a:latin typeface="Cairo"/>
                <a:ea typeface="Cairo"/>
                <a:cs typeface="Cairo"/>
                <a:sym typeface="Cairo"/>
              </a:defRPr>
            </a:lvl1pPr>
            <a:lvl2pPr lvl="1">
              <a:spcBef>
                <a:spcPts val="640"/>
              </a:spcBef>
              <a:spcAft>
                <a:spcPts val="0"/>
              </a:spcAft>
              <a:buSzPts val="2200"/>
              <a:buNone/>
              <a:defRPr/>
            </a:lvl2pPr>
            <a:lvl3pPr lvl="2">
              <a:spcBef>
                <a:spcPts val="640"/>
              </a:spcBef>
              <a:spcAft>
                <a:spcPts val="0"/>
              </a:spcAft>
              <a:buSzPts val="2200"/>
              <a:buNone/>
              <a:defRPr/>
            </a:lvl3pPr>
            <a:lvl4pPr lvl="3">
              <a:spcBef>
                <a:spcPts val="640"/>
              </a:spcBef>
              <a:spcAft>
                <a:spcPts val="0"/>
              </a:spcAft>
              <a:buSzPts val="2200"/>
              <a:buNone/>
              <a:defRPr/>
            </a:lvl4pPr>
            <a:lvl5pPr lvl="4">
              <a:spcBef>
                <a:spcPts val="640"/>
              </a:spcBef>
              <a:spcAft>
                <a:spcPts val="0"/>
              </a:spcAft>
              <a:buSzPts val="2200"/>
              <a:buNone/>
              <a:defRPr/>
            </a:lvl5pPr>
            <a:lvl6pPr lvl="5">
              <a:spcBef>
                <a:spcPts val="640"/>
              </a:spcBef>
              <a:spcAft>
                <a:spcPts val="0"/>
              </a:spcAft>
              <a:buSzPts val="2200"/>
              <a:buNone/>
              <a:defRPr/>
            </a:lvl6pPr>
            <a:lvl7pPr lvl="6">
              <a:spcBef>
                <a:spcPts val="640"/>
              </a:spcBef>
              <a:spcAft>
                <a:spcPts val="0"/>
              </a:spcAft>
              <a:buSzPts val="2200"/>
              <a:buNone/>
              <a:defRPr/>
            </a:lvl7pPr>
            <a:lvl8pPr lvl="7">
              <a:spcBef>
                <a:spcPts val="640"/>
              </a:spcBef>
              <a:spcAft>
                <a:spcPts val="0"/>
              </a:spcAft>
              <a:buSzPts val="2200"/>
              <a:buNone/>
              <a:defRPr/>
            </a:lvl8pPr>
            <a:lvl9pPr lvl="8">
              <a:spcBef>
                <a:spcPts val="640"/>
              </a:spcBef>
              <a:spcAft>
                <a:spcPts val="0"/>
              </a:spcAft>
              <a:buSzPts val="2200"/>
              <a:buNone/>
              <a:defRPr/>
            </a:lvl9pPr>
          </a:lstStyle>
          <a:p/>
        </p:txBody>
      </p:sp>
      <p:sp>
        <p:nvSpPr>
          <p:cNvPr id="52" name="Google Shape;52;p6"/>
          <p:cNvSpPr txBox="1"/>
          <p:nvPr>
            <p:ph idx="3" type="body"/>
          </p:nvPr>
        </p:nvSpPr>
        <p:spPr>
          <a:xfrm>
            <a:off x="13132350" y="5877125"/>
            <a:ext cx="4212000" cy="2573700"/>
          </a:xfrm>
          <a:prstGeom prst="rect">
            <a:avLst/>
          </a:prstGeom>
          <a:noFill/>
          <a:ln>
            <a:noFill/>
          </a:ln>
        </p:spPr>
        <p:txBody>
          <a:bodyPr anchorCtr="0" anchor="t" bIns="45700" lIns="91425" spcFirstLastPara="1" rIns="91425" wrap="square" tIns="45700">
            <a:normAutofit/>
          </a:bodyPr>
          <a:lstStyle>
            <a:lvl1pPr indent="-368300" lvl="0" marL="457200" marR="0" rtl="0" algn="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gn="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gn="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gn="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gn="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gn="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gn="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gn="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gn="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53" name="Google Shape;53;p6"/>
          <p:cNvSpPr txBox="1"/>
          <p:nvPr>
            <p:ph idx="4" type="subTitle"/>
          </p:nvPr>
        </p:nvSpPr>
        <p:spPr>
          <a:xfrm>
            <a:off x="7839825" y="189025"/>
            <a:ext cx="4564500" cy="3075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None/>
              <a:defRPr sz="1950">
                <a:solidFill>
                  <a:schemeClr val="lt1"/>
                </a:solidFill>
              </a:defRPr>
            </a:lvl1pPr>
            <a:lvl2pPr lvl="1" rtl="0" algn="ctr">
              <a:spcBef>
                <a:spcPts val="640"/>
              </a:spcBef>
              <a:spcAft>
                <a:spcPts val="0"/>
              </a:spcAft>
              <a:buSzPts val="2200"/>
              <a:buNone/>
              <a:defRPr/>
            </a:lvl2pPr>
            <a:lvl3pPr lvl="2" rtl="0" algn="ctr">
              <a:spcBef>
                <a:spcPts val="640"/>
              </a:spcBef>
              <a:spcAft>
                <a:spcPts val="0"/>
              </a:spcAft>
              <a:buSzPts val="2200"/>
              <a:buNone/>
              <a:defRPr/>
            </a:lvl3pPr>
            <a:lvl4pPr lvl="3" rtl="0" algn="ctr">
              <a:spcBef>
                <a:spcPts val="640"/>
              </a:spcBef>
              <a:spcAft>
                <a:spcPts val="0"/>
              </a:spcAft>
              <a:buSzPts val="2200"/>
              <a:buNone/>
              <a:defRPr/>
            </a:lvl4pPr>
            <a:lvl5pPr lvl="4" rtl="0" algn="ctr">
              <a:spcBef>
                <a:spcPts val="640"/>
              </a:spcBef>
              <a:spcAft>
                <a:spcPts val="0"/>
              </a:spcAft>
              <a:buSzPts val="2200"/>
              <a:buNone/>
              <a:defRPr/>
            </a:lvl5pPr>
            <a:lvl6pPr lvl="5" rtl="0" algn="ctr">
              <a:spcBef>
                <a:spcPts val="640"/>
              </a:spcBef>
              <a:spcAft>
                <a:spcPts val="0"/>
              </a:spcAft>
              <a:buSzPts val="2200"/>
              <a:buNone/>
              <a:defRPr/>
            </a:lvl6pPr>
            <a:lvl7pPr lvl="6" rtl="0" algn="ctr">
              <a:spcBef>
                <a:spcPts val="640"/>
              </a:spcBef>
              <a:spcAft>
                <a:spcPts val="0"/>
              </a:spcAft>
              <a:buSzPts val="2200"/>
              <a:buNone/>
              <a:defRPr/>
            </a:lvl7pPr>
            <a:lvl8pPr lvl="7" rtl="0" algn="ctr">
              <a:spcBef>
                <a:spcPts val="640"/>
              </a:spcBef>
              <a:spcAft>
                <a:spcPts val="0"/>
              </a:spcAft>
              <a:buSzPts val="2200"/>
              <a:buNone/>
              <a:defRPr/>
            </a:lvl8pPr>
            <a:lvl9pPr lvl="8" rtl="0" algn="ctr">
              <a:spcBef>
                <a:spcPts val="640"/>
              </a:spcBef>
              <a:spcAft>
                <a:spcPts val="0"/>
              </a:spcAft>
              <a:buSzPts val="2200"/>
              <a:buNone/>
              <a:defRPr/>
            </a:lvl9pPr>
          </a:lstStyle>
          <a:p/>
        </p:txBody>
      </p:sp>
      <p:sp>
        <p:nvSpPr>
          <p:cNvPr id="54" name="Google Shape;54;p6"/>
          <p:cNvSpPr txBox="1"/>
          <p:nvPr>
            <p:ph idx="5" type="subTitle"/>
          </p:nvPr>
        </p:nvSpPr>
        <p:spPr>
          <a:xfrm>
            <a:off x="13348600" y="189025"/>
            <a:ext cx="3973800" cy="307500"/>
          </a:xfrm>
          <a:prstGeom prst="rect">
            <a:avLst/>
          </a:prstGeom>
        </p:spPr>
        <p:txBody>
          <a:bodyPr anchorCtr="0" anchor="t" bIns="45700" lIns="91425" spcFirstLastPara="1" rIns="91425" wrap="square" tIns="45700">
            <a:normAutofit/>
          </a:bodyPr>
          <a:lstStyle>
            <a:lvl1pPr lvl="0" rtl="0" algn="r">
              <a:spcBef>
                <a:spcPts val="640"/>
              </a:spcBef>
              <a:spcAft>
                <a:spcPts val="0"/>
              </a:spcAft>
              <a:buClr>
                <a:schemeClr val="lt1"/>
              </a:buClr>
              <a:buSzPts val="1950"/>
              <a:buNone/>
              <a:defRPr sz="1950">
                <a:solidFill>
                  <a:schemeClr val="lt1"/>
                </a:solidFill>
              </a:defRPr>
            </a:lvl1pPr>
            <a:lvl2pPr lvl="1" rtl="0" algn="r">
              <a:spcBef>
                <a:spcPts val="640"/>
              </a:spcBef>
              <a:spcAft>
                <a:spcPts val="0"/>
              </a:spcAft>
              <a:buSzPts val="2200"/>
              <a:buNone/>
              <a:defRPr/>
            </a:lvl2pPr>
            <a:lvl3pPr lvl="2" rtl="0" algn="r">
              <a:spcBef>
                <a:spcPts val="640"/>
              </a:spcBef>
              <a:spcAft>
                <a:spcPts val="0"/>
              </a:spcAft>
              <a:buSzPts val="2200"/>
              <a:buNone/>
              <a:defRPr/>
            </a:lvl3pPr>
            <a:lvl4pPr lvl="3" rtl="0" algn="r">
              <a:spcBef>
                <a:spcPts val="640"/>
              </a:spcBef>
              <a:spcAft>
                <a:spcPts val="0"/>
              </a:spcAft>
              <a:buSzPts val="2200"/>
              <a:buNone/>
              <a:defRPr/>
            </a:lvl4pPr>
            <a:lvl5pPr lvl="4" rtl="0" algn="r">
              <a:spcBef>
                <a:spcPts val="640"/>
              </a:spcBef>
              <a:spcAft>
                <a:spcPts val="0"/>
              </a:spcAft>
              <a:buSzPts val="2200"/>
              <a:buNone/>
              <a:defRPr/>
            </a:lvl5pPr>
            <a:lvl6pPr lvl="5" rtl="0" algn="r">
              <a:spcBef>
                <a:spcPts val="640"/>
              </a:spcBef>
              <a:spcAft>
                <a:spcPts val="0"/>
              </a:spcAft>
              <a:buSzPts val="2200"/>
              <a:buNone/>
              <a:defRPr/>
            </a:lvl6pPr>
            <a:lvl7pPr lvl="6" rtl="0" algn="r">
              <a:spcBef>
                <a:spcPts val="640"/>
              </a:spcBef>
              <a:spcAft>
                <a:spcPts val="0"/>
              </a:spcAft>
              <a:buSzPts val="2200"/>
              <a:buNone/>
              <a:defRPr/>
            </a:lvl7pPr>
            <a:lvl8pPr lvl="7" rtl="0" algn="r">
              <a:spcBef>
                <a:spcPts val="640"/>
              </a:spcBef>
              <a:spcAft>
                <a:spcPts val="0"/>
              </a:spcAft>
              <a:buSzPts val="2200"/>
              <a:buNone/>
              <a:defRPr/>
            </a:lvl8pPr>
            <a:lvl9pPr lvl="8" rtl="0" algn="r">
              <a:spcBef>
                <a:spcPts val="640"/>
              </a:spcBef>
              <a:spcAft>
                <a:spcPts val="0"/>
              </a:spcAft>
              <a:buSzPts val="2200"/>
              <a:buNone/>
              <a:defRPr/>
            </a:lvl9pPr>
          </a:lstStyle>
          <a:p/>
        </p:txBody>
      </p:sp>
      <p:sp>
        <p:nvSpPr>
          <p:cNvPr id="55" name="Google Shape;55;p6"/>
          <p:cNvSpPr txBox="1"/>
          <p:nvPr>
            <p:ph idx="6" type="subTitle"/>
          </p:nvPr>
        </p:nvSpPr>
        <p:spPr>
          <a:xfrm>
            <a:off x="827150" y="189025"/>
            <a:ext cx="4564500" cy="3075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1950"/>
              <a:buNone/>
              <a:defRPr sz="195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sp>
        <p:nvSpPr>
          <p:cNvPr id="56" name="Google Shape;56;p6"/>
          <p:cNvSpPr txBox="1"/>
          <p:nvPr>
            <p:ph type="title"/>
          </p:nvPr>
        </p:nvSpPr>
        <p:spPr>
          <a:xfrm>
            <a:off x="11810900" y="2433571"/>
            <a:ext cx="5328900" cy="3058500"/>
          </a:xfrm>
          <a:prstGeom prst="rect">
            <a:avLst/>
          </a:prstGeom>
        </p:spPr>
        <p:txBody>
          <a:bodyPr anchorCtr="0" anchor="t" bIns="45700" lIns="91425" spcFirstLastPara="1" rIns="91425" wrap="square" tIns="45700">
            <a:normAutofit/>
          </a:bodyPr>
          <a:lstStyle>
            <a:lvl1pPr lvl="0" algn="r">
              <a:lnSpc>
                <a:spcPct val="80000"/>
              </a:lnSpc>
              <a:spcBef>
                <a:spcPts val="0"/>
              </a:spcBef>
              <a:spcAft>
                <a:spcPts val="0"/>
              </a:spcAft>
              <a:buSzPts val="11450"/>
              <a:buFont typeface="Cairo"/>
              <a:buNone/>
              <a:defRPr>
                <a:latin typeface="Cairo"/>
                <a:ea typeface="Cairo"/>
                <a:cs typeface="Cairo"/>
                <a:sym typeface="Cairo"/>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6"/>
          <p:cNvSpPr txBox="1"/>
          <p:nvPr>
            <p:ph idx="7" type="body"/>
          </p:nvPr>
        </p:nvSpPr>
        <p:spPr>
          <a:xfrm>
            <a:off x="6694425" y="7309875"/>
            <a:ext cx="4212000" cy="2573700"/>
          </a:xfrm>
          <a:prstGeom prst="rect">
            <a:avLst/>
          </a:prstGeom>
          <a:noFill/>
          <a:ln>
            <a:noFill/>
          </a:ln>
        </p:spPr>
        <p:txBody>
          <a:bodyPr anchorCtr="0" anchor="t" bIns="45700" lIns="91425" spcFirstLastPara="1" rIns="91425" wrap="square" tIns="45700">
            <a:normAutofit/>
          </a:bodyPr>
          <a:lstStyle>
            <a:lvl1pPr indent="-368300" lvl="0" marL="4572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58" name="Google Shape;58;p6"/>
          <p:cNvSpPr txBox="1"/>
          <p:nvPr>
            <p:ph idx="8" type="subTitle"/>
          </p:nvPr>
        </p:nvSpPr>
        <p:spPr>
          <a:xfrm>
            <a:off x="3627600" y="6246750"/>
            <a:ext cx="8776800" cy="882900"/>
          </a:xfrm>
          <a:prstGeom prst="rect">
            <a:avLst/>
          </a:prstGeom>
        </p:spPr>
        <p:txBody>
          <a:bodyPr anchorCtr="0" anchor="t" bIns="45700" lIns="91425" spcFirstLastPara="1" rIns="91425" wrap="square" tIns="45700">
            <a:normAutofit/>
          </a:bodyPr>
          <a:lstStyle>
            <a:lvl1pPr lvl="0" rtl="0">
              <a:spcBef>
                <a:spcPts val="640"/>
              </a:spcBef>
              <a:spcAft>
                <a:spcPts val="0"/>
              </a:spcAft>
              <a:buClr>
                <a:srgbClr val="43B5BB"/>
              </a:buClr>
              <a:buSzPts val="6450"/>
              <a:buFont typeface="Cairo"/>
              <a:buNone/>
              <a:defRPr sz="6450">
                <a:solidFill>
                  <a:srgbClr val="43B5BB"/>
                </a:solidFill>
                <a:latin typeface="Cairo"/>
                <a:ea typeface="Cairo"/>
                <a:cs typeface="Cairo"/>
                <a:sym typeface="Cairo"/>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5">
  <p:cSld name="CUSTOM_4">
    <p:spTree>
      <p:nvGrpSpPr>
        <p:cNvPr id="59" name="Shape 59"/>
        <p:cNvGrpSpPr/>
        <p:nvPr/>
      </p:nvGrpSpPr>
      <p:grpSpPr>
        <a:xfrm>
          <a:off x="0" y="0"/>
          <a:ext cx="0" cy="0"/>
          <a:chOff x="0" y="0"/>
          <a:chExt cx="0" cy="0"/>
        </a:xfrm>
      </p:grpSpPr>
      <p:pic>
        <p:nvPicPr>
          <p:cNvPr id="60" name="Google Shape;60;p7"/>
          <p:cNvPicPr preferRelativeResize="0"/>
          <p:nvPr/>
        </p:nvPicPr>
        <p:blipFill>
          <a:blip r:embed="rId2">
            <a:alphaModFix/>
          </a:blip>
          <a:stretch>
            <a:fillRect/>
          </a:stretch>
        </p:blipFill>
        <p:spPr>
          <a:xfrm>
            <a:off x="8760400" y="794050"/>
            <a:ext cx="9527599" cy="9502199"/>
          </a:xfrm>
          <a:prstGeom prst="rect">
            <a:avLst/>
          </a:prstGeom>
          <a:noFill/>
          <a:ln>
            <a:noFill/>
          </a:ln>
        </p:spPr>
      </p:pic>
      <p:sp>
        <p:nvSpPr>
          <p:cNvPr id="61" name="Google Shape;61;p7"/>
          <p:cNvSpPr/>
          <p:nvPr>
            <p:ph idx="2" type="pic"/>
          </p:nvPr>
        </p:nvSpPr>
        <p:spPr>
          <a:xfrm>
            <a:off x="0" y="773675"/>
            <a:ext cx="8760300" cy="9527700"/>
          </a:xfrm>
          <a:prstGeom prst="rect">
            <a:avLst/>
          </a:prstGeom>
          <a:noFill/>
          <a:ln>
            <a:noFill/>
          </a:ln>
        </p:spPr>
      </p:sp>
      <p:sp>
        <p:nvSpPr>
          <p:cNvPr id="62" name="Google Shape;62;p7"/>
          <p:cNvSpPr txBox="1"/>
          <p:nvPr>
            <p:ph idx="1" type="subTitle"/>
          </p:nvPr>
        </p:nvSpPr>
        <p:spPr>
          <a:xfrm>
            <a:off x="7839825" y="189025"/>
            <a:ext cx="4564500" cy="3075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None/>
              <a:defRPr sz="1950">
                <a:solidFill>
                  <a:schemeClr val="lt1"/>
                </a:solidFill>
              </a:defRPr>
            </a:lvl1pPr>
            <a:lvl2pPr lvl="1" rtl="0" algn="ctr">
              <a:spcBef>
                <a:spcPts val="640"/>
              </a:spcBef>
              <a:spcAft>
                <a:spcPts val="0"/>
              </a:spcAft>
              <a:buSzPts val="2200"/>
              <a:buNone/>
              <a:defRPr/>
            </a:lvl2pPr>
            <a:lvl3pPr lvl="2" rtl="0" algn="ctr">
              <a:spcBef>
                <a:spcPts val="640"/>
              </a:spcBef>
              <a:spcAft>
                <a:spcPts val="0"/>
              </a:spcAft>
              <a:buSzPts val="2200"/>
              <a:buNone/>
              <a:defRPr/>
            </a:lvl3pPr>
            <a:lvl4pPr lvl="3" rtl="0" algn="ctr">
              <a:spcBef>
                <a:spcPts val="640"/>
              </a:spcBef>
              <a:spcAft>
                <a:spcPts val="0"/>
              </a:spcAft>
              <a:buSzPts val="2200"/>
              <a:buNone/>
              <a:defRPr/>
            </a:lvl4pPr>
            <a:lvl5pPr lvl="4" rtl="0" algn="ctr">
              <a:spcBef>
                <a:spcPts val="640"/>
              </a:spcBef>
              <a:spcAft>
                <a:spcPts val="0"/>
              </a:spcAft>
              <a:buSzPts val="2200"/>
              <a:buNone/>
              <a:defRPr/>
            </a:lvl5pPr>
            <a:lvl6pPr lvl="5" rtl="0" algn="ctr">
              <a:spcBef>
                <a:spcPts val="640"/>
              </a:spcBef>
              <a:spcAft>
                <a:spcPts val="0"/>
              </a:spcAft>
              <a:buSzPts val="2200"/>
              <a:buNone/>
              <a:defRPr/>
            </a:lvl6pPr>
            <a:lvl7pPr lvl="6" rtl="0" algn="ctr">
              <a:spcBef>
                <a:spcPts val="640"/>
              </a:spcBef>
              <a:spcAft>
                <a:spcPts val="0"/>
              </a:spcAft>
              <a:buSzPts val="2200"/>
              <a:buNone/>
              <a:defRPr/>
            </a:lvl7pPr>
            <a:lvl8pPr lvl="7" rtl="0" algn="ctr">
              <a:spcBef>
                <a:spcPts val="640"/>
              </a:spcBef>
              <a:spcAft>
                <a:spcPts val="0"/>
              </a:spcAft>
              <a:buSzPts val="2200"/>
              <a:buNone/>
              <a:defRPr/>
            </a:lvl8pPr>
            <a:lvl9pPr lvl="8" rtl="0" algn="ctr">
              <a:spcBef>
                <a:spcPts val="640"/>
              </a:spcBef>
              <a:spcAft>
                <a:spcPts val="0"/>
              </a:spcAft>
              <a:buSzPts val="2200"/>
              <a:buNone/>
              <a:defRPr/>
            </a:lvl9pPr>
          </a:lstStyle>
          <a:p/>
        </p:txBody>
      </p:sp>
      <p:sp>
        <p:nvSpPr>
          <p:cNvPr id="63" name="Google Shape;63;p7"/>
          <p:cNvSpPr txBox="1"/>
          <p:nvPr>
            <p:ph idx="3" type="subTitle"/>
          </p:nvPr>
        </p:nvSpPr>
        <p:spPr>
          <a:xfrm>
            <a:off x="13348600" y="189025"/>
            <a:ext cx="3973800" cy="307500"/>
          </a:xfrm>
          <a:prstGeom prst="rect">
            <a:avLst/>
          </a:prstGeom>
        </p:spPr>
        <p:txBody>
          <a:bodyPr anchorCtr="0" anchor="t" bIns="45700" lIns="91425" spcFirstLastPara="1" rIns="91425" wrap="square" tIns="45700">
            <a:normAutofit/>
          </a:bodyPr>
          <a:lstStyle>
            <a:lvl1pPr lvl="0" rtl="0" algn="r">
              <a:spcBef>
                <a:spcPts val="640"/>
              </a:spcBef>
              <a:spcAft>
                <a:spcPts val="0"/>
              </a:spcAft>
              <a:buClr>
                <a:schemeClr val="lt1"/>
              </a:buClr>
              <a:buSzPts val="1950"/>
              <a:buNone/>
              <a:defRPr sz="1950">
                <a:solidFill>
                  <a:schemeClr val="lt1"/>
                </a:solidFill>
              </a:defRPr>
            </a:lvl1pPr>
            <a:lvl2pPr lvl="1" rtl="0" algn="r">
              <a:spcBef>
                <a:spcPts val="640"/>
              </a:spcBef>
              <a:spcAft>
                <a:spcPts val="0"/>
              </a:spcAft>
              <a:buSzPts val="2200"/>
              <a:buNone/>
              <a:defRPr/>
            </a:lvl2pPr>
            <a:lvl3pPr lvl="2" rtl="0" algn="r">
              <a:spcBef>
                <a:spcPts val="640"/>
              </a:spcBef>
              <a:spcAft>
                <a:spcPts val="0"/>
              </a:spcAft>
              <a:buSzPts val="2200"/>
              <a:buNone/>
              <a:defRPr/>
            </a:lvl3pPr>
            <a:lvl4pPr lvl="3" rtl="0" algn="r">
              <a:spcBef>
                <a:spcPts val="640"/>
              </a:spcBef>
              <a:spcAft>
                <a:spcPts val="0"/>
              </a:spcAft>
              <a:buSzPts val="2200"/>
              <a:buNone/>
              <a:defRPr/>
            </a:lvl4pPr>
            <a:lvl5pPr lvl="4" rtl="0" algn="r">
              <a:spcBef>
                <a:spcPts val="640"/>
              </a:spcBef>
              <a:spcAft>
                <a:spcPts val="0"/>
              </a:spcAft>
              <a:buSzPts val="2200"/>
              <a:buNone/>
              <a:defRPr/>
            </a:lvl5pPr>
            <a:lvl6pPr lvl="5" rtl="0" algn="r">
              <a:spcBef>
                <a:spcPts val="640"/>
              </a:spcBef>
              <a:spcAft>
                <a:spcPts val="0"/>
              </a:spcAft>
              <a:buSzPts val="2200"/>
              <a:buNone/>
              <a:defRPr/>
            </a:lvl6pPr>
            <a:lvl7pPr lvl="6" rtl="0" algn="r">
              <a:spcBef>
                <a:spcPts val="640"/>
              </a:spcBef>
              <a:spcAft>
                <a:spcPts val="0"/>
              </a:spcAft>
              <a:buSzPts val="2200"/>
              <a:buNone/>
              <a:defRPr/>
            </a:lvl7pPr>
            <a:lvl8pPr lvl="7" rtl="0" algn="r">
              <a:spcBef>
                <a:spcPts val="640"/>
              </a:spcBef>
              <a:spcAft>
                <a:spcPts val="0"/>
              </a:spcAft>
              <a:buSzPts val="2200"/>
              <a:buNone/>
              <a:defRPr/>
            </a:lvl8pPr>
            <a:lvl9pPr lvl="8" rtl="0" algn="r">
              <a:spcBef>
                <a:spcPts val="640"/>
              </a:spcBef>
              <a:spcAft>
                <a:spcPts val="0"/>
              </a:spcAft>
              <a:buSzPts val="2200"/>
              <a:buNone/>
              <a:defRPr/>
            </a:lvl9pPr>
          </a:lstStyle>
          <a:p/>
        </p:txBody>
      </p:sp>
      <p:sp>
        <p:nvSpPr>
          <p:cNvPr id="64" name="Google Shape;64;p7"/>
          <p:cNvSpPr txBox="1"/>
          <p:nvPr>
            <p:ph idx="4" type="subTitle"/>
          </p:nvPr>
        </p:nvSpPr>
        <p:spPr>
          <a:xfrm>
            <a:off x="827150" y="189025"/>
            <a:ext cx="4564500" cy="3075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1950"/>
              <a:buNone/>
              <a:defRPr sz="195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sp>
        <p:nvSpPr>
          <p:cNvPr id="65" name="Google Shape;65;p7"/>
          <p:cNvSpPr txBox="1"/>
          <p:nvPr>
            <p:ph idx="5" type="subTitle"/>
          </p:nvPr>
        </p:nvSpPr>
        <p:spPr>
          <a:xfrm>
            <a:off x="11604950" y="1618550"/>
            <a:ext cx="5932200" cy="4621200"/>
          </a:xfrm>
          <a:prstGeom prst="rect">
            <a:avLst/>
          </a:prstGeom>
        </p:spPr>
        <p:txBody>
          <a:bodyPr anchorCtr="0" anchor="t" bIns="45700" lIns="91425" spcFirstLastPara="1" rIns="91425" wrap="square" tIns="45700">
            <a:normAutofit/>
          </a:bodyPr>
          <a:lstStyle>
            <a:lvl1pPr lvl="0" rtl="0" algn="r">
              <a:spcBef>
                <a:spcPts val="640"/>
              </a:spcBef>
              <a:spcAft>
                <a:spcPts val="0"/>
              </a:spcAft>
              <a:buClr>
                <a:schemeClr val="lt1"/>
              </a:buClr>
              <a:buSzPts val="6300"/>
              <a:buFont typeface="Cairo"/>
              <a:buNone/>
              <a:defRPr sz="6300">
                <a:solidFill>
                  <a:schemeClr val="lt1"/>
                </a:solidFill>
                <a:latin typeface="Cairo"/>
                <a:ea typeface="Cairo"/>
                <a:cs typeface="Cairo"/>
                <a:sym typeface="Cairo"/>
              </a:defRPr>
            </a:lvl1pPr>
            <a:lvl2pPr lvl="1" rtl="0" algn="r">
              <a:spcBef>
                <a:spcPts val="640"/>
              </a:spcBef>
              <a:spcAft>
                <a:spcPts val="0"/>
              </a:spcAft>
              <a:buClr>
                <a:schemeClr val="lt1"/>
              </a:buClr>
              <a:buSzPts val="6300"/>
              <a:buNone/>
              <a:defRPr sz="6300">
                <a:solidFill>
                  <a:schemeClr val="lt1"/>
                </a:solidFill>
              </a:defRPr>
            </a:lvl2pPr>
            <a:lvl3pPr lvl="2" rtl="0" algn="r">
              <a:spcBef>
                <a:spcPts val="640"/>
              </a:spcBef>
              <a:spcAft>
                <a:spcPts val="0"/>
              </a:spcAft>
              <a:buClr>
                <a:schemeClr val="lt1"/>
              </a:buClr>
              <a:buSzPts val="6300"/>
              <a:buNone/>
              <a:defRPr sz="6300">
                <a:solidFill>
                  <a:schemeClr val="lt1"/>
                </a:solidFill>
              </a:defRPr>
            </a:lvl3pPr>
            <a:lvl4pPr lvl="3" rtl="0" algn="r">
              <a:spcBef>
                <a:spcPts val="640"/>
              </a:spcBef>
              <a:spcAft>
                <a:spcPts val="0"/>
              </a:spcAft>
              <a:buClr>
                <a:schemeClr val="lt1"/>
              </a:buClr>
              <a:buSzPts val="6300"/>
              <a:buNone/>
              <a:defRPr sz="6300">
                <a:solidFill>
                  <a:schemeClr val="lt1"/>
                </a:solidFill>
              </a:defRPr>
            </a:lvl4pPr>
            <a:lvl5pPr lvl="4" rtl="0" algn="r">
              <a:spcBef>
                <a:spcPts val="640"/>
              </a:spcBef>
              <a:spcAft>
                <a:spcPts val="0"/>
              </a:spcAft>
              <a:buClr>
                <a:schemeClr val="lt1"/>
              </a:buClr>
              <a:buSzPts val="6300"/>
              <a:buNone/>
              <a:defRPr sz="6300">
                <a:solidFill>
                  <a:schemeClr val="lt1"/>
                </a:solidFill>
              </a:defRPr>
            </a:lvl5pPr>
            <a:lvl6pPr lvl="5" rtl="0" algn="r">
              <a:spcBef>
                <a:spcPts val="640"/>
              </a:spcBef>
              <a:spcAft>
                <a:spcPts val="0"/>
              </a:spcAft>
              <a:buClr>
                <a:schemeClr val="lt1"/>
              </a:buClr>
              <a:buSzPts val="6300"/>
              <a:buNone/>
              <a:defRPr sz="6300">
                <a:solidFill>
                  <a:schemeClr val="lt1"/>
                </a:solidFill>
              </a:defRPr>
            </a:lvl6pPr>
            <a:lvl7pPr lvl="6" rtl="0" algn="r">
              <a:spcBef>
                <a:spcPts val="640"/>
              </a:spcBef>
              <a:spcAft>
                <a:spcPts val="0"/>
              </a:spcAft>
              <a:buClr>
                <a:schemeClr val="lt1"/>
              </a:buClr>
              <a:buSzPts val="6300"/>
              <a:buNone/>
              <a:defRPr sz="6300">
                <a:solidFill>
                  <a:schemeClr val="lt1"/>
                </a:solidFill>
              </a:defRPr>
            </a:lvl7pPr>
            <a:lvl8pPr lvl="7" rtl="0" algn="r">
              <a:spcBef>
                <a:spcPts val="640"/>
              </a:spcBef>
              <a:spcAft>
                <a:spcPts val="0"/>
              </a:spcAft>
              <a:buClr>
                <a:schemeClr val="lt1"/>
              </a:buClr>
              <a:buSzPts val="6300"/>
              <a:buNone/>
              <a:defRPr sz="6300">
                <a:solidFill>
                  <a:schemeClr val="lt1"/>
                </a:solidFill>
              </a:defRPr>
            </a:lvl8pPr>
            <a:lvl9pPr lvl="8" rtl="0" algn="r">
              <a:spcBef>
                <a:spcPts val="640"/>
              </a:spcBef>
              <a:spcAft>
                <a:spcPts val="0"/>
              </a:spcAft>
              <a:buClr>
                <a:schemeClr val="lt1"/>
              </a:buClr>
              <a:buSzPts val="6300"/>
              <a:buNone/>
              <a:defRPr sz="6300">
                <a:solidFill>
                  <a:schemeClr val="lt1"/>
                </a:solidFill>
              </a:defRPr>
            </a:lvl9pPr>
          </a:lstStyle>
          <a:p/>
        </p:txBody>
      </p:sp>
      <p:sp>
        <p:nvSpPr>
          <p:cNvPr id="66" name="Google Shape;66;p7"/>
          <p:cNvSpPr txBox="1"/>
          <p:nvPr>
            <p:ph idx="6" type="body"/>
          </p:nvPr>
        </p:nvSpPr>
        <p:spPr>
          <a:xfrm>
            <a:off x="9891425" y="7269200"/>
            <a:ext cx="4212000" cy="2197500"/>
          </a:xfrm>
          <a:prstGeom prst="rect">
            <a:avLst/>
          </a:prstGeom>
          <a:noFill/>
          <a:ln>
            <a:noFill/>
          </a:ln>
        </p:spPr>
        <p:txBody>
          <a:bodyPr anchorCtr="0" anchor="t" bIns="45700" lIns="91425" spcFirstLastPara="1" rIns="91425" wrap="square" tIns="45700">
            <a:normAutofit/>
          </a:bodyPr>
          <a:lstStyle>
            <a:lvl1pPr indent="-368300" lvl="0" marL="4572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5 1">
  <p:cSld name="CUSTOM_4_1">
    <p:spTree>
      <p:nvGrpSpPr>
        <p:cNvPr id="67" name="Shape 67"/>
        <p:cNvGrpSpPr/>
        <p:nvPr/>
      </p:nvGrpSpPr>
      <p:grpSpPr>
        <a:xfrm>
          <a:off x="0" y="0"/>
          <a:ext cx="0" cy="0"/>
          <a:chOff x="0" y="0"/>
          <a:chExt cx="0" cy="0"/>
        </a:xfrm>
      </p:grpSpPr>
      <p:sp>
        <p:nvSpPr>
          <p:cNvPr id="68" name="Google Shape;68;p8"/>
          <p:cNvSpPr txBox="1"/>
          <p:nvPr>
            <p:ph idx="1" type="subTitle"/>
          </p:nvPr>
        </p:nvSpPr>
        <p:spPr>
          <a:xfrm>
            <a:off x="7839825" y="189025"/>
            <a:ext cx="4564500" cy="3075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None/>
              <a:defRPr sz="1950">
                <a:solidFill>
                  <a:schemeClr val="lt1"/>
                </a:solidFill>
              </a:defRPr>
            </a:lvl1pPr>
            <a:lvl2pPr lvl="1" rtl="0" algn="ctr">
              <a:spcBef>
                <a:spcPts val="640"/>
              </a:spcBef>
              <a:spcAft>
                <a:spcPts val="0"/>
              </a:spcAft>
              <a:buSzPts val="2200"/>
              <a:buNone/>
              <a:defRPr/>
            </a:lvl2pPr>
            <a:lvl3pPr lvl="2" rtl="0" algn="ctr">
              <a:spcBef>
                <a:spcPts val="640"/>
              </a:spcBef>
              <a:spcAft>
                <a:spcPts val="0"/>
              </a:spcAft>
              <a:buSzPts val="2200"/>
              <a:buNone/>
              <a:defRPr/>
            </a:lvl3pPr>
            <a:lvl4pPr lvl="3" rtl="0" algn="ctr">
              <a:spcBef>
                <a:spcPts val="640"/>
              </a:spcBef>
              <a:spcAft>
                <a:spcPts val="0"/>
              </a:spcAft>
              <a:buSzPts val="2200"/>
              <a:buNone/>
              <a:defRPr/>
            </a:lvl4pPr>
            <a:lvl5pPr lvl="4" rtl="0" algn="ctr">
              <a:spcBef>
                <a:spcPts val="640"/>
              </a:spcBef>
              <a:spcAft>
                <a:spcPts val="0"/>
              </a:spcAft>
              <a:buSzPts val="2200"/>
              <a:buNone/>
              <a:defRPr/>
            </a:lvl5pPr>
            <a:lvl6pPr lvl="5" rtl="0" algn="ctr">
              <a:spcBef>
                <a:spcPts val="640"/>
              </a:spcBef>
              <a:spcAft>
                <a:spcPts val="0"/>
              </a:spcAft>
              <a:buSzPts val="2200"/>
              <a:buNone/>
              <a:defRPr/>
            </a:lvl6pPr>
            <a:lvl7pPr lvl="6" rtl="0" algn="ctr">
              <a:spcBef>
                <a:spcPts val="640"/>
              </a:spcBef>
              <a:spcAft>
                <a:spcPts val="0"/>
              </a:spcAft>
              <a:buSzPts val="2200"/>
              <a:buNone/>
              <a:defRPr/>
            </a:lvl7pPr>
            <a:lvl8pPr lvl="7" rtl="0" algn="ctr">
              <a:spcBef>
                <a:spcPts val="640"/>
              </a:spcBef>
              <a:spcAft>
                <a:spcPts val="0"/>
              </a:spcAft>
              <a:buSzPts val="2200"/>
              <a:buNone/>
              <a:defRPr/>
            </a:lvl8pPr>
            <a:lvl9pPr lvl="8" rtl="0" algn="ctr">
              <a:spcBef>
                <a:spcPts val="640"/>
              </a:spcBef>
              <a:spcAft>
                <a:spcPts val="0"/>
              </a:spcAft>
              <a:buSzPts val="2200"/>
              <a:buNone/>
              <a:defRPr/>
            </a:lvl9pPr>
          </a:lstStyle>
          <a:p/>
        </p:txBody>
      </p:sp>
      <p:sp>
        <p:nvSpPr>
          <p:cNvPr id="69" name="Google Shape;69;p8"/>
          <p:cNvSpPr txBox="1"/>
          <p:nvPr>
            <p:ph idx="2" type="subTitle"/>
          </p:nvPr>
        </p:nvSpPr>
        <p:spPr>
          <a:xfrm>
            <a:off x="13348600" y="189025"/>
            <a:ext cx="3973800" cy="307500"/>
          </a:xfrm>
          <a:prstGeom prst="rect">
            <a:avLst/>
          </a:prstGeom>
        </p:spPr>
        <p:txBody>
          <a:bodyPr anchorCtr="0" anchor="t" bIns="45700" lIns="91425" spcFirstLastPara="1" rIns="91425" wrap="square" tIns="45700">
            <a:normAutofit/>
          </a:bodyPr>
          <a:lstStyle>
            <a:lvl1pPr lvl="0" rtl="0" algn="r">
              <a:spcBef>
                <a:spcPts val="640"/>
              </a:spcBef>
              <a:spcAft>
                <a:spcPts val="0"/>
              </a:spcAft>
              <a:buClr>
                <a:schemeClr val="lt1"/>
              </a:buClr>
              <a:buSzPts val="1950"/>
              <a:buNone/>
              <a:defRPr sz="1950">
                <a:solidFill>
                  <a:schemeClr val="lt1"/>
                </a:solidFill>
              </a:defRPr>
            </a:lvl1pPr>
            <a:lvl2pPr lvl="1" rtl="0" algn="r">
              <a:spcBef>
                <a:spcPts val="640"/>
              </a:spcBef>
              <a:spcAft>
                <a:spcPts val="0"/>
              </a:spcAft>
              <a:buSzPts val="2200"/>
              <a:buNone/>
              <a:defRPr/>
            </a:lvl2pPr>
            <a:lvl3pPr lvl="2" rtl="0" algn="r">
              <a:spcBef>
                <a:spcPts val="640"/>
              </a:spcBef>
              <a:spcAft>
                <a:spcPts val="0"/>
              </a:spcAft>
              <a:buSzPts val="2200"/>
              <a:buNone/>
              <a:defRPr/>
            </a:lvl3pPr>
            <a:lvl4pPr lvl="3" rtl="0" algn="r">
              <a:spcBef>
                <a:spcPts val="640"/>
              </a:spcBef>
              <a:spcAft>
                <a:spcPts val="0"/>
              </a:spcAft>
              <a:buSzPts val="2200"/>
              <a:buNone/>
              <a:defRPr/>
            </a:lvl4pPr>
            <a:lvl5pPr lvl="4" rtl="0" algn="r">
              <a:spcBef>
                <a:spcPts val="640"/>
              </a:spcBef>
              <a:spcAft>
                <a:spcPts val="0"/>
              </a:spcAft>
              <a:buSzPts val="2200"/>
              <a:buNone/>
              <a:defRPr/>
            </a:lvl5pPr>
            <a:lvl6pPr lvl="5" rtl="0" algn="r">
              <a:spcBef>
                <a:spcPts val="640"/>
              </a:spcBef>
              <a:spcAft>
                <a:spcPts val="0"/>
              </a:spcAft>
              <a:buSzPts val="2200"/>
              <a:buNone/>
              <a:defRPr/>
            </a:lvl6pPr>
            <a:lvl7pPr lvl="6" rtl="0" algn="r">
              <a:spcBef>
                <a:spcPts val="640"/>
              </a:spcBef>
              <a:spcAft>
                <a:spcPts val="0"/>
              </a:spcAft>
              <a:buSzPts val="2200"/>
              <a:buNone/>
              <a:defRPr/>
            </a:lvl7pPr>
            <a:lvl8pPr lvl="7" rtl="0" algn="r">
              <a:spcBef>
                <a:spcPts val="640"/>
              </a:spcBef>
              <a:spcAft>
                <a:spcPts val="0"/>
              </a:spcAft>
              <a:buSzPts val="2200"/>
              <a:buNone/>
              <a:defRPr/>
            </a:lvl8pPr>
            <a:lvl9pPr lvl="8" rtl="0" algn="r">
              <a:spcBef>
                <a:spcPts val="640"/>
              </a:spcBef>
              <a:spcAft>
                <a:spcPts val="0"/>
              </a:spcAft>
              <a:buSzPts val="2200"/>
              <a:buNone/>
              <a:defRPr/>
            </a:lvl9pPr>
          </a:lstStyle>
          <a:p/>
        </p:txBody>
      </p:sp>
      <p:sp>
        <p:nvSpPr>
          <p:cNvPr id="70" name="Google Shape;70;p8"/>
          <p:cNvSpPr txBox="1"/>
          <p:nvPr>
            <p:ph idx="3" type="subTitle"/>
          </p:nvPr>
        </p:nvSpPr>
        <p:spPr>
          <a:xfrm>
            <a:off x="827150" y="189025"/>
            <a:ext cx="4564500" cy="3075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1950"/>
              <a:buNone/>
              <a:defRPr sz="195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grpSp>
        <p:nvGrpSpPr>
          <p:cNvPr id="71" name="Google Shape;71;p8"/>
          <p:cNvGrpSpPr/>
          <p:nvPr/>
        </p:nvGrpSpPr>
        <p:grpSpPr>
          <a:xfrm>
            <a:off x="0" y="631706"/>
            <a:ext cx="18288521" cy="3326735"/>
            <a:chOff x="0" y="-28575"/>
            <a:chExt cx="3219300" cy="585600"/>
          </a:xfrm>
        </p:grpSpPr>
        <p:sp>
          <p:nvSpPr>
            <p:cNvPr id="72" name="Google Shape;72;p8"/>
            <p:cNvSpPr/>
            <p:nvPr/>
          </p:nvSpPr>
          <p:spPr>
            <a:xfrm>
              <a:off x="0" y="0"/>
              <a:ext cx="3219184" cy="557006"/>
            </a:xfrm>
            <a:custGeom>
              <a:rect b="b" l="l" r="r" t="t"/>
              <a:pathLst>
                <a:path extrusionOk="0" h="557006" w="3219184">
                  <a:moveTo>
                    <a:pt x="0" y="0"/>
                  </a:moveTo>
                  <a:lnTo>
                    <a:pt x="3219184" y="0"/>
                  </a:lnTo>
                  <a:lnTo>
                    <a:pt x="3219184" y="557006"/>
                  </a:lnTo>
                  <a:lnTo>
                    <a:pt x="0" y="557006"/>
                  </a:lnTo>
                  <a:close/>
                </a:path>
              </a:pathLst>
            </a:custGeom>
            <a:gradFill>
              <a:gsLst>
                <a:gs pos="0">
                  <a:srgbClr val="A4D8DB"/>
                </a:gs>
                <a:gs pos="50000">
                  <a:srgbClr val="6CC2C8"/>
                </a:gs>
                <a:gs pos="100000">
                  <a:srgbClr val="43B5BB"/>
                </a:gs>
              </a:gsLst>
              <a:lin ang="0" scaled="0"/>
            </a:gradFill>
            <a:ln>
              <a:noFill/>
            </a:ln>
          </p:spPr>
        </p:sp>
        <p:sp>
          <p:nvSpPr>
            <p:cNvPr id="73" name="Google Shape;73;p8"/>
            <p:cNvSpPr txBox="1"/>
            <p:nvPr/>
          </p:nvSpPr>
          <p:spPr>
            <a:xfrm>
              <a:off x="0" y="-28575"/>
              <a:ext cx="3219300" cy="585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4" name="Google Shape;74;p8"/>
          <p:cNvGrpSpPr/>
          <p:nvPr/>
        </p:nvGrpSpPr>
        <p:grpSpPr>
          <a:xfrm>
            <a:off x="0" y="6960347"/>
            <a:ext cx="18288521" cy="3326735"/>
            <a:chOff x="0" y="-28575"/>
            <a:chExt cx="3219300" cy="585600"/>
          </a:xfrm>
        </p:grpSpPr>
        <p:sp>
          <p:nvSpPr>
            <p:cNvPr id="75" name="Google Shape;75;p8"/>
            <p:cNvSpPr/>
            <p:nvPr/>
          </p:nvSpPr>
          <p:spPr>
            <a:xfrm>
              <a:off x="0" y="0"/>
              <a:ext cx="3219184" cy="557006"/>
            </a:xfrm>
            <a:custGeom>
              <a:rect b="b" l="l" r="r" t="t"/>
              <a:pathLst>
                <a:path extrusionOk="0" h="557006" w="3219184">
                  <a:moveTo>
                    <a:pt x="0" y="0"/>
                  </a:moveTo>
                  <a:lnTo>
                    <a:pt x="3219184" y="0"/>
                  </a:lnTo>
                  <a:lnTo>
                    <a:pt x="3219184" y="557006"/>
                  </a:lnTo>
                  <a:lnTo>
                    <a:pt x="0" y="557006"/>
                  </a:lnTo>
                  <a:close/>
                </a:path>
              </a:pathLst>
            </a:custGeom>
            <a:gradFill>
              <a:gsLst>
                <a:gs pos="0">
                  <a:srgbClr val="A4D8DB"/>
                </a:gs>
                <a:gs pos="50000">
                  <a:srgbClr val="6CC2C8"/>
                </a:gs>
                <a:gs pos="100000">
                  <a:srgbClr val="43B5BB"/>
                </a:gs>
              </a:gsLst>
              <a:lin ang="0" scaled="0"/>
            </a:gradFill>
            <a:ln>
              <a:noFill/>
            </a:ln>
          </p:spPr>
        </p:sp>
        <p:sp>
          <p:nvSpPr>
            <p:cNvPr id="76" name="Google Shape;76;p8"/>
            <p:cNvSpPr txBox="1"/>
            <p:nvPr/>
          </p:nvSpPr>
          <p:spPr>
            <a:xfrm>
              <a:off x="0" y="-28575"/>
              <a:ext cx="3219300" cy="585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7" name="Google Shape;77;p8"/>
          <p:cNvGrpSpPr/>
          <p:nvPr/>
        </p:nvGrpSpPr>
        <p:grpSpPr>
          <a:xfrm rot="10800000">
            <a:off x="-521" y="3958277"/>
            <a:ext cx="18288521" cy="3326735"/>
            <a:chOff x="0" y="-28575"/>
            <a:chExt cx="3219300" cy="585600"/>
          </a:xfrm>
        </p:grpSpPr>
        <p:sp>
          <p:nvSpPr>
            <p:cNvPr id="78" name="Google Shape;78;p8"/>
            <p:cNvSpPr/>
            <p:nvPr/>
          </p:nvSpPr>
          <p:spPr>
            <a:xfrm>
              <a:off x="0" y="0"/>
              <a:ext cx="3219184" cy="557006"/>
            </a:xfrm>
            <a:custGeom>
              <a:rect b="b" l="l" r="r" t="t"/>
              <a:pathLst>
                <a:path extrusionOk="0" h="557006" w="3219184">
                  <a:moveTo>
                    <a:pt x="0" y="0"/>
                  </a:moveTo>
                  <a:lnTo>
                    <a:pt x="3219184" y="0"/>
                  </a:lnTo>
                  <a:lnTo>
                    <a:pt x="3219184" y="557006"/>
                  </a:lnTo>
                  <a:lnTo>
                    <a:pt x="0" y="557006"/>
                  </a:lnTo>
                  <a:close/>
                </a:path>
              </a:pathLst>
            </a:custGeom>
            <a:gradFill>
              <a:gsLst>
                <a:gs pos="0">
                  <a:srgbClr val="A4D8DB"/>
                </a:gs>
                <a:gs pos="50000">
                  <a:srgbClr val="6CC2C8"/>
                </a:gs>
                <a:gs pos="100000">
                  <a:srgbClr val="43B5BB"/>
                </a:gs>
              </a:gsLst>
              <a:lin ang="0" scaled="0"/>
            </a:gradFill>
            <a:ln>
              <a:noFill/>
            </a:ln>
          </p:spPr>
        </p:sp>
        <p:sp>
          <p:nvSpPr>
            <p:cNvPr id="79" name="Google Shape;79;p8"/>
            <p:cNvSpPr txBox="1"/>
            <p:nvPr/>
          </p:nvSpPr>
          <p:spPr>
            <a:xfrm>
              <a:off x="0" y="-28575"/>
              <a:ext cx="3219300" cy="585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0" name="Google Shape;80;p8"/>
          <p:cNvSpPr txBox="1"/>
          <p:nvPr>
            <p:ph idx="4" type="body"/>
          </p:nvPr>
        </p:nvSpPr>
        <p:spPr>
          <a:xfrm>
            <a:off x="827150" y="1224100"/>
            <a:ext cx="4212000" cy="2197500"/>
          </a:xfrm>
          <a:prstGeom prst="rect">
            <a:avLst/>
          </a:prstGeom>
          <a:noFill/>
          <a:ln>
            <a:noFill/>
          </a:ln>
        </p:spPr>
        <p:txBody>
          <a:bodyPr anchorCtr="0" anchor="ctr" bIns="45700" lIns="91425" spcFirstLastPara="1" rIns="91425" wrap="square" tIns="45700">
            <a:normAutofit/>
          </a:bodyPr>
          <a:lstStyle>
            <a:lvl1pPr indent="-368300" lvl="0" marL="4572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81" name="Google Shape;81;p8"/>
          <p:cNvSpPr txBox="1"/>
          <p:nvPr>
            <p:ph idx="5" type="body"/>
          </p:nvPr>
        </p:nvSpPr>
        <p:spPr>
          <a:xfrm>
            <a:off x="827150" y="7583300"/>
            <a:ext cx="4212000" cy="2197500"/>
          </a:xfrm>
          <a:prstGeom prst="rect">
            <a:avLst/>
          </a:prstGeom>
          <a:noFill/>
          <a:ln>
            <a:noFill/>
          </a:ln>
        </p:spPr>
        <p:txBody>
          <a:bodyPr anchorCtr="0" anchor="ctr" bIns="45700" lIns="91425" spcFirstLastPara="1" rIns="91425" wrap="square" tIns="45700">
            <a:normAutofit/>
          </a:bodyPr>
          <a:lstStyle>
            <a:lvl1pPr indent="-368300" lvl="0" marL="4572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82" name="Google Shape;82;p8"/>
          <p:cNvSpPr txBox="1"/>
          <p:nvPr>
            <p:ph idx="6" type="body"/>
          </p:nvPr>
        </p:nvSpPr>
        <p:spPr>
          <a:xfrm>
            <a:off x="13110375" y="4418966"/>
            <a:ext cx="4212000" cy="2197500"/>
          </a:xfrm>
          <a:prstGeom prst="rect">
            <a:avLst/>
          </a:prstGeom>
          <a:noFill/>
          <a:ln>
            <a:noFill/>
          </a:ln>
        </p:spPr>
        <p:txBody>
          <a:bodyPr anchorCtr="0" anchor="ctr" bIns="45700" lIns="91425" spcFirstLastPara="1" rIns="91425" wrap="square" tIns="45700">
            <a:normAutofit/>
          </a:bodyPr>
          <a:lstStyle>
            <a:lvl1pPr indent="-368300" lvl="0" marL="457200" marR="0" rtl="0" algn="r">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gn="r">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gn="r">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gn="r">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gn="r">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gn="r">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gn="r">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gn="r">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gn="r">
              <a:lnSpc>
                <a:spcPct val="10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83" name="Google Shape;83;p8"/>
          <p:cNvSpPr txBox="1"/>
          <p:nvPr>
            <p:ph type="title"/>
          </p:nvPr>
        </p:nvSpPr>
        <p:spPr>
          <a:xfrm>
            <a:off x="9058475" y="1578150"/>
            <a:ext cx="8263800" cy="1337400"/>
          </a:xfrm>
          <a:prstGeom prst="rect">
            <a:avLst/>
          </a:prstGeom>
        </p:spPr>
        <p:txBody>
          <a:bodyPr anchorCtr="0" anchor="ctr" bIns="45700" lIns="91425" spcFirstLastPara="1" rIns="91425" wrap="square" tIns="45700">
            <a:normAutofit/>
          </a:bodyPr>
          <a:lstStyle>
            <a:lvl1pPr lvl="0" rtl="0" algn="r">
              <a:lnSpc>
                <a:spcPct val="80000"/>
              </a:lnSpc>
              <a:spcBef>
                <a:spcPts val="0"/>
              </a:spcBef>
              <a:spcAft>
                <a:spcPts val="0"/>
              </a:spcAft>
              <a:buSzPts val="11600"/>
              <a:buFont typeface="Cairo"/>
              <a:buNone/>
              <a:defRPr sz="11600">
                <a:latin typeface="Cairo"/>
                <a:ea typeface="Cairo"/>
                <a:cs typeface="Cairo"/>
                <a:sym typeface="Cairo"/>
              </a:defRPr>
            </a:lvl1pPr>
            <a:lvl2pPr lvl="1" rtl="0">
              <a:spcBef>
                <a:spcPts val="0"/>
              </a:spcBef>
              <a:spcAft>
                <a:spcPts val="0"/>
              </a:spcAft>
              <a:buSzPts val="11600"/>
              <a:buNone/>
              <a:defRPr sz="11600"/>
            </a:lvl2pPr>
            <a:lvl3pPr lvl="2" rtl="0">
              <a:spcBef>
                <a:spcPts val="0"/>
              </a:spcBef>
              <a:spcAft>
                <a:spcPts val="0"/>
              </a:spcAft>
              <a:buSzPts val="11600"/>
              <a:buNone/>
              <a:defRPr sz="11600"/>
            </a:lvl3pPr>
            <a:lvl4pPr lvl="3" rtl="0">
              <a:spcBef>
                <a:spcPts val="0"/>
              </a:spcBef>
              <a:spcAft>
                <a:spcPts val="0"/>
              </a:spcAft>
              <a:buSzPts val="11600"/>
              <a:buNone/>
              <a:defRPr sz="11600"/>
            </a:lvl4pPr>
            <a:lvl5pPr lvl="4" rtl="0">
              <a:spcBef>
                <a:spcPts val="0"/>
              </a:spcBef>
              <a:spcAft>
                <a:spcPts val="0"/>
              </a:spcAft>
              <a:buSzPts val="11600"/>
              <a:buNone/>
              <a:defRPr sz="11600"/>
            </a:lvl5pPr>
            <a:lvl6pPr lvl="5" rtl="0">
              <a:spcBef>
                <a:spcPts val="0"/>
              </a:spcBef>
              <a:spcAft>
                <a:spcPts val="0"/>
              </a:spcAft>
              <a:buSzPts val="11600"/>
              <a:buNone/>
              <a:defRPr sz="11600"/>
            </a:lvl6pPr>
            <a:lvl7pPr lvl="6" rtl="0">
              <a:spcBef>
                <a:spcPts val="0"/>
              </a:spcBef>
              <a:spcAft>
                <a:spcPts val="0"/>
              </a:spcAft>
              <a:buSzPts val="11600"/>
              <a:buNone/>
              <a:defRPr sz="11600"/>
            </a:lvl7pPr>
            <a:lvl8pPr lvl="7" rtl="0">
              <a:spcBef>
                <a:spcPts val="0"/>
              </a:spcBef>
              <a:spcAft>
                <a:spcPts val="0"/>
              </a:spcAft>
              <a:buSzPts val="11600"/>
              <a:buNone/>
              <a:defRPr sz="11600"/>
            </a:lvl8pPr>
            <a:lvl9pPr lvl="8" rtl="0">
              <a:spcBef>
                <a:spcPts val="0"/>
              </a:spcBef>
              <a:spcAft>
                <a:spcPts val="0"/>
              </a:spcAft>
              <a:buSzPts val="11600"/>
              <a:buNone/>
              <a:defRPr sz="11600"/>
            </a:lvl9pPr>
          </a:lstStyle>
          <a:p/>
        </p:txBody>
      </p:sp>
      <p:sp>
        <p:nvSpPr>
          <p:cNvPr id="84" name="Google Shape;84;p8"/>
          <p:cNvSpPr txBox="1"/>
          <p:nvPr>
            <p:ph idx="7" type="title"/>
          </p:nvPr>
        </p:nvSpPr>
        <p:spPr>
          <a:xfrm>
            <a:off x="9058475" y="8089350"/>
            <a:ext cx="8263800" cy="1337400"/>
          </a:xfrm>
          <a:prstGeom prst="rect">
            <a:avLst/>
          </a:prstGeom>
        </p:spPr>
        <p:txBody>
          <a:bodyPr anchorCtr="0" anchor="ctr" bIns="45700" lIns="91425" spcFirstLastPara="1" rIns="91425" wrap="square" tIns="45700">
            <a:normAutofit/>
          </a:bodyPr>
          <a:lstStyle>
            <a:lvl1pPr lvl="0" rtl="0" algn="r">
              <a:lnSpc>
                <a:spcPct val="80000"/>
              </a:lnSpc>
              <a:spcBef>
                <a:spcPts val="0"/>
              </a:spcBef>
              <a:spcAft>
                <a:spcPts val="0"/>
              </a:spcAft>
              <a:buSzPts val="11600"/>
              <a:buFont typeface="Cairo"/>
              <a:buNone/>
              <a:defRPr sz="11600">
                <a:latin typeface="Cairo"/>
                <a:ea typeface="Cairo"/>
                <a:cs typeface="Cairo"/>
                <a:sym typeface="Cairo"/>
              </a:defRPr>
            </a:lvl1pPr>
            <a:lvl2pPr lvl="1" rtl="0">
              <a:spcBef>
                <a:spcPts val="0"/>
              </a:spcBef>
              <a:spcAft>
                <a:spcPts val="0"/>
              </a:spcAft>
              <a:buSzPts val="11600"/>
              <a:buNone/>
              <a:defRPr sz="11600"/>
            </a:lvl2pPr>
            <a:lvl3pPr lvl="2" rtl="0">
              <a:spcBef>
                <a:spcPts val="0"/>
              </a:spcBef>
              <a:spcAft>
                <a:spcPts val="0"/>
              </a:spcAft>
              <a:buSzPts val="11600"/>
              <a:buNone/>
              <a:defRPr sz="11600"/>
            </a:lvl3pPr>
            <a:lvl4pPr lvl="3" rtl="0">
              <a:spcBef>
                <a:spcPts val="0"/>
              </a:spcBef>
              <a:spcAft>
                <a:spcPts val="0"/>
              </a:spcAft>
              <a:buSzPts val="11600"/>
              <a:buNone/>
              <a:defRPr sz="11600"/>
            </a:lvl4pPr>
            <a:lvl5pPr lvl="4" rtl="0">
              <a:spcBef>
                <a:spcPts val="0"/>
              </a:spcBef>
              <a:spcAft>
                <a:spcPts val="0"/>
              </a:spcAft>
              <a:buSzPts val="11600"/>
              <a:buNone/>
              <a:defRPr sz="11600"/>
            </a:lvl5pPr>
            <a:lvl6pPr lvl="5" rtl="0">
              <a:spcBef>
                <a:spcPts val="0"/>
              </a:spcBef>
              <a:spcAft>
                <a:spcPts val="0"/>
              </a:spcAft>
              <a:buSzPts val="11600"/>
              <a:buNone/>
              <a:defRPr sz="11600"/>
            </a:lvl6pPr>
            <a:lvl7pPr lvl="6" rtl="0">
              <a:spcBef>
                <a:spcPts val="0"/>
              </a:spcBef>
              <a:spcAft>
                <a:spcPts val="0"/>
              </a:spcAft>
              <a:buSzPts val="11600"/>
              <a:buNone/>
              <a:defRPr sz="11600"/>
            </a:lvl7pPr>
            <a:lvl8pPr lvl="7" rtl="0">
              <a:spcBef>
                <a:spcPts val="0"/>
              </a:spcBef>
              <a:spcAft>
                <a:spcPts val="0"/>
              </a:spcAft>
              <a:buSzPts val="11600"/>
              <a:buNone/>
              <a:defRPr sz="11600"/>
            </a:lvl8pPr>
            <a:lvl9pPr lvl="8" rtl="0">
              <a:spcBef>
                <a:spcPts val="0"/>
              </a:spcBef>
              <a:spcAft>
                <a:spcPts val="0"/>
              </a:spcAft>
              <a:buSzPts val="11600"/>
              <a:buNone/>
              <a:defRPr sz="11600"/>
            </a:lvl9pPr>
          </a:lstStyle>
          <a:p/>
        </p:txBody>
      </p:sp>
      <p:sp>
        <p:nvSpPr>
          <p:cNvPr id="85" name="Google Shape;85;p8"/>
          <p:cNvSpPr txBox="1"/>
          <p:nvPr>
            <p:ph idx="8" type="title"/>
          </p:nvPr>
        </p:nvSpPr>
        <p:spPr>
          <a:xfrm>
            <a:off x="827150" y="4790700"/>
            <a:ext cx="8263800" cy="1337400"/>
          </a:xfrm>
          <a:prstGeom prst="rect">
            <a:avLst/>
          </a:prstGeom>
        </p:spPr>
        <p:txBody>
          <a:bodyPr anchorCtr="0" anchor="ctr" bIns="45700" lIns="91425" spcFirstLastPara="1" rIns="91425" wrap="square" tIns="45700">
            <a:normAutofit/>
          </a:bodyPr>
          <a:lstStyle>
            <a:lvl1pPr lvl="0" rtl="0">
              <a:lnSpc>
                <a:spcPct val="80000"/>
              </a:lnSpc>
              <a:spcBef>
                <a:spcPts val="0"/>
              </a:spcBef>
              <a:spcAft>
                <a:spcPts val="0"/>
              </a:spcAft>
              <a:buSzPts val="11600"/>
              <a:buFont typeface="Cairo"/>
              <a:buNone/>
              <a:defRPr sz="11600">
                <a:latin typeface="Cairo"/>
                <a:ea typeface="Cairo"/>
                <a:cs typeface="Cairo"/>
                <a:sym typeface="Cairo"/>
              </a:defRPr>
            </a:lvl1pPr>
            <a:lvl2pPr lvl="1" rtl="0">
              <a:spcBef>
                <a:spcPts val="0"/>
              </a:spcBef>
              <a:spcAft>
                <a:spcPts val="0"/>
              </a:spcAft>
              <a:buSzPts val="11600"/>
              <a:buNone/>
              <a:defRPr sz="11600"/>
            </a:lvl2pPr>
            <a:lvl3pPr lvl="2" rtl="0">
              <a:spcBef>
                <a:spcPts val="0"/>
              </a:spcBef>
              <a:spcAft>
                <a:spcPts val="0"/>
              </a:spcAft>
              <a:buSzPts val="11600"/>
              <a:buNone/>
              <a:defRPr sz="11600"/>
            </a:lvl3pPr>
            <a:lvl4pPr lvl="3" rtl="0">
              <a:spcBef>
                <a:spcPts val="0"/>
              </a:spcBef>
              <a:spcAft>
                <a:spcPts val="0"/>
              </a:spcAft>
              <a:buSzPts val="11600"/>
              <a:buNone/>
              <a:defRPr sz="11600"/>
            </a:lvl4pPr>
            <a:lvl5pPr lvl="4" rtl="0">
              <a:spcBef>
                <a:spcPts val="0"/>
              </a:spcBef>
              <a:spcAft>
                <a:spcPts val="0"/>
              </a:spcAft>
              <a:buSzPts val="11600"/>
              <a:buNone/>
              <a:defRPr sz="11600"/>
            </a:lvl5pPr>
            <a:lvl6pPr lvl="5" rtl="0">
              <a:spcBef>
                <a:spcPts val="0"/>
              </a:spcBef>
              <a:spcAft>
                <a:spcPts val="0"/>
              </a:spcAft>
              <a:buSzPts val="11600"/>
              <a:buNone/>
              <a:defRPr sz="11600"/>
            </a:lvl6pPr>
            <a:lvl7pPr lvl="6" rtl="0">
              <a:spcBef>
                <a:spcPts val="0"/>
              </a:spcBef>
              <a:spcAft>
                <a:spcPts val="0"/>
              </a:spcAft>
              <a:buSzPts val="11600"/>
              <a:buNone/>
              <a:defRPr sz="11600"/>
            </a:lvl7pPr>
            <a:lvl8pPr lvl="7" rtl="0">
              <a:spcBef>
                <a:spcPts val="0"/>
              </a:spcBef>
              <a:spcAft>
                <a:spcPts val="0"/>
              </a:spcAft>
              <a:buSzPts val="11600"/>
              <a:buNone/>
              <a:defRPr sz="11600"/>
            </a:lvl8pPr>
            <a:lvl9pPr lvl="8" rtl="0">
              <a:spcBef>
                <a:spcPts val="0"/>
              </a:spcBef>
              <a:spcAft>
                <a:spcPts val="0"/>
              </a:spcAft>
              <a:buSzPts val="11600"/>
              <a:buNone/>
              <a:defRPr sz="116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5 1 1">
  <p:cSld name="CUSTOM_4_1_1">
    <p:spTree>
      <p:nvGrpSpPr>
        <p:cNvPr id="86" name="Shape 86"/>
        <p:cNvGrpSpPr/>
        <p:nvPr/>
      </p:nvGrpSpPr>
      <p:grpSpPr>
        <a:xfrm>
          <a:off x="0" y="0"/>
          <a:ext cx="0" cy="0"/>
          <a:chOff x="0" y="0"/>
          <a:chExt cx="0" cy="0"/>
        </a:xfrm>
      </p:grpSpPr>
      <p:sp>
        <p:nvSpPr>
          <p:cNvPr id="87" name="Google Shape;87;p9"/>
          <p:cNvSpPr/>
          <p:nvPr>
            <p:ph idx="2" type="pic"/>
          </p:nvPr>
        </p:nvSpPr>
        <p:spPr>
          <a:xfrm>
            <a:off x="125" y="794050"/>
            <a:ext cx="4572000" cy="3042000"/>
          </a:xfrm>
          <a:prstGeom prst="rect">
            <a:avLst/>
          </a:prstGeom>
          <a:noFill/>
          <a:ln>
            <a:noFill/>
          </a:ln>
        </p:spPr>
      </p:sp>
      <p:sp>
        <p:nvSpPr>
          <p:cNvPr id="88" name="Google Shape;88;p9"/>
          <p:cNvSpPr/>
          <p:nvPr>
            <p:ph idx="3" type="pic"/>
          </p:nvPr>
        </p:nvSpPr>
        <p:spPr>
          <a:xfrm>
            <a:off x="9144000" y="794050"/>
            <a:ext cx="4572000" cy="3042000"/>
          </a:xfrm>
          <a:prstGeom prst="rect">
            <a:avLst/>
          </a:prstGeom>
          <a:noFill/>
          <a:ln>
            <a:noFill/>
          </a:ln>
        </p:spPr>
      </p:sp>
      <p:sp>
        <p:nvSpPr>
          <p:cNvPr id="89" name="Google Shape;89;p9"/>
          <p:cNvSpPr/>
          <p:nvPr>
            <p:ph idx="4" type="pic"/>
          </p:nvPr>
        </p:nvSpPr>
        <p:spPr>
          <a:xfrm>
            <a:off x="13716000" y="1860438"/>
            <a:ext cx="4572000" cy="3042000"/>
          </a:xfrm>
          <a:prstGeom prst="rect">
            <a:avLst/>
          </a:prstGeom>
          <a:noFill/>
          <a:ln>
            <a:noFill/>
          </a:ln>
        </p:spPr>
      </p:sp>
      <p:sp>
        <p:nvSpPr>
          <p:cNvPr id="90" name="Google Shape;90;p9"/>
          <p:cNvSpPr/>
          <p:nvPr>
            <p:ph idx="5" type="pic"/>
          </p:nvPr>
        </p:nvSpPr>
        <p:spPr>
          <a:xfrm>
            <a:off x="4572000" y="1860438"/>
            <a:ext cx="4572000" cy="3042000"/>
          </a:xfrm>
          <a:prstGeom prst="rect">
            <a:avLst/>
          </a:prstGeom>
          <a:noFill/>
          <a:ln>
            <a:noFill/>
          </a:ln>
        </p:spPr>
      </p:sp>
      <p:sp>
        <p:nvSpPr>
          <p:cNvPr id="91" name="Google Shape;91;p9"/>
          <p:cNvSpPr txBox="1"/>
          <p:nvPr>
            <p:ph idx="1" type="subTitle"/>
          </p:nvPr>
        </p:nvSpPr>
        <p:spPr>
          <a:xfrm>
            <a:off x="7839825" y="189025"/>
            <a:ext cx="4564500" cy="3075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None/>
              <a:defRPr sz="1950">
                <a:solidFill>
                  <a:schemeClr val="lt1"/>
                </a:solidFill>
              </a:defRPr>
            </a:lvl1pPr>
            <a:lvl2pPr lvl="1" rtl="0" algn="ctr">
              <a:spcBef>
                <a:spcPts val="640"/>
              </a:spcBef>
              <a:spcAft>
                <a:spcPts val="0"/>
              </a:spcAft>
              <a:buSzPts val="2200"/>
              <a:buNone/>
              <a:defRPr/>
            </a:lvl2pPr>
            <a:lvl3pPr lvl="2" rtl="0" algn="ctr">
              <a:spcBef>
                <a:spcPts val="640"/>
              </a:spcBef>
              <a:spcAft>
                <a:spcPts val="0"/>
              </a:spcAft>
              <a:buSzPts val="2200"/>
              <a:buNone/>
              <a:defRPr/>
            </a:lvl3pPr>
            <a:lvl4pPr lvl="3" rtl="0" algn="ctr">
              <a:spcBef>
                <a:spcPts val="640"/>
              </a:spcBef>
              <a:spcAft>
                <a:spcPts val="0"/>
              </a:spcAft>
              <a:buSzPts val="2200"/>
              <a:buNone/>
              <a:defRPr/>
            </a:lvl4pPr>
            <a:lvl5pPr lvl="4" rtl="0" algn="ctr">
              <a:spcBef>
                <a:spcPts val="640"/>
              </a:spcBef>
              <a:spcAft>
                <a:spcPts val="0"/>
              </a:spcAft>
              <a:buSzPts val="2200"/>
              <a:buNone/>
              <a:defRPr/>
            </a:lvl5pPr>
            <a:lvl6pPr lvl="5" rtl="0" algn="ctr">
              <a:spcBef>
                <a:spcPts val="640"/>
              </a:spcBef>
              <a:spcAft>
                <a:spcPts val="0"/>
              </a:spcAft>
              <a:buSzPts val="2200"/>
              <a:buNone/>
              <a:defRPr/>
            </a:lvl6pPr>
            <a:lvl7pPr lvl="6" rtl="0" algn="ctr">
              <a:spcBef>
                <a:spcPts val="640"/>
              </a:spcBef>
              <a:spcAft>
                <a:spcPts val="0"/>
              </a:spcAft>
              <a:buSzPts val="2200"/>
              <a:buNone/>
              <a:defRPr/>
            </a:lvl7pPr>
            <a:lvl8pPr lvl="7" rtl="0" algn="ctr">
              <a:spcBef>
                <a:spcPts val="640"/>
              </a:spcBef>
              <a:spcAft>
                <a:spcPts val="0"/>
              </a:spcAft>
              <a:buSzPts val="2200"/>
              <a:buNone/>
              <a:defRPr/>
            </a:lvl8pPr>
            <a:lvl9pPr lvl="8" rtl="0" algn="ctr">
              <a:spcBef>
                <a:spcPts val="640"/>
              </a:spcBef>
              <a:spcAft>
                <a:spcPts val="0"/>
              </a:spcAft>
              <a:buSzPts val="2200"/>
              <a:buNone/>
              <a:defRPr/>
            </a:lvl9pPr>
          </a:lstStyle>
          <a:p/>
        </p:txBody>
      </p:sp>
      <p:sp>
        <p:nvSpPr>
          <p:cNvPr id="92" name="Google Shape;92;p9"/>
          <p:cNvSpPr txBox="1"/>
          <p:nvPr>
            <p:ph idx="6" type="subTitle"/>
          </p:nvPr>
        </p:nvSpPr>
        <p:spPr>
          <a:xfrm>
            <a:off x="13348600" y="189025"/>
            <a:ext cx="3973800" cy="307500"/>
          </a:xfrm>
          <a:prstGeom prst="rect">
            <a:avLst/>
          </a:prstGeom>
        </p:spPr>
        <p:txBody>
          <a:bodyPr anchorCtr="0" anchor="t" bIns="45700" lIns="91425" spcFirstLastPara="1" rIns="91425" wrap="square" tIns="45700">
            <a:normAutofit/>
          </a:bodyPr>
          <a:lstStyle>
            <a:lvl1pPr lvl="0" rtl="0" algn="r">
              <a:spcBef>
                <a:spcPts val="640"/>
              </a:spcBef>
              <a:spcAft>
                <a:spcPts val="0"/>
              </a:spcAft>
              <a:buClr>
                <a:schemeClr val="lt1"/>
              </a:buClr>
              <a:buSzPts val="1950"/>
              <a:buNone/>
              <a:defRPr sz="1950">
                <a:solidFill>
                  <a:schemeClr val="lt1"/>
                </a:solidFill>
              </a:defRPr>
            </a:lvl1pPr>
            <a:lvl2pPr lvl="1" rtl="0" algn="r">
              <a:spcBef>
                <a:spcPts val="640"/>
              </a:spcBef>
              <a:spcAft>
                <a:spcPts val="0"/>
              </a:spcAft>
              <a:buSzPts val="2200"/>
              <a:buNone/>
              <a:defRPr/>
            </a:lvl2pPr>
            <a:lvl3pPr lvl="2" rtl="0" algn="r">
              <a:spcBef>
                <a:spcPts val="640"/>
              </a:spcBef>
              <a:spcAft>
                <a:spcPts val="0"/>
              </a:spcAft>
              <a:buSzPts val="2200"/>
              <a:buNone/>
              <a:defRPr/>
            </a:lvl3pPr>
            <a:lvl4pPr lvl="3" rtl="0" algn="r">
              <a:spcBef>
                <a:spcPts val="640"/>
              </a:spcBef>
              <a:spcAft>
                <a:spcPts val="0"/>
              </a:spcAft>
              <a:buSzPts val="2200"/>
              <a:buNone/>
              <a:defRPr/>
            </a:lvl4pPr>
            <a:lvl5pPr lvl="4" rtl="0" algn="r">
              <a:spcBef>
                <a:spcPts val="640"/>
              </a:spcBef>
              <a:spcAft>
                <a:spcPts val="0"/>
              </a:spcAft>
              <a:buSzPts val="2200"/>
              <a:buNone/>
              <a:defRPr/>
            </a:lvl5pPr>
            <a:lvl6pPr lvl="5" rtl="0" algn="r">
              <a:spcBef>
                <a:spcPts val="640"/>
              </a:spcBef>
              <a:spcAft>
                <a:spcPts val="0"/>
              </a:spcAft>
              <a:buSzPts val="2200"/>
              <a:buNone/>
              <a:defRPr/>
            </a:lvl6pPr>
            <a:lvl7pPr lvl="6" rtl="0" algn="r">
              <a:spcBef>
                <a:spcPts val="640"/>
              </a:spcBef>
              <a:spcAft>
                <a:spcPts val="0"/>
              </a:spcAft>
              <a:buSzPts val="2200"/>
              <a:buNone/>
              <a:defRPr/>
            </a:lvl7pPr>
            <a:lvl8pPr lvl="7" rtl="0" algn="r">
              <a:spcBef>
                <a:spcPts val="640"/>
              </a:spcBef>
              <a:spcAft>
                <a:spcPts val="0"/>
              </a:spcAft>
              <a:buSzPts val="2200"/>
              <a:buNone/>
              <a:defRPr/>
            </a:lvl8pPr>
            <a:lvl9pPr lvl="8" rtl="0" algn="r">
              <a:spcBef>
                <a:spcPts val="640"/>
              </a:spcBef>
              <a:spcAft>
                <a:spcPts val="0"/>
              </a:spcAft>
              <a:buSzPts val="2200"/>
              <a:buNone/>
              <a:defRPr/>
            </a:lvl9pPr>
          </a:lstStyle>
          <a:p/>
        </p:txBody>
      </p:sp>
      <p:sp>
        <p:nvSpPr>
          <p:cNvPr id="93" name="Google Shape;93;p9"/>
          <p:cNvSpPr txBox="1"/>
          <p:nvPr>
            <p:ph idx="7" type="subTitle"/>
          </p:nvPr>
        </p:nvSpPr>
        <p:spPr>
          <a:xfrm>
            <a:off x="827150" y="189025"/>
            <a:ext cx="4564500" cy="3075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1950"/>
              <a:buNone/>
              <a:defRPr sz="195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grpSp>
        <p:nvGrpSpPr>
          <p:cNvPr id="94" name="Google Shape;94;p9"/>
          <p:cNvGrpSpPr/>
          <p:nvPr/>
        </p:nvGrpSpPr>
        <p:grpSpPr>
          <a:xfrm>
            <a:off x="0" y="631706"/>
            <a:ext cx="18288521" cy="9655224"/>
            <a:chOff x="0" y="-28575"/>
            <a:chExt cx="3219300" cy="1699594"/>
          </a:xfrm>
        </p:grpSpPr>
        <p:sp>
          <p:nvSpPr>
            <p:cNvPr id="95" name="Google Shape;95;p9"/>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96" name="Google Shape;96;p9"/>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7" name="Google Shape;97;p9"/>
          <p:cNvSpPr/>
          <p:nvPr>
            <p:ph idx="8" type="pic"/>
          </p:nvPr>
        </p:nvSpPr>
        <p:spPr>
          <a:xfrm>
            <a:off x="125" y="4902475"/>
            <a:ext cx="9144000" cy="5384400"/>
          </a:xfrm>
          <a:prstGeom prst="rect">
            <a:avLst/>
          </a:prstGeom>
          <a:noFill/>
          <a:ln>
            <a:noFill/>
          </a:ln>
        </p:spPr>
      </p:sp>
      <p:grpSp>
        <p:nvGrpSpPr>
          <p:cNvPr id="98" name="Google Shape;98;p9"/>
          <p:cNvGrpSpPr/>
          <p:nvPr/>
        </p:nvGrpSpPr>
        <p:grpSpPr>
          <a:xfrm rot="-5400000">
            <a:off x="1671454" y="2001787"/>
            <a:ext cx="1066892" cy="4734462"/>
            <a:chOff x="0" y="-28575"/>
            <a:chExt cx="187800" cy="833400"/>
          </a:xfrm>
        </p:grpSpPr>
        <p:sp>
          <p:nvSpPr>
            <p:cNvPr id="99" name="Google Shape;99;p9"/>
            <p:cNvSpPr/>
            <p:nvPr/>
          </p:nvSpPr>
          <p:spPr>
            <a:xfrm>
              <a:off x="0" y="0"/>
              <a:ext cx="187709" cy="804796"/>
            </a:xfrm>
            <a:custGeom>
              <a:rect b="b" l="l" r="r" t="t"/>
              <a:pathLst>
                <a:path extrusionOk="0" h="804796" w="187709">
                  <a:moveTo>
                    <a:pt x="0" y="0"/>
                  </a:moveTo>
                  <a:lnTo>
                    <a:pt x="187709" y="0"/>
                  </a:lnTo>
                  <a:lnTo>
                    <a:pt x="187709" y="804796"/>
                  </a:lnTo>
                  <a:lnTo>
                    <a:pt x="0" y="804796"/>
                  </a:lnTo>
                  <a:close/>
                </a:path>
              </a:pathLst>
            </a:custGeom>
            <a:gradFill>
              <a:gsLst>
                <a:gs pos="0">
                  <a:srgbClr val="A4D8DB"/>
                </a:gs>
                <a:gs pos="50000">
                  <a:srgbClr val="6CC2C8"/>
                </a:gs>
                <a:gs pos="100000">
                  <a:srgbClr val="43B5BB"/>
                </a:gs>
              </a:gsLst>
              <a:lin ang="5400012" scaled="0"/>
            </a:gradFill>
            <a:ln>
              <a:noFill/>
            </a:ln>
          </p:spPr>
        </p:sp>
        <p:sp>
          <p:nvSpPr>
            <p:cNvPr id="100" name="Google Shape;100;p9"/>
            <p:cNvSpPr txBox="1"/>
            <p:nvPr/>
          </p:nvSpPr>
          <p:spPr>
            <a:xfrm>
              <a:off x="0" y="-28575"/>
              <a:ext cx="187800" cy="8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1" name="Google Shape;101;p9"/>
          <p:cNvGrpSpPr/>
          <p:nvPr/>
        </p:nvGrpSpPr>
        <p:grpSpPr>
          <a:xfrm rot="-5400000">
            <a:off x="6243454" y="-1040272"/>
            <a:ext cx="1066892" cy="4734462"/>
            <a:chOff x="0" y="-28575"/>
            <a:chExt cx="187800" cy="833400"/>
          </a:xfrm>
        </p:grpSpPr>
        <p:sp>
          <p:nvSpPr>
            <p:cNvPr id="102" name="Google Shape;102;p9"/>
            <p:cNvSpPr/>
            <p:nvPr/>
          </p:nvSpPr>
          <p:spPr>
            <a:xfrm>
              <a:off x="0" y="0"/>
              <a:ext cx="187709" cy="804796"/>
            </a:xfrm>
            <a:custGeom>
              <a:rect b="b" l="l" r="r" t="t"/>
              <a:pathLst>
                <a:path extrusionOk="0" h="804796" w="187709">
                  <a:moveTo>
                    <a:pt x="0" y="0"/>
                  </a:moveTo>
                  <a:lnTo>
                    <a:pt x="187709" y="0"/>
                  </a:lnTo>
                  <a:lnTo>
                    <a:pt x="187709" y="804796"/>
                  </a:lnTo>
                  <a:lnTo>
                    <a:pt x="0" y="804796"/>
                  </a:lnTo>
                  <a:close/>
                </a:path>
              </a:pathLst>
            </a:custGeom>
            <a:gradFill>
              <a:gsLst>
                <a:gs pos="0">
                  <a:srgbClr val="A4D8DB"/>
                </a:gs>
                <a:gs pos="50000">
                  <a:srgbClr val="6CC2C8"/>
                </a:gs>
                <a:gs pos="100000">
                  <a:srgbClr val="43B5BB"/>
                </a:gs>
              </a:gsLst>
              <a:lin ang="5400012" scaled="0"/>
            </a:gradFill>
            <a:ln>
              <a:noFill/>
            </a:ln>
          </p:spPr>
        </p:sp>
        <p:sp>
          <p:nvSpPr>
            <p:cNvPr id="103" name="Google Shape;103;p9"/>
            <p:cNvSpPr txBox="1"/>
            <p:nvPr/>
          </p:nvSpPr>
          <p:spPr>
            <a:xfrm>
              <a:off x="0" y="-28575"/>
              <a:ext cx="187800" cy="8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4" name="Google Shape;104;p9"/>
          <p:cNvGrpSpPr/>
          <p:nvPr/>
        </p:nvGrpSpPr>
        <p:grpSpPr>
          <a:xfrm rot="-5400000">
            <a:off x="15387454" y="-1040272"/>
            <a:ext cx="1066892" cy="4734462"/>
            <a:chOff x="0" y="-28575"/>
            <a:chExt cx="187800" cy="833400"/>
          </a:xfrm>
        </p:grpSpPr>
        <p:sp>
          <p:nvSpPr>
            <p:cNvPr id="105" name="Google Shape;105;p9"/>
            <p:cNvSpPr/>
            <p:nvPr/>
          </p:nvSpPr>
          <p:spPr>
            <a:xfrm>
              <a:off x="0" y="0"/>
              <a:ext cx="187709" cy="804796"/>
            </a:xfrm>
            <a:custGeom>
              <a:rect b="b" l="l" r="r" t="t"/>
              <a:pathLst>
                <a:path extrusionOk="0" h="804796" w="187709">
                  <a:moveTo>
                    <a:pt x="0" y="0"/>
                  </a:moveTo>
                  <a:lnTo>
                    <a:pt x="187709" y="0"/>
                  </a:lnTo>
                  <a:lnTo>
                    <a:pt x="187709" y="804796"/>
                  </a:lnTo>
                  <a:lnTo>
                    <a:pt x="0" y="804796"/>
                  </a:lnTo>
                  <a:close/>
                </a:path>
              </a:pathLst>
            </a:custGeom>
            <a:gradFill>
              <a:gsLst>
                <a:gs pos="0">
                  <a:srgbClr val="A4D8DB"/>
                </a:gs>
                <a:gs pos="50000">
                  <a:srgbClr val="6CC2C8"/>
                </a:gs>
                <a:gs pos="100000">
                  <a:srgbClr val="43B5BB"/>
                </a:gs>
              </a:gsLst>
              <a:lin ang="5400012" scaled="0"/>
            </a:gradFill>
            <a:ln>
              <a:noFill/>
            </a:ln>
          </p:spPr>
        </p:sp>
        <p:sp>
          <p:nvSpPr>
            <p:cNvPr id="106" name="Google Shape;106;p9"/>
            <p:cNvSpPr txBox="1"/>
            <p:nvPr/>
          </p:nvSpPr>
          <p:spPr>
            <a:xfrm>
              <a:off x="0" y="-28575"/>
              <a:ext cx="187800" cy="8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 name="Google Shape;107;p9"/>
          <p:cNvGrpSpPr/>
          <p:nvPr/>
        </p:nvGrpSpPr>
        <p:grpSpPr>
          <a:xfrm rot="-5400000">
            <a:off x="10815454" y="2001787"/>
            <a:ext cx="1066892" cy="4734462"/>
            <a:chOff x="0" y="-28575"/>
            <a:chExt cx="187800" cy="833400"/>
          </a:xfrm>
        </p:grpSpPr>
        <p:sp>
          <p:nvSpPr>
            <p:cNvPr id="108" name="Google Shape;108;p9"/>
            <p:cNvSpPr/>
            <p:nvPr/>
          </p:nvSpPr>
          <p:spPr>
            <a:xfrm>
              <a:off x="0" y="0"/>
              <a:ext cx="187709" cy="804796"/>
            </a:xfrm>
            <a:custGeom>
              <a:rect b="b" l="l" r="r" t="t"/>
              <a:pathLst>
                <a:path extrusionOk="0" h="804796" w="187709">
                  <a:moveTo>
                    <a:pt x="0" y="0"/>
                  </a:moveTo>
                  <a:lnTo>
                    <a:pt x="187709" y="0"/>
                  </a:lnTo>
                  <a:lnTo>
                    <a:pt x="187709" y="804796"/>
                  </a:lnTo>
                  <a:lnTo>
                    <a:pt x="0" y="804796"/>
                  </a:lnTo>
                  <a:close/>
                </a:path>
              </a:pathLst>
            </a:custGeom>
            <a:gradFill>
              <a:gsLst>
                <a:gs pos="0">
                  <a:srgbClr val="A4D8DB"/>
                </a:gs>
                <a:gs pos="50000">
                  <a:srgbClr val="6CC2C8"/>
                </a:gs>
                <a:gs pos="100000">
                  <a:srgbClr val="43B5BB"/>
                </a:gs>
              </a:gsLst>
              <a:lin ang="5400012" scaled="0"/>
            </a:gradFill>
            <a:ln>
              <a:noFill/>
            </a:ln>
          </p:spPr>
        </p:sp>
        <p:sp>
          <p:nvSpPr>
            <p:cNvPr id="109" name="Google Shape;109;p9"/>
            <p:cNvSpPr txBox="1"/>
            <p:nvPr/>
          </p:nvSpPr>
          <p:spPr>
            <a:xfrm>
              <a:off x="0" y="-28575"/>
              <a:ext cx="187800" cy="8334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0" name="Google Shape;110;p9"/>
          <p:cNvSpPr txBox="1"/>
          <p:nvPr>
            <p:ph idx="9" type="body"/>
          </p:nvPr>
        </p:nvSpPr>
        <p:spPr>
          <a:xfrm>
            <a:off x="180125" y="4395125"/>
            <a:ext cx="4212000" cy="307500"/>
          </a:xfrm>
          <a:prstGeom prst="rect">
            <a:avLst/>
          </a:prstGeom>
          <a:noFill/>
          <a:ln>
            <a:noFill/>
          </a:ln>
        </p:spPr>
        <p:txBody>
          <a:bodyPr anchorCtr="0" anchor="t" bIns="45700" lIns="91425" spcFirstLastPara="1" rIns="91425" wrap="square" tIns="45700">
            <a:normAutofit/>
          </a:bodyPr>
          <a:lstStyle>
            <a:lvl1pPr indent="-352425" lvl="0" marL="4572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1pPr>
            <a:lvl2pPr indent="-352425" lvl="1" marL="9144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2pPr>
            <a:lvl3pPr indent="-352425" lvl="2" marL="13716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3pPr>
            <a:lvl4pPr indent="-352425" lvl="3" marL="18288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4pPr>
            <a:lvl5pPr indent="-352425" lvl="4" marL="22860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5pPr>
            <a:lvl6pPr indent="-352425" lvl="5" marL="27432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6pPr>
            <a:lvl7pPr indent="-352425" lvl="6" marL="32004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7pPr>
            <a:lvl8pPr indent="-352425" lvl="7" marL="36576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8pPr>
            <a:lvl9pPr indent="-352425" lvl="8" marL="41148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9pPr>
          </a:lstStyle>
          <a:p/>
        </p:txBody>
      </p:sp>
      <p:sp>
        <p:nvSpPr>
          <p:cNvPr id="111" name="Google Shape;111;p9"/>
          <p:cNvSpPr txBox="1"/>
          <p:nvPr>
            <p:ph idx="13" type="subTitle"/>
          </p:nvPr>
        </p:nvSpPr>
        <p:spPr>
          <a:xfrm>
            <a:off x="180125" y="3981175"/>
            <a:ext cx="3749400" cy="3948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Font typeface="Cairo"/>
              <a:buNone/>
              <a:defRPr b="1" sz="1950">
                <a:solidFill>
                  <a:schemeClr val="lt1"/>
                </a:solidFill>
                <a:latin typeface="Cairo"/>
                <a:ea typeface="Cairo"/>
                <a:cs typeface="Cairo"/>
                <a:sym typeface="Cairo"/>
              </a:defRPr>
            </a:lvl1pPr>
            <a:lvl2pPr lvl="1" rtl="0" algn="ctr">
              <a:spcBef>
                <a:spcPts val="640"/>
              </a:spcBef>
              <a:spcAft>
                <a:spcPts val="0"/>
              </a:spcAft>
              <a:buSzPts val="1950"/>
              <a:buNone/>
              <a:defRPr b="1" sz="1950"/>
            </a:lvl2pPr>
            <a:lvl3pPr lvl="2" rtl="0" algn="ctr">
              <a:spcBef>
                <a:spcPts val="640"/>
              </a:spcBef>
              <a:spcAft>
                <a:spcPts val="0"/>
              </a:spcAft>
              <a:buSzPts val="1950"/>
              <a:buNone/>
              <a:defRPr b="1" sz="1950"/>
            </a:lvl3pPr>
            <a:lvl4pPr lvl="3" rtl="0" algn="ctr">
              <a:spcBef>
                <a:spcPts val="640"/>
              </a:spcBef>
              <a:spcAft>
                <a:spcPts val="0"/>
              </a:spcAft>
              <a:buSzPts val="1950"/>
              <a:buNone/>
              <a:defRPr b="1" sz="1950"/>
            </a:lvl4pPr>
            <a:lvl5pPr lvl="4" rtl="0" algn="ctr">
              <a:spcBef>
                <a:spcPts val="640"/>
              </a:spcBef>
              <a:spcAft>
                <a:spcPts val="0"/>
              </a:spcAft>
              <a:buSzPts val="1950"/>
              <a:buNone/>
              <a:defRPr b="1" sz="1950"/>
            </a:lvl5pPr>
            <a:lvl6pPr lvl="5" rtl="0" algn="ctr">
              <a:spcBef>
                <a:spcPts val="640"/>
              </a:spcBef>
              <a:spcAft>
                <a:spcPts val="0"/>
              </a:spcAft>
              <a:buSzPts val="1950"/>
              <a:buNone/>
              <a:defRPr b="1" sz="1950"/>
            </a:lvl6pPr>
            <a:lvl7pPr lvl="6" rtl="0" algn="ctr">
              <a:spcBef>
                <a:spcPts val="640"/>
              </a:spcBef>
              <a:spcAft>
                <a:spcPts val="0"/>
              </a:spcAft>
              <a:buSzPts val="1950"/>
              <a:buNone/>
              <a:defRPr b="1" sz="1950"/>
            </a:lvl7pPr>
            <a:lvl8pPr lvl="7" rtl="0" algn="ctr">
              <a:spcBef>
                <a:spcPts val="640"/>
              </a:spcBef>
              <a:spcAft>
                <a:spcPts val="0"/>
              </a:spcAft>
              <a:buSzPts val="1950"/>
              <a:buNone/>
              <a:defRPr b="1" sz="1950"/>
            </a:lvl8pPr>
            <a:lvl9pPr lvl="8" rtl="0" algn="ctr">
              <a:spcBef>
                <a:spcPts val="640"/>
              </a:spcBef>
              <a:spcAft>
                <a:spcPts val="0"/>
              </a:spcAft>
              <a:buSzPts val="1950"/>
              <a:buNone/>
              <a:defRPr b="1" sz="1950"/>
            </a:lvl9pPr>
          </a:lstStyle>
          <a:p/>
        </p:txBody>
      </p:sp>
      <p:sp>
        <p:nvSpPr>
          <p:cNvPr id="112" name="Google Shape;112;p9"/>
          <p:cNvSpPr txBox="1"/>
          <p:nvPr>
            <p:ph idx="14" type="body"/>
          </p:nvPr>
        </p:nvSpPr>
        <p:spPr>
          <a:xfrm>
            <a:off x="9324000" y="4395125"/>
            <a:ext cx="4212000" cy="307500"/>
          </a:xfrm>
          <a:prstGeom prst="rect">
            <a:avLst/>
          </a:prstGeom>
          <a:noFill/>
          <a:ln>
            <a:noFill/>
          </a:ln>
        </p:spPr>
        <p:txBody>
          <a:bodyPr anchorCtr="0" anchor="t" bIns="45700" lIns="91425" spcFirstLastPara="1" rIns="91425" wrap="square" tIns="45700">
            <a:normAutofit/>
          </a:bodyPr>
          <a:lstStyle>
            <a:lvl1pPr indent="-352425" lvl="0" marL="4572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1pPr>
            <a:lvl2pPr indent="-352425" lvl="1" marL="9144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2pPr>
            <a:lvl3pPr indent="-352425" lvl="2" marL="13716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3pPr>
            <a:lvl4pPr indent="-352425" lvl="3" marL="18288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4pPr>
            <a:lvl5pPr indent="-352425" lvl="4" marL="22860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5pPr>
            <a:lvl6pPr indent="-352425" lvl="5" marL="27432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6pPr>
            <a:lvl7pPr indent="-352425" lvl="6" marL="32004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7pPr>
            <a:lvl8pPr indent="-352425" lvl="7" marL="36576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8pPr>
            <a:lvl9pPr indent="-352425" lvl="8" marL="41148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9pPr>
          </a:lstStyle>
          <a:p/>
        </p:txBody>
      </p:sp>
      <p:sp>
        <p:nvSpPr>
          <p:cNvPr id="113" name="Google Shape;113;p9"/>
          <p:cNvSpPr txBox="1"/>
          <p:nvPr>
            <p:ph idx="15" type="subTitle"/>
          </p:nvPr>
        </p:nvSpPr>
        <p:spPr>
          <a:xfrm>
            <a:off x="9324000" y="3981175"/>
            <a:ext cx="3749400" cy="3948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Font typeface="Cairo"/>
              <a:buNone/>
              <a:defRPr b="1" sz="1950">
                <a:solidFill>
                  <a:schemeClr val="lt1"/>
                </a:solidFill>
                <a:latin typeface="Cairo"/>
                <a:ea typeface="Cairo"/>
                <a:cs typeface="Cairo"/>
                <a:sym typeface="Cairo"/>
              </a:defRPr>
            </a:lvl1pPr>
            <a:lvl2pPr lvl="1" rtl="0" algn="ctr">
              <a:spcBef>
                <a:spcPts val="640"/>
              </a:spcBef>
              <a:spcAft>
                <a:spcPts val="0"/>
              </a:spcAft>
              <a:buSzPts val="1950"/>
              <a:buNone/>
              <a:defRPr b="1" sz="1950"/>
            </a:lvl2pPr>
            <a:lvl3pPr lvl="2" rtl="0" algn="ctr">
              <a:spcBef>
                <a:spcPts val="640"/>
              </a:spcBef>
              <a:spcAft>
                <a:spcPts val="0"/>
              </a:spcAft>
              <a:buSzPts val="1950"/>
              <a:buNone/>
              <a:defRPr b="1" sz="1950"/>
            </a:lvl3pPr>
            <a:lvl4pPr lvl="3" rtl="0" algn="ctr">
              <a:spcBef>
                <a:spcPts val="640"/>
              </a:spcBef>
              <a:spcAft>
                <a:spcPts val="0"/>
              </a:spcAft>
              <a:buSzPts val="1950"/>
              <a:buNone/>
              <a:defRPr b="1" sz="1950"/>
            </a:lvl4pPr>
            <a:lvl5pPr lvl="4" rtl="0" algn="ctr">
              <a:spcBef>
                <a:spcPts val="640"/>
              </a:spcBef>
              <a:spcAft>
                <a:spcPts val="0"/>
              </a:spcAft>
              <a:buSzPts val="1950"/>
              <a:buNone/>
              <a:defRPr b="1" sz="1950"/>
            </a:lvl5pPr>
            <a:lvl6pPr lvl="5" rtl="0" algn="ctr">
              <a:spcBef>
                <a:spcPts val="640"/>
              </a:spcBef>
              <a:spcAft>
                <a:spcPts val="0"/>
              </a:spcAft>
              <a:buSzPts val="1950"/>
              <a:buNone/>
              <a:defRPr b="1" sz="1950"/>
            </a:lvl6pPr>
            <a:lvl7pPr lvl="6" rtl="0" algn="ctr">
              <a:spcBef>
                <a:spcPts val="640"/>
              </a:spcBef>
              <a:spcAft>
                <a:spcPts val="0"/>
              </a:spcAft>
              <a:buSzPts val="1950"/>
              <a:buNone/>
              <a:defRPr b="1" sz="1950"/>
            </a:lvl7pPr>
            <a:lvl8pPr lvl="7" rtl="0" algn="ctr">
              <a:spcBef>
                <a:spcPts val="640"/>
              </a:spcBef>
              <a:spcAft>
                <a:spcPts val="0"/>
              </a:spcAft>
              <a:buSzPts val="1950"/>
              <a:buNone/>
              <a:defRPr b="1" sz="1950"/>
            </a:lvl8pPr>
            <a:lvl9pPr lvl="8" rtl="0" algn="ctr">
              <a:spcBef>
                <a:spcPts val="640"/>
              </a:spcBef>
              <a:spcAft>
                <a:spcPts val="0"/>
              </a:spcAft>
              <a:buSzPts val="1950"/>
              <a:buNone/>
              <a:defRPr b="1" sz="1950"/>
            </a:lvl9pPr>
          </a:lstStyle>
          <a:p/>
        </p:txBody>
      </p:sp>
      <p:sp>
        <p:nvSpPr>
          <p:cNvPr id="114" name="Google Shape;114;p9"/>
          <p:cNvSpPr txBox="1"/>
          <p:nvPr>
            <p:ph idx="16" type="body"/>
          </p:nvPr>
        </p:nvSpPr>
        <p:spPr>
          <a:xfrm>
            <a:off x="4752063" y="1380188"/>
            <a:ext cx="4212000" cy="307500"/>
          </a:xfrm>
          <a:prstGeom prst="rect">
            <a:avLst/>
          </a:prstGeom>
          <a:noFill/>
          <a:ln>
            <a:noFill/>
          </a:ln>
        </p:spPr>
        <p:txBody>
          <a:bodyPr anchorCtr="0" anchor="t" bIns="45700" lIns="91425" spcFirstLastPara="1" rIns="91425" wrap="square" tIns="45700">
            <a:normAutofit/>
          </a:bodyPr>
          <a:lstStyle>
            <a:lvl1pPr indent="-352425" lvl="0" marL="4572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1pPr>
            <a:lvl2pPr indent="-352425" lvl="1" marL="9144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2pPr>
            <a:lvl3pPr indent="-352425" lvl="2" marL="13716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3pPr>
            <a:lvl4pPr indent="-352425" lvl="3" marL="18288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4pPr>
            <a:lvl5pPr indent="-352425" lvl="4" marL="22860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5pPr>
            <a:lvl6pPr indent="-352425" lvl="5" marL="27432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6pPr>
            <a:lvl7pPr indent="-352425" lvl="6" marL="32004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7pPr>
            <a:lvl8pPr indent="-352425" lvl="7" marL="36576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8pPr>
            <a:lvl9pPr indent="-352425" lvl="8" marL="41148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9pPr>
          </a:lstStyle>
          <a:p/>
        </p:txBody>
      </p:sp>
      <p:sp>
        <p:nvSpPr>
          <p:cNvPr id="115" name="Google Shape;115;p9"/>
          <p:cNvSpPr txBox="1"/>
          <p:nvPr>
            <p:ph idx="17" type="subTitle"/>
          </p:nvPr>
        </p:nvSpPr>
        <p:spPr>
          <a:xfrm>
            <a:off x="4752063" y="966238"/>
            <a:ext cx="3749400" cy="3948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Font typeface="Cairo"/>
              <a:buNone/>
              <a:defRPr b="1" sz="1950">
                <a:solidFill>
                  <a:schemeClr val="lt1"/>
                </a:solidFill>
                <a:latin typeface="Cairo"/>
                <a:ea typeface="Cairo"/>
                <a:cs typeface="Cairo"/>
                <a:sym typeface="Cairo"/>
              </a:defRPr>
            </a:lvl1pPr>
            <a:lvl2pPr lvl="1" rtl="0" algn="ctr">
              <a:spcBef>
                <a:spcPts val="640"/>
              </a:spcBef>
              <a:spcAft>
                <a:spcPts val="0"/>
              </a:spcAft>
              <a:buSzPts val="1950"/>
              <a:buNone/>
              <a:defRPr b="1" sz="1950"/>
            </a:lvl2pPr>
            <a:lvl3pPr lvl="2" rtl="0" algn="ctr">
              <a:spcBef>
                <a:spcPts val="640"/>
              </a:spcBef>
              <a:spcAft>
                <a:spcPts val="0"/>
              </a:spcAft>
              <a:buSzPts val="1950"/>
              <a:buNone/>
              <a:defRPr b="1" sz="1950"/>
            </a:lvl3pPr>
            <a:lvl4pPr lvl="3" rtl="0" algn="ctr">
              <a:spcBef>
                <a:spcPts val="640"/>
              </a:spcBef>
              <a:spcAft>
                <a:spcPts val="0"/>
              </a:spcAft>
              <a:buSzPts val="1950"/>
              <a:buNone/>
              <a:defRPr b="1" sz="1950"/>
            </a:lvl4pPr>
            <a:lvl5pPr lvl="4" rtl="0" algn="ctr">
              <a:spcBef>
                <a:spcPts val="640"/>
              </a:spcBef>
              <a:spcAft>
                <a:spcPts val="0"/>
              </a:spcAft>
              <a:buSzPts val="1950"/>
              <a:buNone/>
              <a:defRPr b="1" sz="1950"/>
            </a:lvl5pPr>
            <a:lvl6pPr lvl="5" rtl="0" algn="ctr">
              <a:spcBef>
                <a:spcPts val="640"/>
              </a:spcBef>
              <a:spcAft>
                <a:spcPts val="0"/>
              </a:spcAft>
              <a:buSzPts val="1950"/>
              <a:buNone/>
              <a:defRPr b="1" sz="1950"/>
            </a:lvl6pPr>
            <a:lvl7pPr lvl="6" rtl="0" algn="ctr">
              <a:spcBef>
                <a:spcPts val="640"/>
              </a:spcBef>
              <a:spcAft>
                <a:spcPts val="0"/>
              </a:spcAft>
              <a:buSzPts val="1950"/>
              <a:buNone/>
              <a:defRPr b="1" sz="1950"/>
            </a:lvl7pPr>
            <a:lvl8pPr lvl="7" rtl="0" algn="ctr">
              <a:spcBef>
                <a:spcPts val="640"/>
              </a:spcBef>
              <a:spcAft>
                <a:spcPts val="0"/>
              </a:spcAft>
              <a:buSzPts val="1950"/>
              <a:buNone/>
              <a:defRPr b="1" sz="1950"/>
            </a:lvl8pPr>
            <a:lvl9pPr lvl="8" rtl="0" algn="ctr">
              <a:spcBef>
                <a:spcPts val="640"/>
              </a:spcBef>
              <a:spcAft>
                <a:spcPts val="0"/>
              </a:spcAft>
              <a:buSzPts val="1950"/>
              <a:buNone/>
              <a:defRPr b="1" sz="1950"/>
            </a:lvl9pPr>
          </a:lstStyle>
          <a:p/>
        </p:txBody>
      </p:sp>
      <p:sp>
        <p:nvSpPr>
          <p:cNvPr id="116" name="Google Shape;116;p9"/>
          <p:cNvSpPr txBox="1"/>
          <p:nvPr>
            <p:ph idx="18" type="body"/>
          </p:nvPr>
        </p:nvSpPr>
        <p:spPr>
          <a:xfrm>
            <a:off x="13895913" y="1380188"/>
            <a:ext cx="4212000" cy="307500"/>
          </a:xfrm>
          <a:prstGeom prst="rect">
            <a:avLst/>
          </a:prstGeom>
          <a:noFill/>
          <a:ln>
            <a:noFill/>
          </a:ln>
        </p:spPr>
        <p:txBody>
          <a:bodyPr anchorCtr="0" anchor="t" bIns="45700" lIns="91425" spcFirstLastPara="1" rIns="91425" wrap="square" tIns="45700">
            <a:normAutofit/>
          </a:bodyPr>
          <a:lstStyle>
            <a:lvl1pPr indent="-352425" lvl="0" marL="4572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1pPr>
            <a:lvl2pPr indent="-352425" lvl="1" marL="9144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2pPr>
            <a:lvl3pPr indent="-352425" lvl="2" marL="13716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3pPr>
            <a:lvl4pPr indent="-352425" lvl="3" marL="18288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4pPr>
            <a:lvl5pPr indent="-352425" lvl="4" marL="22860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5pPr>
            <a:lvl6pPr indent="-352425" lvl="5" marL="27432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6pPr>
            <a:lvl7pPr indent="-352425" lvl="6" marL="32004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7pPr>
            <a:lvl8pPr indent="-352425" lvl="7" marL="36576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8pPr>
            <a:lvl9pPr indent="-352425" lvl="8" marL="4114800" marR="0" rtl="0" algn="ctr">
              <a:lnSpc>
                <a:spcPct val="80000"/>
              </a:lnSpc>
              <a:spcBef>
                <a:spcPts val="640"/>
              </a:spcBef>
              <a:spcAft>
                <a:spcPts val="0"/>
              </a:spcAft>
              <a:buClr>
                <a:srgbClr val="144D50"/>
              </a:buClr>
              <a:buSzPts val="1950"/>
              <a:buFont typeface="PT Sans"/>
              <a:buChar char="•"/>
              <a:defRPr i="1" sz="1950" u="none" cap="none" strike="noStrike">
                <a:solidFill>
                  <a:srgbClr val="144D50"/>
                </a:solidFill>
                <a:latin typeface="PT Sans"/>
                <a:ea typeface="PT Sans"/>
                <a:cs typeface="PT Sans"/>
                <a:sym typeface="PT Sans"/>
              </a:defRPr>
            </a:lvl9pPr>
          </a:lstStyle>
          <a:p/>
        </p:txBody>
      </p:sp>
      <p:sp>
        <p:nvSpPr>
          <p:cNvPr id="117" name="Google Shape;117;p9"/>
          <p:cNvSpPr txBox="1"/>
          <p:nvPr>
            <p:ph idx="19" type="subTitle"/>
          </p:nvPr>
        </p:nvSpPr>
        <p:spPr>
          <a:xfrm>
            <a:off x="13895913" y="966238"/>
            <a:ext cx="3749400" cy="3948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Font typeface="Cairo"/>
              <a:buNone/>
              <a:defRPr b="1" sz="1950">
                <a:solidFill>
                  <a:schemeClr val="lt1"/>
                </a:solidFill>
                <a:latin typeface="Cairo"/>
                <a:ea typeface="Cairo"/>
                <a:cs typeface="Cairo"/>
                <a:sym typeface="Cairo"/>
              </a:defRPr>
            </a:lvl1pPr>
            <a:lvl2pPr lvl="1" rtl="0" algn="ctr">
              <a:spcBef>
                <a:spcPts val="640"/>
              </a:spcBef>
              <a:spcAft>
                <a:spcPts val="0"/>
              </a:spcAft>
              <a:buSzPts val="1950"/>
              <a:buNone/>
              <a:defRPr b="1" sz="1950"/>
            </a:lvl2pPr>
            <a:lvl3pPr lvl="2" rtl="0" algn="ctr">
              <a:spcBef>
                <a:spcPts val="640"/>
              </a:spcBef>
              <a:spcAft>
                <a:spcPts val="0"/>
              </a:spcAft>
              <a:buSzPts val="1950"/>
              <a:buNone/>
              <a:defRPr b="1" sz="1950"/>
            </a:lvl3pPr>
            <a:lvl4pPr lvl="3" rtl="0" algn="ctr">
              <a:spcBef>
                <a:spcPts val="640"/>
              </a:spcBef>
              <a:spcAft>
                <a:spcPts val="0"/>
              </a:spcAft>
              <a:buSzPts val="1950"/>
              <a:buNone/>
              <a:defRPr b="1" sz="1950"/>
            </a:lvl4pPr>
            <a:lvl5pPr lvl="4" rtl="0" algn="ctr">
              <a:spcBef>
                <a:spcPts val="640"/>
              </a:spcBef>
              <a:spcAft>
                <a:spcPts val="0"/>
              </a:spcAft>
              <a:buSzPts val="1950"/>
              <a:buNone/>
              <a:defRPr b="1" sz="1950"/>
            </a:lvl5pPr>
            <a:lvl6pPr lvl="5" rtl="0" algn="ctr">
              <a:spcBef>
                <a:spcPts val="640"/>
              </a:spcBef>
              <a:spcAft>
                <a:spcPts val="0"/>
              </a:spcAft>
              <a:buSzPts val="1950"/>
              <a:buNone/>
              <a:defRPr b="1" sz="1950"/>
            </a:lvl6pPr>
            <a:lvl7pPr lvl="6" rtl="0" algn="ctr">
              <a:spcBef>
                <a:spcPts val="640"/>
              </a:spcBef>
              <a:spcAft>
                <a:spcPts val="0"/>
              </a:spcAft>
              <a:buSzPts val="1950"/>
              <a:buNone/>
              <a:defRPr b="1" sz="1950"/>
            </a:lvl7pPr>
            <a:lvl8pPr lvl="7" rtl="0" algn="ctr">
              <a:spcBef>
                <a:spcPts val="640"/>
              </a:spcBef>
              <a:spcAft>
                <a:spcPts val="0"/>
              </a:spcAft>
              <a:buSzPts val="1950"/>
              <a:buNone/>
              <a:defRPr b="1" sz="1950"/>
            </a:lvl8pPr>
            <a:lvl9pPr lvl="8" rtl="0" algn="ctr">
              <a:spcBef>
                <a:spcPts val="640"/>
              </a:spcBef>
              <a:spcAft>
                <a:spcPts val="0"/>
              </a:spcAft>
              <a:buSzPts val="1950"/>
              <a:buNone/>
              <a:defRPr b="1" sz="1950"/>
            </a:lvl9pPr>
          </a:lstStyle>
          <a:p/>
        </p:txBody>
      </p:sp>
      <p:sp>
        <p:nvSpPr>
          <p:cNvPr id="118" name="Google Shape;118;p9"/>
          <p:cNvSpPr txBox="1"/>
          <p:nvPr>
            <p:ph idx="20" type="body"/>
          </p:nvPr>
        </p:nvSpPr>
        <p:spPr>
          <a:xfrm>
            <a:off x="10322950" y="7547963"/>
            <a:ext cx="6786000" cy="1898100"/>
          </a:xfrm>
          <a:prstGeom prst="rect">
            <a:avLst/>
          </a:prstGeom>
          <a:noFill/>
          <a:ln>
            <a:noFill/>
          </a:ln>
        </p:spPr>
        <p:txBody>
          <a:bodyPr anchorCtr="0" anchor="t" bIns="45700" lIns="91425" spcFirstLastPara="1" rIns="91425" wrap="square" tIns="45700">
            <a:normAutofit/>
          </a:bodyPr>
          <a:lstStyle>
            <a:lvl1pPr indent="-368300" lvl="0" marL="457200" marR="0" rtl="0" algn="ctr">
              <a:lnSpc>
                <a:spcPct val="80000"/>
              </a:lnSpc>
              <a:spcBef>
                <a:spcPts val="640"/>
              </a:spcBef>
              <a:spcAft>
                <a:spcPts val="0"/>
              </a:spcAft>
              <a:buClr>
                <a:srgbClr val="144D50"/>
              </a:buClr>
              <a:buSzPts val="2200"/>
              <a:buFont typeface="PT Sans"/>
              <a:buChar char="•"/>
              <a:defRPr i="1" u="none" cap="none" strike="noStrike">
                <a:solidFill>
                  <a:srgbClr val="144D50"/>
                </a:solidFill>
                <a:latin typeface="PT Sans"/>
                <a:ea typeface="PT Sans"/>
                <a:cs typeface="PT Sans"/>
                <a:sym typeface="PT Sans"/>
              </a:defRPr>
            </a:lvl1pPr>
            <a:lvl2pPr indent="-368300" lvl="1" marL="914400" marR="0" rtl="0" algn="ctr">
              <a:lnSpc>
                <a:spcPct val="80000"/>
              </a:lnSpc>
              <a:spcBef>
                <a:spcPts val="640"/>
              </a:spcBef>
              <a:spcAft>
                <a:spcPts val="0"/>
              </a:spcAft>
              <a:buClr>
                <a:srgbClr val="144D50"/>
              </a:buClr>
              <a:buSzPts val="2200"/>
              <a:buFont typeface="PT Sans"/>
              <a:buChar char="–"/>
              <a:defRPr i="1" u="none" cap="none" strike="noStrike">
                <a:solidFill>
                  <a:srgbClr val="144D50"/>
                </a:solidFill>
                <a:latin typeface="PT Sans"/>
                <a:ea typeface="PT Sans"/>
                <a:cs typeface="PT Sans"/>
                <a:sym typeface="PT Sans"/>
              </a:defRPr>
            </a:lvl2pPr>
            <a:lvl3pPr indent="-368300" lvl="2" marL="1371600" marR="0" rtl="0" algn="ctr">
              <a:lnSpc>
                <a:spcPct val="80000"/>
              </a:lnSpc>
              <a:spcBef>
                <a:spcPts val="640"/>
              </a:spcBef>
              <a:spcAft>
                <a:spcPts val="0"/>
              </a:spcAft>
              <a:buClr>
                <a:srgbClr val="144D50"/>
              </a:buClr>
              <a:buSzPts val="2200"/>
              <a:buFont typeface="PT Sans"/>
              <a:buChar char="•"/>
              <a:defRPr i="1" u="none" cap="none" strike="noStrike">
                <a:solidFill>
                  <a:srgbClr val="144D50"/>
                </a:solidFill>
                <a:latin typeface="PT Sans"/>
                <a:ea typeface="PT Sans"/>
                <a:cs typeface="PT Sans"/>
                <a:sym typeface="PT Sans"/>
              </a:defRPr>
            </a:lvl3pPr>
            <a:lvl4pPr indent="-368300" lvl="3" marL="1828800" marR="0" rtl="0" algn="ctr">
              <a:lnSpc>
                <a:spcPct val="80000"/>
              </a:lnSpc>
              <a:spcBef>
                <a:spcPts val="640"/>
              </a:spcBef>
              <a:spcAft>
                <a:spcPts val="0"/>
              </a:spcAft>
              <a:buClr>
                <a:srgbClr val="144D50"/>
              </a:buClr>
              <a:buSzPts val="2200"/>
              <a:buFont typeface="PT Sans"/>
              <a:buChar char="–"/>
              <a:defRPr i="1" u="none" cap="none" strike="noStrike">
                <a:solidFill>
                  <a:srgbClr val="144D50"/>
                </a:solidFill>
                <a:latin typeface="PT Sans"/>
                <a:ea typeface="PT Sans"/>
                <a:cs typeface="PT Sans"/>
                <a:sym typeface="PT Sans"/>
              </a:defRPr>
            </a:lvl4pPr>
            <a:lvl5pPr indent="-368300" lvl="4" marL="2286000" marR="0" rtl="0" algn="ctr">
              <a:lnSpc>
                <a:spcPct val="80000"/>
              </a:lnSpc>
              <a:spcBef>
                <a:spcPts val="640"/>
              </a:spcBef>
              <a:spcAft>
                <a:spcPts val="0"/>
              </a:spcAft>
              <a:buClr>
                <a:srgbClr val="144D50"/>
              </a:buClr>
              <a:buSzPts val="2200"/>
              <a:buFont typeface="PT Sans"/>
              <a:buChar char="»"/>
              <a:defRPr i="1" u="none" cap="none" strike="noStrike">
                <a:solidFill>
                  <a:srgbClr val="144D50"/>
                </a:solidFill>
                <a:latin typeface="PT Sans"/>
                <a:ea typeface="PT Sans"/>
                <a:cs typeface="PT Sans"/>
                <a:sym typeface="PT Sans"/>
              </a:defRPr>
            </a:lvl5pPr>
            <a:lvl6pPr indent="-368300" lvl="5" marL="2743200" marR="0" rtl="0" algn="ctr">
              <a:lnSpc>
                <a:spcPct val="80000"/>
              </a:lnSpc>
              <a:spcBef>
                <a:spcPts val="640"/>
              </a:spcBef>
              <a:spcAft>
                <a:spcPts val="0"/>
              </a:spcAft>
              <a:buClr>
                <a:srgbClr val="144D50"/>
              </a:buClr>
              <a:buSzPts val="2200"/>
              <a:buFont typeface="PT Sans"/>
              <a:buChar char="•"/>
              <a:defRPr i="1" u="none" cap="none" strike="noStrike">
                <a:solidFill>
                  <a:srgbClr val="144D50"/>
                </a:solidFill>
                <a:latin typeface="PT Sans"/>
                <a:ea typeface="PT Sans"/>
                <a:cs typeface="PT Sans"/>
                <a:sym typeface="PT Sans"/>
              </a:defRPr>
            </a:lvl6pPr>
            <a:lvl7pPr indent="-368300" lvl="6" marL="3200400" marR="0" rtl="0" algn="ctr">
              <a:lnSpc>
                <a:spcPct val="80000"/>
              </a:lnSpc>
              <a:spcBef>
                <a:spcPts val="640"/>
              </a:spcBef>
              <a:spcAft>
                <a:spcPts val="0"/>
              </a:spcAft>
              <a:buClr>
                <a:srgbClr val="144D50"/>
              </a:buClr>
              <a:buSzPts val="2200"/>
              <a:buFont typeface="PT Sans"/>
              <a:buChar char="•"/>
              <a:defRPr i="1" u="none" cap="none" strike="noStrike">
                <a:solidFill>
                  <a:srgbClr val="144D50"/>
                </a:solidFill>
                <a:latin typeface="PT Sans"/>
                <a:ea typeface="PT Sans"/>
                <a:cs typeface="PT Sans"/>
                <a:sym typeface="PT Sans"/>
              </a:defRPr>
            </a:lvl7pPr>
            <a:lvl8pPr indent="-368300" lvl="7" marL="3657600" marR="0" rtl="0" algn="ctr">
              <a:lnSpc>
                <a:spcPct val="80000"/>
              </a:lnSpc>
              <a:spcBef>
                <a:spcPts val="640"/>
              </a:spcBef>
              <a:spcAft>
                <a:spcPts val="0"/>
              </a:spcAft>
              <a:buClr>
                <a:srgbClr val="144D50"/>
              </a:buClr>
              <a:buSzPts val="2200"/>
              <a:buFont typeface="PT Sans"/>
              <a:buChar char="•"/>
              <a:defRPr i="1" u="none" cap="none" strike="noStrike">
                <a:solidFill>
                  <a:srgbClr val="144D50"/>
                </a:solidFill>
                <a:latin typeface="PT Sans"/>
                <a:ea typeface="PT Sans"/>
                <a:cs typeface="PT Sans"/>
                <a:sym typeface="PT Sans"/>
              </a:defRPr>
            </a:lvl8pPr>
            <a:lvl9pPr indent="-368300" lvl="8" marL="4114800" marR="0" rtl="0" algn="ctr">
              <a:lnSpc>
                <a:spcPct val="80000"/>
              </a:lnSpc>
              <a:spcBef>
                <a:spcPts val="640"/>
              </a:spcBef>
              <a:spcAft>
                <a:spcPts val="0"/>
              </a:spcAft>
              <a:buClr>
                <a:srgbClr val="144D50"/>
              </a:buClr>
              <a:buSzPts val="2200"/>
              <a:buFont typeface="PT Sans"/>
              <a:buChar char="•"/>
              <a:defRPr i="1" u="none" cap="none" strike="noStrike">
                <a:solidFill>
                  <a:srgbClr val="144D50"/>
                </a:solidFill>
                <a:latin typeface="PT Sans"/>
                <a:ea typeface="PT Sans"/>
                <a:cs typeface="PT Sans"/>
                <a:sym typeface="PT Sans"/>
              </a:defRPr>
            </a:lvl9pPr>
          </a:lstStyle>
          <a:p/>
        </p:txBody>
      </p:sp>
      <p:sp>
        <p:nvSpPr>
          <p:cNvPr id="119" name="Google Shape;119;p9"/>
          <p:cNvSpPr txBox="1"/>
          <p:nvPr>
            <p:ph type="title"/>
          </p:nvPr>
        </p:nvSpPr>
        <p:spPr>
          <a:xfrm>
            <a:off x="9584050" y="5743288"/>
            <a:ext cx="8263800" cy="1337400"/>
          </a:xfrm>
          <a:prstGeom prst="rect">
            <a:avLst/>
          </a:prstGeom>
        </p:spPr>
        <p:txBody>
          <a:bodyPr anchorCtr="0" anchor="t" bIns="45700" lIns="91425" spcFirstLastPara="1" rIns="91425" wrap="square" tIns="45700">
            <a:normAutofit/>
          </a:bodyPr>
          <a:lstStyle>
            <a:lvl1pPr lvl="0" rtl="0" algn="ctr">
              <a:lnSpc>
                <a:spcPct val="80000"/>
              </a:lnSpc>
              <a:spcBef>
                <a:spcPts val="0"/>
              </a:spcBef>
              <a:spcAft>
                <a:spcPts val="0"/>
              </a:spcAft>
              <a:buSzPts val="11600"/>
              <a:buFont typeface="Cairo"/>
              <a:buNone/>
              <a:defRPr sz="11600">
                <a:latin typeface="Cairo"/>
                <a:ea typeface="Cairo"/>
                <a:cs typeface="Cairo"/>
                <a:sym typeface="Cairo"/>
              </a:defRPr>
            </a:lvl1pPr>
            <a:lvl2pPr lvl="1" rtl="0" algn="ctr">
              <a:spcBef>
                <a:spcPts val="0"/>
              </a:spcBef>
              <a:spcAft>
                <a:spcPts val="0"/>
              </a:spcAft>
              <a:buSzPts val="11600"/>
              <a:buNone/>
              <a:defRPr sz="11600"/>
            </a:lvl2pPr>
            <a:lvl3pPr lvl="2" rtl="0" algn="ctr">
              <a:spcBef>
                <a:spcPts val="0"/>
              </a:spcBef>
              <a:spcAft>
                <a:spcPts val="0"/>
              </a:spcAft>
              <a:buSzPts val="11600"/>
              <a:buNone/>
              <a:defRPr sz="11600"/>
            </a:lvl3pPr>
            <a:lvl4pPr lvl="3" rtl="0" algn="ctr">
              <a:spcBef>
                <a:spcPts val="0"/>
              </a:spcBef>
              <a:spcAft>
                <a:spcPts val="0"/>
              </a:spcAft>
              <a:buSzPts val="11600"/>
              <a:buNone/>
              <a:defRPr sz="11600"/>
            </a:lvl4pPr>
            <a:lvl5pPr lvl="4" rtl="0" algn="ctr">
              <a:spcBef>
                <a:spcPts val="0"/>
              </a:spcBef>
              <a:spcAft>
                <a:spcPts val="0"/>
              </a:spcAft>
              <a:buSzPts val="11600"/>
              <a:buNone/>
              <a:defRPr sz="11600"/>
            </a:lvl5pPr>
            <a:lvl6pPr lvl="5" rtl="0" algn="ctr">
              <a:spcBef>
                <a:spcPts val="0"/>
              </a:spcBef>
              <a:spcAft>
                <a:spcPts val="0"/>
              </a:spcAft>
              <a:buSzPts val="11600"/>
              <a:buNone/>
              <a:defRPr sz="11600"/>
            </a:lvl6pPr>
            <a:lvl7pPr lvl="6" rtl="0" algn="ctr">
              <a:spcBef>
                <a:spcPts val="0"/>
              </a:spcBef>
              <a:spcAft>
                <a:spcPts val="0"/>
              </a:spcAft>
              <a:buSzPts val="11600"/>
              <a:buNone/>
              <a:defRPr sz="11600"/>
            </a:lvl7pPr>
            <a:lvl8pPr lvl="7" rtl="0" algn="ctr">
              <a:spcBef>
                <a:spcPts val="0"/>
              </a:spcBef>
              <a:spcAft>
                <a:spcPts val="0"/>
              </a:spcAft>
              <a:buSzPts val="11600"/>
              <a:buNone/>
              <a:defRPr sz="11600"/>
            </a:lvl8pPr>
            <a:lvl9pPr lvl="8" rtl="0" algn="ctr">
              <a:spcBef>
                <a:spcPts val="0"/>
              </a:spcBef>
              <a:spcAft>
                <a:spcPts val="0"/>
              </a:spcAft>
              <a:buSzPts val="11600"/>
              <a:buNone/>
              <a:defRPr sz="11600"/>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5 1 1 1">
  <p:cSld name="CUSTOM_4_1_1_1">
    <p:spTree>
      <p:nvGrpSpPr>
        <p:cNvPr id="120" name="Shape 120"/>
        <p:cNvGrpSpPr/>
        <p:nvPr/>
      </p:nvGrpSpPr>
      <p:grpSpPr>
        <a:xfrm>
          <a:off x="0" y="0"/>
          <a:ext cx="0" cy="0"/>
          <a:chOff x="0" y="0"/>
          <a:chExt cx="0" cy="0"/>
        </a:xfrm>
      </p:grpSpPr>
      <p:grpSp>
        <p:nvGrpSpPr>
          <p:cNvPr id="121" name="Google Shape;121;p10"/>
          <p:cNvGrpSpPr/>
          <p:nvPr/>
        </p:nvGrpSpPr>
        <p:grpSpPr>
          <a:xfrm>
            <a:off x="0" y="631706"/>
            <a:ext cx="18288521" cy="9655224"/>
            <a:chOff x="0" y="-28575"/>
            <a:chExt cx="3219300" cy="1699594"/>
          </a:xfrm>
        </p:grpSpPr>
        <p:sp>
          <p:nvSpPr>
            <p:cNvPr id="122" name="Google Shape;122;p10"/>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123" name="Google Shape;123;p10"/>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4" name="Google Shape;124;p10"/>
          <p:cNvSpPr txBox="1"/>
          <p:nvPr>
            <p:ph idx="1" type="body"/>
          </p:nvPr>
        </p:nvSpPr>
        <p:spPr>
          <a:xfrm>
            <a:off x="10536400" y="6612638"/>
            <a:ext cx="6786000" cy="1898100"/>
          </a:xfrm>
          <a:prstGeom prst="rect">
            <a:avLst/>
          </a:prstGeom>
          <a:noFill/>
          <a:ln>
            <a:noFill/>
          </a:ln>
        </p:spPr>
        <p:txBody>
          <a:bodyPr anchorCtr="0" anchor="t" bIns="45700" lIns="91425" spcFirstLastPara="1" rIns="91425" wrap="square" tIns="45700">
            <a:normAutofit/>
          </a:bodyPr>
          <a:lstStyle>
            <a:lvl1pPr indent="-368300" lvl="0" marL="457200" marR="0" rtl="0" algn="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1pPr>
            <a:lvl2pPr indent="-368300" lvl="1" marL="914400" marR="0" rtl="0" algn="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2pPr>
            <a:lvl3pPr indent="-368300" lvl="2" marL="1371600" marR="0" rtl="0" algn="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3pPr>
            <a:lvl4pPr indent="-368300" lvl="3" marL="1828800" marR="0" rtl="0" algn="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4pPr>
            <a:lvl5pPr indent="-368300" lvl="4" marL="2286000" marR="0" rtl="0" algn="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5pPr>
            <a:lvl6pPr indent="-368300" lvl="5" marL="2743200" marR="0" rtl="0" algn="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6pPr>
            <a:lvl7pPr indent="-368300" lvl="6" marL="3200400" marR="0" rtl="0" algn="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7pPr>
            <a:lvl8pPr indent="-368300" lvl="7" marL="3657600" marR="0" rtl="0" algn="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8pPr>
            <a:lvl9pPr indent="-368300" lvl="8" marL="4114800" marR="0" rtl="0" algn="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9pPr>
          </a:lstStyle>
          <a:p/>
        </p:txBody>
      </p:sp>
      <p:sp>
        <p:nvSpPr>
          <p:cNvPr id="125" name="Google Shape;125;p10"/>
          <p:cNvSpPr txBox="1"/>
          <p:nvPr>
            <p:ph idx="2" type="subTitle"/>
          </p:nvPr>
        </p:nvSpPr>
        <p:spPr>
          <a:xfrm>
            <a:off x="7839825" y="189025"/>
            <a:ext cx="4564500" cy="3075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None/>
              <a:defRPr sz="1950">
                <a:solidFill>
                  <a:schemeClr val="lt1"/>
                </a:solidFill>
              </a:defRPr>
            </a:lvl1pPr>
            <a:lvl2pPr lvl="1" rtl="0" algn="ctr">
              <a:spcBef>
                <a:spcPts val="640"/>
              </a:spcBef>
              <a:spcAft>
                <a:spcPts val="0"/>
              </a:spcAft>
              <a:buSzPts val="2200"/>
              <a:buNone/>
              <a:defRPr/>
            </a:lvl2pPr>
            <a:lvl3pPr lvl="2" rtl="0" algn="ctr">
              <a:spcBef>
                <a:spcPts val="640"/>
              </a:spcBef>
              <a:spcAft>
                <a:spcPts val="0"/>
              </a:spcAft>
              <a:buSzPts val="2200"/>
              <a:buNone/>
              <a:defRPr/>
            </a:lvl3pPr>
            <a:lvl4pPr lvl="3" rtl="0" algn="ctr">
              <a:spcBef>
                <a:spcPts val="640"/>
              </a:spcBef>
              <a:spcAft>
                <a:spcPts val="0"/>
              </a:spcAft>
              <a:buSzPts val="2200"/>
              <a:buNone/>
              <a:defRPr/>
            </a:lvl4pPr>
            <a:lvl5pPr lvl="4" rtl="0" algn="ctr">
              <a:spcBef>
                <a:spcPts val="640"/>
              </a:spcBef>
              <a:spcAft>
                <a:spcPts val="0"/>
              </a:spcAft>
              <a:buSzPts val="2200"/>
              <a:buNone/>
              <a:defRPr/>
            </a:lvl5pPr>
            <a:lvl6pPr lvl="5" rtl="0" algn="ctr">
              <a:spcBef>
                <a:spcPts val="640"/>
              </a:spcBef>
              <a:spcAft>
                <a:spcPts val="0"/>
              </a:spcAft>
              <a:buSzPts val="2200"/>
              <a:buNone/>
              <a:defRPr/>
            </a:lvl6pPr>
            <a:lvl7pPr lvl="6" rtl="0" algn="ctr">
              <a:spcBef>
                <a:spcPts val="640"/>
              </a:spcBef>
              <a:spcAft>
                <a:spcPts val="0"/>
              </a:spcAft>
              <a:buSzPts val="2200"/>
              <a:buNone/>
              <a:defRPr/>
            </a:lvl7pPr>
            <a:lvl8pPr lvl="7" rtl="0" algn="ctr">
              <a:spcBef>
                <a:spcPts val="640"/>
              </a:spcBef>
              <a:spcAft>
                <a:spcPts val="0"/>
              </a:spcAft>
              <a:buSzPts val="2200"/>
              <a:buNone/>
              <a:defRPr/>
            </a:lvl8pPr>
            <a:lvl9pPr lvl="8" rtl="0" algn="ctr">
              <a:spcBef>
                <a:spcPts val="640"/>
              </a:spcBef>
              <a:spcAft>
                <a:spcPts val="0"/>
              </a:spcAft>
              <a:buSzPts val="2200"/>
              <a:buNone/>
              <a:defRPr/>
            </a:lvl9pPr>
          </a:lstStyle>
          <a:p/>
        </p:txBody>
      </p:sp>
      <p:sp>
        <p:nvSpPr>
          <p:cNvPr id="126" name="Google Shape;126;p10"/>
          <p:cNvSpPr txBox="1"/>
          <p:nvPr>
            <p:ph idx="3" type="subTitle"/>
          </p:nvPr>
        </p:nvSpPr>
        <p:spPr>
          <a:xfrm>
            <a:off x="13348600" y="189025"/>
            <a:ext cx="3973800" cy="307500"/>
          </a:xfrm>
          <a:prstGeom prst="rect">
            <a:avLst/>
          </a:prstGeom>
        </p:spPr>
        <p:txBody>
          <a:bodyPr anchorCtr="0" anchor="t" bIns="45700" lIns="91425" spcFirstLastPara="1" rIns="91425" wrap="square" tIns="45700">
            <a:normAutofit/>
          </a:bodyPr>
          <a:lstStyle>
            <a:lvl1pPr lvl="0" rtl="0" algn="r">
              <a:spcBef>
                <a:spcPts val="640"/>
              </a:spcBef>
              <a:spcAft>
                <a:spcPts val="0"/>
              </a:spcAft>
              <a:buClr>
                <a:schemeClr val="lt1"/>
              </a:buClr>
              <a:buSzPts val="1950"/>
              <a:buNone/>
              <a:defRPr sz="1950">
                <a:solidFill>
                  <a:schemeClr val="lt1"/>
                </a:solidFill>
              </a:defRPr>
            </a:lvl1pPr>
            <a:lvl2pPr lvl="1" rtl="0" algn="r">
              <a:spcBef>
                <a:spcPts val="640"/>
              </a:spcBef>
              <a:spcAft>
                <a:spcPts val="0"/>
              </a:spcAft>
              <a:buSzPts val="2200"/>
              <a:buNone/>
              <a:defRPr/>
            </a:lvl2pPr>
            <a:lvl3pPr lvl="2" rtl="0" algn="r">
              <a:spcBef>
                <a:spcPts val="640"/>
              </a:spcBef>
              <a:spcAft>
                <a:spcPts val="0"/>
              </a:spcAft>
              <a:buSzPts val="2200"/>
              <a:buNone/>
              <a:defRPr/>
            </a:lvl3pPr>
            <a:lvl4pPr lvl="3" rtl="0" algn="r">
              <a:spcBef>
                <a:spcPts val="640"/>
              </a:spcBef>
              <a:spcAft>
                <a:spcPts val="0"/>
              </a:spcAft>
              <a:buSzPts val="2200"/>
              <a:buNone/>
              <a:defRPr/>
            </a:lvl4pPr>
            <a:lvl5pPr lvl="4" rtl="0" algn="r">
              <a:spcBef>
                <a:spcPts val="640"/>
              </a:spcBef>
              <a:spcAft>
                <a:spcPts val="0"/>
              </a:spcAft>
              <a:buSzPts val="2200"/>
              <a:buNone/>
              <a:defRPr/>
            </a:lvl5pPr>
            <a:lvl6pPr lvl="5" rtl="0" algn="r">
              <a:spcBef>
                <a:spcPts val="640"/>
              </a:spcBef>
              <a:spcAft>
                <a:spcPts val="0"/>
              </a:spcAft>
              <a:buSzPts val="2200"/>
              <a:buNone/>
              <a:defRPr/>
            </a:lvl6pPr>
            <a:lvl7pPr lvl="6" rtl="0" algn="r">
              <a:spcBef>
                <a:spcPts val="640"/>
              </a:spcBef>
              <a:spcAft>
                <a:spcPts val="0"/>
              </a:spcAft>
              <a:buSzPts val="2200"/>
              <a:buNone/>
              <a:defRPr/>
            </a:lvl7pPr>
            <a:lvl8pPr lvl="7" rtl="0" algn="r">
              <a:spcBef>
                <a:spcPts val="640"/>
              </a:spcBef>
              <a:spcAft>
                <a:spcPts val="0"/>
              </a:spcAft>
              <a:buSzPts val="2200"/>
              <a:buNone/>
              <a:defRPr/>
            </a:lvl8pPr>
            <a:lvl9pPr lvl="8" rtl="0" algn="r">
              <a:spcBef>
                <a:spcPts val="640"/>
              </a:spcBef>
              <a:spcAft>
                <a:spcPts val="0"/>
              </a:spcAft>
              <a:buSzPts val="2200"/>
              <a:buNone/>
              <a:defRPr/>
            </a:lvl9pPr>
          </a:lstStyle>
          <a:p/>
        </p:txBody>
      </p:sp>
      <p:sp>
        <p:nvSpPr>
          <p:cNvPr id="127" name="Google Shape;127;p10"/>
          <p:cNvSpPr txBox="1"/>
          <p:nvPr>
            <p:ph idx="4" type="subTitle"/>
          </p:nvPr>
        </p:nvSpPr>
        <p:spPr>
          <a:xfrm>
            <a:off x="827150" y="189025"/>
            <a:ext cx="4564500" cy="3075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1950"/>
              <a:buNone/>
              <a:defRPr sz="195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sp>
        <p:nvSpPr>
          <p:cNvPr id="128" name="Google Shape;128;p10"/>
          <p:cNvSpPr txBox="1"/>
          <p:nvPr>
            <p:ph type="title"/>
          </p:nvPr>
        </p:nvSpPr>
        <p:spPr>
          <a:xfrm>
            <a:off x="6860525" y="2212825"/>
            <a:ext cx="10461600" cy="3080700"/>
          </a:xfrm>
          <a:prstGeom prst="rect">
            <a:avLst/>
          </a:prstGeom>
        </p:spPr>
        <p:txBody>
          <a:bodyPr anchorCtr="0" anchor="t" bIns="45700" lIns="91425" spcFirstLastPara="1" rIns="91425" wrap="square" tIns="45700">
            <a:normAutofit/>
          </a:bodyPr>
          <a:lstStyle>
            <a:lvl1pPr lvl="0" rtl="0" algn="r">
              <a:lnSpc>
                <a:spcPct val="100000"/>
              </a:lnSpc>
              <a:spcBef>
                <a:spcPts val="0"/>
              </a:spcBef>
              <a:spcAft>
                <a:spcPts val="0"/>
              </a:spcAft>
              <a:buSzPts val="12600"/>
              <a:buFont typeface="Cairo"/>
              <a:buNone/>
              <a:defRPr sz="12600">
                <a:latin typeface="Cairo"/>
                <a:ea typeface="Cairo"/>
                <a:cs typeface="Cairo"/>
                <a:sym typeface="Cairo"/>
              </a:defRPr>
            </a:lvl1pPr>
            <a:lvl2pPr lvl="1" rtl="0" algn="r">
              <a:lnSpc>
                <a:spcPct val="100000"/>
              </a:lnSpc>
              <a:spcBef>
                <a:spcPts val="0"/>
              </a:spcBef>
              <a:spcAft>
                <a:spcPts val="0"/>
              </a:spcAft>
              <a:buSzPts val="12600"/>
              <a:buNone/>
              <a:defRPr sz="12600"/>
            </a:lvl2pPr>
            <a:lvl3pPr lvl="2" rtl="0" algn="r">
              <a:lnSpc>
                <a:spcPct val="100000"/>
              </a:lnSpc>
              <a:spcBef>
                <a:spcPts val="0"/>
              </a:spcBef>
              <a:spcAft>
                <a:spcPts val="0"/>
              </a:spcAft>
              <a:buSzPts val="12600"/>
              <a:buNone/>
              <a:defRPr sz="12600"/>
            </a:lvl3pPr>
            <a:lvl4pPr lvl="3" rtl="0" algn="r">
              <a:lnSpc>
                <a:spcPct val="100000"/>
              </a:lnSpc>
              <a:spcBef>
                <a:spcPts val="0"/>
              </a:spcBef>
              <a:spcAft>
                <a:spcPts val="0"/>
              </a:spcAft>
              <a:buSzPts val="12600"/>
              <a:buNone/>
              <a:defRPr sz="12600"/>
            </a:lvl4pPr>
            <a:lvl5pPr lvl="4" rtl="0" algn="r">
              <a:lnSpc>
                <a:spcPct val="100000"/>
              </a:lnSpc>
              <a:spcBef>
                <a:spcPts val="0"/>
              </a:spcBef>
              <a:spcAft>
                <a:spcPts val="0"/>
              </a:spcAft>
              <a:buSzPts val="12600"/>
              <a:buNone/>
              <a:defRPr sz="12600"/>
            </a:lvl5pPr>
            <a:lvl6pPr lvl="5" rtl="0" algn="r">
              <a:lnSpc>
                <a:spcPct val="100000"/>
              </a:lnSpc>
              <a:spcBef>
                <a:spcPts val="0"/>
              </a:spcBef>
              <a:spcAft>
                <a:spcPts val="0"/>
              </a:spcAft>
              <a:buSzPts val="12600"/>
              <a:buNone/>
              <a:defRPr sz="12600"/>
            </a:lvl6pPr>
            <a:lvl7pPr lvl="6" rtl="0" algn="r">
              <a:lnSpc>
                <a:spcPct val="100000"/>
              </a:lnSpc>
              <a:spcBef>
                <a:spcPts val="0"/>
              </a:spcBef>
              <a:spcAft>
                <a:spcPts val="0"/>
              </a:spcAft>
              <a:buSzPts val="12600"/>
              <a:buNone/>
              <a:defRPr sz="12600"/>
            </a:lvl7pPr>
            <a:lvl8pPr lvl="7" rtl="0" algn="r">
              <a:lnSpc>
                <a:spcPct val="100000"/>
              </a:lnSpc>
              <a:spcBef>
                <a:spcPts val="0"/>
              </a:spcBef>
              <a:spcAft>
                <a:spcPts val="0"/>
              </a:spcAft>
              <a:buSzPts val="12600"/>
              <a:buNone/>
              <a:defRPr sz="12600"/>
            </a:lvl8pPr>
            <a:lvl9pPr lvl="8" rtl="0" algn="r">
              <a:lnSpc>
                <a:spcPct val="100000"/>
              </a:lnSpc>
              <a:spcBef>
                <a:spcPts val="0"/>
              </a:spcBef>
              <a:spcAft>
                <a:spcPts val="0"/>
              </a:spcAft>
              <a:buSzPts val="12600"/>
              <a:buNone/>
              <a:defRPr sz="12600"/>
            </a:lvl9pPr>
          </a:lstStyle>
          <a:p/>
        </p:txBody>
      </p:sp>
      <p:pic>
        <p:nvPicPr>
          <p:cNvPr id="129" name="Google Shape;129;p10"/>
          <p:cNvPicPr preferRelativeResize="0"/>
          <p:nvPr/>
        </p:nvPicPr>
        <p:blipFill rotWithShape="1">
          <a:blip r:embed="rId2">
            <a:alphaModFix/>
          </a:blip>
          <a:srcRect b="18467" l="26664" r="0" t="0"/>
          <a:stretch/>
        </p:blipFill>
        <p:spPr>
          <a:xfrm>
            <a:off x="0" y="794050"/>
            <a:ext cx="7914949" cy="9492949"/>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5 1 1 1 1">
  <p:cSld name="CUSTOM_4_1_1_1_1">
    <p:spTree>
      <p:nvGrpSpPr>
        <p:cNvPr id="130" name="Shape 130"/>
        <p:cNvGrpSpPr/>
        <p:nvPr/>
      </p:nvGrpSpPr>
      <p:grpSpPr>
        <a:xfrm>
          <a:off x="0" y="0"/>
          <a:ext cx="0" cy="0"/>
          <a:chOff x="0" y="0"/>
          <a:chExt cx="0" cy="0"/>
        </a:xfrm>
      </p:grpSpPr>
      <p:sp>
        <p:nvSpPr>
          <p:cNvPr id="131" name="Google Shape;131;p11"/>
          <p:cNvSpPr/>
          <p:nvPr>
            <p:ph idx="2" type="pic"/>
          </p:nvPr>
        </p:nvSpPr>
        <p:spPr>
          <a:xfrm>
            <a:off x="7495500" y="819350"/>
            <a:ext cx="10792500" cy="9501600"/>
          </a:xfrm>
          <a:prstGeom prst="rect">
            <a:avLst/>
          </a:prstGeom>
          <a:noFill/>
          <a:ln>
            <a:noFill/>
          </a:ln>
        </p:spPr>
      </p:sp>
      <p:sp>
        <p:nvSpPr>
          <p:cNvPr id="132" name="Google Shape;132;p11"/>
          <p:cNvSpPr txBox="1"/>
          <p:nvPr>
            <p:ph idx="1" type="subTitle"/>
          </p:nvPr>
        </p:nvSpPr>
        <p:spPr>
          <a:xfrm>
            <a:off x="7839825" y="189025"/>
            <a:ext cx="4564500" cy="3075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None/>
              <a:defRPr sz="1950">
                <a:solidFill>
                  <a:schemeClr val="lt1"/>
                </a:solidFill>
              </a:defRPr>
            </a:lvl1pPr>
            <a:lvl2pPr lvl="1" rtl="0" algn="ctr">
              <a:spcBef>
                <a:spcPts val="640"/>
              </a:spcBef>
              <a:spcAft>
                <a:spcPts val="0"/>
              </a:spcAft>
              <a:buSzPts val="2200"/>
              <a:buNone/>
              <a:defRPr/>
            </a:lvl2pPr>
            <a:lvl3pPr lvl="2" rtl="0" algn="ctr">
              <a:spcBef>
                <a:spcPts val="640"/>
              </a:spcBef>
              <a:spcAft>
                <a:spcPts val="0"/>
              </a:spcAft>
              <a:buSzPts val="2200"/>
              <a:buNone/>
              <a:defRPr/>
            </a:lvl3pPr>
            <a:lvl4pPr lvl="3" rtl="0" algn="ctr">
              <a:spcBef>
                <a:spcPts val="640"/>
              </a:spcBef>
              <a:spcAft>
                <a:spcPts val="0"/>
              </a:spcAft>
              <a:buSzPts val="2200"/>
              <a:buNone/>
              <a:defRPr/>
            </a:lvl4pPr>
            <a:lvl5pPr lvl="4" rtl="0" algn="ctr">
              <a:spcBef>
                <a:spcPts val="640"/>
              </a:spcBef>
              <a:spcAft>
                <a:spcPts val="0"/>
              </a:spcAft>
              <a:buSzPts val="2200"/>
              <a:buNone/>
              <a:defRPr/>
            </a:lvl5pPr>
            <a:lvl6pPr lvl="5" rtl="0" algn="ctr">
              <a:spcBef>
                <a:spcPts val="640"/>
              </a:spcBef>
              <a:spcAft>
                <a:spcPts val="0"/>
              </a:spcAft>
              <a:buSzPts val="2200"/>
              <a:buNone/>
              <a:defRPr/>
            </a:lvl6pPr>
            <a:lvl7pPr lvl="6" rtl="0" algn="ctr">
              <a:spcBef>
                <a:spcPts val="640"/>
              </a:spcBef>
              <a:spcAft>
                <a:spcPts val="0"/>
              </a:spcAft>
              <a:buSzPts val="2200"/>
              <a:buNone/>
              <a:defRPr/>
            </a:lvl7pPr>
            <a:lvl8pPr lvl="7" rtl="0" algn="ctr">
              <a:spcBef>
                <a:spcPts val="640"/>
              </a:spcBef>
              <a:spcAft>
                <a:spcPts val="0"/>
              </a:spcAft>
              <a:buSzPts val="2200"/>
              <a:buNone/>
              <a:defRPr/>
            </a:lvl8pPr>
            <a:lvl9pPr lvl="8" rtl="0" algn="ctr">
              <a:spcBef>
                <a:spcPts val="640"/>
              </a:spcBef>
              <a:spcAft>
                <a:spcPts val="0"/>
              </a:spcAft>
              <a:buSzPts val="2200"/>
              <a:buNone/>
              <a:defRPr/>
            </a:lvl9pPr>
          </a:lstStyle>
          <a:p/>
        </p:txBody>
      </p:sp>
      <p:sp>
        <p:nvSpPr>
          <p:cNvPr id="133" name="Google Shape;133;p11"/>
          <p:cNvSpPr txBox="1"/>
          <p:nvPr>
            <p:ph idx="3" type="subTitle"/>
          </p:nvPr>
        </p:nvSpPr>
        <p:spPr>
          <a:xfrm>
            <a:off x="13348600" y="189025"/>
            <a:ext cx="3973800" cy="307500"/>
          </a:xfrm>
          <a:prstGeom prst="rect">
            <a:avLst/>
          </a:prstGeom>
        </p:spPr>
        <p:txBody>
          <a:bodyPr anchorCtr="0" anchor="t" bIns="45700" lIns="91425" spcFirstLastPara="1" rIns="91425" wrap="square" tIns="45700">
            <a:normAutofit/>
          </a:bodyPr>
          <a:lstStyle>
            <a:lvl1pPr lvl="0" rtl="0" algn="r">
              <a:spcBef>
                <a:spcPts val="640"/>
              </a:spcBef>
              <a:spcAft>
                <a:spcPts val="0"/>
              </a:spcAft>
              <a:buClr>
                <a:schemeClr val="lt1"/>
              </a:buClr>
              <a:buSzPts val="1950"/>
              <a:buNone/>
              <a:defRPr sz="1950">
                <a:solidFill>
                  <a:schemeClr val="lt1"/>
                </a:solidFill>
              </a:defRPr>
            </a:lvl1pPr>
            <a:lvl2pPr lvl="1" rtl="0" algn="r">
              <a:spcBef>
                <a:spcPts val="640"/>
              </a:spcBef>
              <a:spcAft>
                <a:spcPts val="0"/>
              </a:spcAft>
              <a:buSzPts val="2200"/>
              <a:buNone/>
              <a:defRPr/>
            </a:lvl2pPr>
            <a:lvl3pPr lvl="2" rtl="0" algn="r">
              <a:spcBef>
                <a:spcPts val="640"/>
              </a:spcBef>
              <a:spcAft>
                <a:spcPts val="0"/>
              </a:spcAft>
              <a:buSzPts val="2200"/>
              <a:buNone/>
              <a:defRPr/>
            </a:lvl3pPr>
            <a:lvl4pPr lvl="3" rtl="0" algn="r">
              <a:spcBef>
                <a:spcPts val="640"/>
              </a:spcBef>
              <a:spcAft>
                <a:spcPts val="0"/>
              </a:spcAft>
              <a:buSzPts val="2200"/>
              <a:buNone/>
              <a:defRPr/>
            </a:lvl4pPr>
            <a:lvl5pPr lvl="4" rtl="0" algn="r">
              <a:spcBef>
                <a:spcPts val="640"/>
              </a:spcBef>
              <a:spcAft>
                <a:spcPts val="0"/>
              </a:spcAft>
              <a:buSzPts val="2200"/>
              <a:buNone/>
              <a:defRPr/>
            </a:lvl5pPr>
            <a:lvl6pPr lvl="5" rtl="0" algn="r">
              <a:spcBef>
                <a:spcPts val="640"/>
              </a:spcBef>
              <a:spcAft>
                <a:spcPts val="0"/>
              </a:spcAft>
              <a:buSzPts val="2200"/>
              <a:buNone/>
              <a:defRPr/>
            </a:lvl6pPr>
            <a:lvl7pPr lvl="6" rtl="0" algn="r">
              <a:spcBef>
                <a:spcPts val="640"/>
              </a:spcBef>
              <a:spcAft>
                <a:spcPts val="0"/>
              </a:spcAft>
              <a:buSzPts val="2200"/>
              <a:buNone/>
              <a:defRPr/>
            </a:lvl7pPr>
            <a:lvl8pPr lvl="7" rtl="0" algn="r">
              <a:spcBef>
                <a:spcPts val="640"/>
              </a:spcBef>
              <a:spcAft>
                <a:spcPts val="0"/>
              </a:spcAft>
              <a:buSzPts val="2200"/>
              <a:buNone/>
              <a:defRPr/>
            </a:lvl8pPr>
            <a:lvl9pPr lvl="8" rtl="0" algn="r">
              <a:spcBef>
                <a:spcPts val="640"/>
              </a:spcBef>
              <a:spcAft>
                <a:spcPts val="0"/>
              </a:spcAft>
              <a:buSzPts val="2200"/>
              <a:buNone/>
              <a:defRPr/>
            </a:lvl9pPr>
          </a:lstStyle>
          <a:p/>
        </p:txBody>
      </p:sp>
      <p:sp>
        <p:nvSpPr>
          <p:cNvPr id="134" name="Google Shape;134;p11"/>
          <p:cNvSpPr txBox="1"/>
          <p:nvPr>
            <p:ph idx="4" type="subTitle"/>
          </p:nvPr>
        </p:nvSpPr>
        <p:spPr>
          <a:xfrm>
            <a:off x="827150" y="189025"/>
            <a:ext cx="4564500" cy="3075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1950"/>
              <a:buNone/>
              <a:defRPr sz="195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pic>
        <p:nvPicPr>
          <p:cNvPr id="135" name="Google Shape;135;p11"/>
          <p:cNvPicPr preferRelativeResize="0"/>
          <p:nvPr/>
        </p:nvPicPr>
        <p:blipFill rotWithShape="1">
          <a:blip r:embed="rId2">
            <a:alphaModFix/>
          </a:blip>
          <a:srcRect b="0" l="2305" r="0" t="0"/>
          <a:stretch/>
        </p:blipFill>
        <p:spPr>
          <a:xfrm>
            <a:off x="0" y="819350"/>
            <a:ext cx="7495501" cy="9501698"/>
          </a:xfrm>
          <a:prstGeom prst="rect">
            <a:avLst/>
          </a:prstGeom>
          <a:noFill/>
          <a:ln>
            <a:noFill/>
          </a:ln>
        </p:spPr>
      </p:pic>
      <p:sp>
        <p:nvSpPr>
          <p:cNvPr id="136" name="Google Shape;136;p11"/>
          <p:cNvSpPr txBox="1"/>
          <p:nvPr/>
        </p:nvSpPr>
        <p:spPr>
          <a:xfrm>
            <a:off x="2671959" y="981075"/>
            <a:ext cx="2151600" cy="1427700"/>
          </a:xfrm>
          <a:prstGeom prst="rect">
            <a:avLst/>
          </a:prstGeom>
          <a:noFill/>
          <a:ln>
            <a:noFill/>
          </a:ln>
        </p:spPr>
        <p:txBody>
          <a:bodyPr anchorCtr="0" anchor="t" bIns="0" lIns="0" spcFirstLastPara="1" rIns="0" wrap="square" tIns="0">
            <a:spAutoFit/>
          </a:bodyPr>
          <a:lstStyle/>
          <a:p>
            <a:pPr indent="0" lvl="0" marL="0" marR="0" rtl="0" algn="ctr">
              <a:lnSpc>
                <a:spcPct val="124008"/>
              </a:lnSpc>
              <a:spcBef>
                <a:spcPts val="0"/>
              </a:spcBef>
              <a:spcAft>
                <a:spcPts val="0"/>
              </a:spcAft>
              <a:buNone/>
            </a:pPr>
            <a:r>
              <a:rPr b="0" i="0" lang="en-US" sz="9276" u="none" cap="none" strike="noStrike">
                <a:solidFill>
                  <a:srgbClr val="FFFFFF"/>
                </a:solidFill>
                <a:latin typeface="Cairo"/>
                <a:ea typeface="Cairo"/>
                <a:cs typeface="Cairo"/>
                <a:sym typeface="Cairo"/>
              </a:rPr>
              <a:t>01</a:t>
            </a:r>
            <a:endParaRPr/>
          </a:p>
        </p:txBody>
      </p:sp>
      <p:sp>
        <p:nvSpPr>
          <p:cNvPr id="137" name="Google Shape;137;p11"/>
          <p:cNvSpPr txBox="1"/>
          <p:nvPr/>
        </p:nvSpPr>
        <p:spPr>
          <a:xfrm>
            <a:off x="2671959" y="3935835"/>
            <a:ext cx="2151600" cy="1427700"/>
          </a:xfrm>
          <a:prstGeom prst="rect">
            <a:avLst/>
          </a:prstGeom>
          <a:noFill/>
          <a:ln>
            <a:noFill/>
          </a:ln>
        </p:spPr>
        <p:txBody>
          <a:bodyPr anchorCtr="0" anchor="t" bIns="0" lIns="0" spcFirstLastPara="1" rIns="0" wrap="square" tIns="0">
            <a:spAutoFit/>
          </a:bodyPr>
          <a:lstStyle/>
          <a:p>
            <a:pPr indent="0" lvl="0" marL="0" marR="0" rtl="0" algn="ctr">
              <a:lnSpc>
                <a:spcPct val="124008"/>
              </a:lnSpc>
              <a:spcBef>
                <a:spcPts val="0"/>
              </a:spcBef>
              <a:spcAft>
                <a:spcPts val="0"/>
              </a:spcAft>
              <a:buNone/>
            </a:pPr>
            <a:r>
              <a:rPr b="0" i="0" lang="en-US" sz="9276" u="none" cap="none" strike="noStrike">
                <a:solidFill>
                  <a:srgbClr val="FFFFFF"/>
                </a:solidFill>
                <a:latin typeface="Cairo"/>
                <a:ea typeface="Cairo"/>
                <a:cs typeface="Cairo"/>
                <a:sym typeface="Cairo"/>
              </a:rPr>
              <a:t>02</a:t>
            </a:r>
            <a:endParaRPr/>
          </a:p>
        </p:txBody>
      </p:sp>
      <p:sp>
        <p:nvSpPr>
          <p:cNvPr id="138" name="Google Shape;138;p11"/>
          <p:cNvSpPr txBox="1"/>
          <p:nvPr/>
        </p:nvSpPr>
        <p:spPr>
          <a:xfrm>
            <a:off x="2671959" y="6890594"/>
            <a:ext cx="2151600" cy="1427700"/>
          </a:xfrm>
          <a:prstGeom prst="rect">
            <a:avLst/>
          </a:prstGeom>
          <a:noFill/>
          <a:ln>
            <a:noFill/>
          </a:ln>
        </p:spPr>
        <p:txBody>
          <a:bodyPr anchorCtr="0" anchor="t" bIns="0" lIns="0" spcFirstLastPara="1" rIns="0" wrap="square" tIns="0">
            <a:spAutoFit/>
          </a:bodyPr>
          <a:lstStyle/>
          <a:p>
            <a:pPr indent="0" lvl="0" marL="0" marR="0" rtl="0" algn="ctr">
              <a:lnSpc>
                <a:spcPct val="124008"/>
              </a:lnSpc>
              <a:spcBef>
                <a:spcPts val="0"/>
              </a:spcBef>
              <a:spcAft>
                <a:spcPts val="0"/>
              </a:spcAft>
              <a:buNone/>
            </a:pPr>
            <a:r>
              <a:rPr b="0" i="0" lang="en-US" sz="9276" u="none" cap="none" strike="noStrike">
                <a:solidFill>
                  <a:srgbClr val="FFFFFF"/>
                </a:solidFill>
                <a:latin typeface="Cairo"/>
                <a:ea typeface="Cairo"/>
                <a:cs typeface="Cairo"/>
                <a:sym typeface="Cairo"/>
              </a:rPr>
              <a:t>03</a:t>
            </a:r>
            <a:endParaRPr/>
          </a:p>
        </p:txBody>
      </p:sp>
      <p:sp>
        <p:nvSpPr>
          <p:cNvPr id="139" name="Google Shape;139;p11"/>
          <p:cNvSpPr txBox="1"/>
          <p:nvPr>
            <p:ph idx="5" type="body"/>
          </p:nvPr>
        </p:nvSpPr>
        <p:spPr>
          <a:xfrm>
            <a:off x="266175" y="2335373"/>
            <a:ext cx="6786000" cy="1600500"/>
          </a:xfrm>
          <a:prstGeom prst="rect">
            <a:avLst/>
          </a:prstGeom>
          <a:noFill/>
          <a:ln>
            <a:noFill/>
          </a:ln>
        </p:spPr>
        <p:txBody>
          <a:bodyPr anchorCtr="0" anchor="t" bIns="45700" lIns="91425" spcFirstLastPara="1" rIns="91425" wrap="square" tIns="45700">
            <a:normAutofit/>
          </a:bodyPr>
          <a:lstStyle>
            <a:lvl1pPr indent="-368300" lvl="0" marL="4572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1pPr>
            <a:lvl2pPr indent="-368300" lvl="1" marL="9144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2pPr>
            <a:lvl3pPr indent="-368300" lvl="2" marL="13716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3pPr>
            <a:lvl4pPr indent="-368300" lvl="3" marL="18288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4pPr>
            <a:lvl5pPr indent="-368300" lvl="4" marL="22860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5pPr>
            <a:lvl6pPr indent="-368300" lvl="5" marL="27432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6pPr>
            <a:lvl7pPr indent="-368300" lvl="6" marL="32004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7pPr>
            <a:lvl8pPr indent="-368300" lvl="7" marL="36576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8pPr>
            <a:lvl9pPr indent="-368300" lvl="8" marL="41148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9pPr>
          </a:lstStyle>
          <a:p/>
        </p:txBody>
      </p:sp>
      <p:sp>
        <p:nvSpPr>
          <p:cNvPr id="140" name="Google Shape;140;p11"/>
          <p:cNvSpPr txBox="1"/>
          <p:nvPr>
            <p:ph idx="6" type="body"/>
          </p:nvPr>
        </p:nvSpPr>
        <p:spPr>
          <a:xfrm>
            <a:off x="266175" y="5290098"/>
            <a:ext cx="6786000" cy="1600500"/>
          </a:xfrm>
          <a:prstGeom prst="rect">
            <a:avLst/>
          </a:prstGeom>
          <a:noFill/>
          <a:ln>
            <a:noFill/>
          </a:ln>
        </p:spPr>
        <p:txBody>
          <a:bodyPr anchorCtr="0" anchor="t" bIns="45700" lIns="91425" spcFirstLastPara="1" rIns="91425" wrap="square" tIns="45700">
            <a:normAutofit/>
          </a:bodyPr>
          <a:lstStyle>
            <a:lvl1pPr indent="-368300" lvl="0" marL="4572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1pPr>
            <a:lvl2pPr indent="-368300" lvl="1" marL="9144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2pPr>
            <a:lvl3pPr indent="-368300" lvl="2" marL="13716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3pPr>
            <a:lvl4pPr indent="-368300" lvl="3" marL="18288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4pPr>
            <a:lvl5pPr indent="-368300" lvl="4" marL="22860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5pPr>
            <a:lvl6pPr indent="-368300" lvl="5" marL="27432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6pPr>
            <a:lvl7pPr indent="-368300" lvl="6" marL="32004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7pPr>
            <a:lvl8pPr indent="-368300" lvl="7" marL="36576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8pPr>
            <a:lvl9pPr indent="-368300" lvl="8" marL="41148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9pPr>
          </a:lstStyle>
          <a:p/>
        </p:txBody>
      </p:sp>
      <p:sp>
        <p:nvSpPr>
          <p:cNvPr id="141" name="Google Shape;141;p11"/>
          <p:cNvSpPr txBox="1"/>
          <p:nvPr>
            <p:ph idx="7" type="body"/>
          </p:nvPr>
        </p:nvSpPr>
        <p:spPr>
          <a:xfrm>
            <a:off x="266175" y="8244823"/>
            <a:ext cx="6786000" cy="1600500"/>
          </a:xfrm>
          <a:prstGeom prst="rect">
            <a:avLst/>
          </a:prstGeom>
          <a:noFill/>
          <a:ln>
            <a:noFill/>
          </a:ln>
        </p:spPr>
        <p:txBody>
          <a:bodyPr anchorCtr="0" anchor="t" bIns="45700" lIns="91425" spcFirstLastPara="1" rIns="91425" wrap="square" tIns="45700">
            <a:normAutofit/>
          </a:bodyPr>
          <a:lstStyle>
            <a:lvl1pPr indent="-368300" lvl="0" marL="4572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1pPr>
            <a:lvl2pPr indent="-368300" lvl="1" marL="9144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2pPr>
            <a:lvl3pPr indent="-368300" lvl="2" marL="13716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3pPr>
            <a:lvl4pPr indent="-368300" lvl="3" marL="18288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4pPr>
            <a:lvl5pPr indent="-368300" lvl="4" marL="22860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5pPr>
            <a:lvl6pPr indent="-368300" lvl="5" marL="27432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6pPr>
            <a:lvl7pPr indent="-368300" lvl="6" marL="32004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7pPr>
            <a:lvl8pPr indent="-368300" lvl="7" marL="36576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8pPr>
            <a:lvl9pPr indent="-368300" lvl="8" marL="4114800" marR="0" rtl="0" algn="ctr">
              <a:lnSpc>
                <a:spcPct val="80000"/>
              </a:lnSpc>
              <a:spcBef>
                <a:spcPts val="640"/>
              </a:spcBef>
              <a:spcAft>
                <a:spcPts val="0"/>
              </a:spcAft>
              <a:buClr>
                <a:srgbClr val="144D50"/>
              </a:buClr>
              <a:buSzPts val="2200"/>
              <a:buFont typeface="PT Sans"/>
              <a:buChar char="•"/>
              <a:defRPr u="none" cap="none" strike="noStrike">
                <a:solidFill>
                  <a:srgbClr val="144D50"/>
                </a:solidFill>
                <a:latin typeface="PT Sans"/>
                <a:ea typeface="PT Sans"/>
                <a:cs typeface="PT Sans"/>
                <a:sym typeface="PT Sans"/>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5 1 1 1 1 1">
  <p:cSld name="CUSTOM_4_1_1_1_1_1">
    <p:spTree>
      <p:nvGrpSpPr>
        <p:cNvPr id="142" name="Shape 142"/>
        <p:cNvGrpSpPr/>
        <p:nvPr/>
      </p:nvGrpSpPr>
      <p:grpSpPr>
        <a:xfrm>
          <a:off x="0" y="0"/>
          <a:ext cx="0" cy="0"/>
          <a:chOff x="0" y="0"/>
          <a:chExt cx="0" cy="0"/>
        </a:xfrm>
      </p:grpSpPr>
      <p:sp>
        <p:nvSpPr>
          <p:cNvPr id="143" name="Google Shape;143;p12"/>
          <p:cNvSpPr/>
          <p:nvPr>
            <p:ph idx="2" type="pic"/>
          </p:nvPr>
        </p:nvSpPr>
        <p:spPr>
          <a:xfrm>
            <a:off x="0" y="790750"/>
            <a:ext cx="18306000" cy="4895100"/>
          </a:xfrm>
          <a:prstGeom prst="rect">
            <a:avLst/>
          </a:prstGeom>
          <a:noFill/>
          <a:ln>
            <a:noFill/>
          </a:ln>
        </p:spPr>
      </p:sp>
      <p:sp>
        <p:nvSpPr>
          <p:cNvPr id="144" name="Google Shape;144;p12"/>
          <p:cNvSpPr txBox="1"/>
          <p:nvPr>
            <p:ph type="title"/>
          </p:nvPr>
        </p:nvSpPr>
        <p:spPr>
          <a:xfrm>
            <a:off x="952500" y="1459550"/>
            <a:ext cx="10461600" cy="3080700"/>
          </a:xfrm>
          <a:prstGeom prst="rect">
            <a:avLst/>
          </a:prstGeom>
        </p:spPr>
        <p:txBody>
          <a:bodyPr anchorCtr="0" anchor="t" bIns="45700" lIns="91425" spcFirstLastPara="1" rIns="91425" wrap="square" tIns="45700">
            <a:normAutofit/>
          </a:bodyPr>
          <a:lstStyle>
            <a:lvl1pPr lvl="0" rtl="0">
              <a:lnSpc>
                <a:spcPct val="100000"/>
              </a:lnSpc>
              <a:spcBef>
                <a:spcPts val="0"/>
              </a:spcBef>
              <a:spcAft>
                <a:spcPts val="0"/>
              </a:spcAft>
              <a:buSzPts val="10300"/>
              <a:buFont typeface="Cairo"/>
              <a:buNone/>
              <a:defRPr sz="10300">
                <a:latin typeface="Cairo"/>
                <a:ea typeface="Cairo"/>
                <a:cs typeface="Cairo"/>
                <a:sym typeface="Cairo"/>
              </a:defRPr>
            </a:lvl1pPr>
            <a:lvl2pPr lvl="1" rtl="0" algn="r">
              <a:lnSpc>
                <a:spcPct val="100000"/>
              </a:lnSpc>
              <a:spcBef>
                <a:spcPts val="0"/>
              </a:spcBef>
              <a:spcAft>
                <a:spcPts val="0"/>
              </a:spcAft>
              <a:buSzPts val="12600"/>
              <a:buNone/>
              <a:defRPr sz="12600"/>
            </a:lvl2pPr>
            <a:lvl3pPr lvl="2" rtl="0" algn="r">
              <a:lnSpc>
                <a:spcPct val="100000"/>
              </a:lnSpc>
              <a:spcBef>
                <a:spcPts val="0"/>
              </a:spcBef>
              <a:spcAft>
                <a:spcPts val="0"/>
              </a:spcAft>
              <a:buSzPts val="12600"/>
              <a:buNone/>
              <a:defRPr sz="12600"/>
            </a:lvl3pPr>
            <a:lvl4pPr lvl="3" rtl="0" algn="r">
              <a:lnSpc>
                <a:spcPct val="100000"/>
              </a:lnSpc>
              <a:spcBef>
                <a:spcPts val="0"/>
              </a:spcBef>
              <a:spcAft>
                <a:spcPts val="0"/>
              </a:spcAft>
              <a:buSzPts val="12600"/>
              <a:buNone/>
              <a:defRPr sz="12600"/>
            </a:lvl4pPr>
            <a:lvl5pPr lvl="4" rtl="0" algn="r">
              <a:lnSpc>
                <a:spcPct val="100000"/>
              </a:lnSpc>
              <a:spcBef>
                <a:spcPts val="0"/>
              </a:spcBef>
              <a:spcAft>
                <a:spcPts val="0"/>
              </a:spcAft>
              <a:buSzPts val="12600"/>
              <a:buNone/>
              <a:defRPr sz="12600"/>
            </a:lvl5pPr>
            <a:lvl6pPr lvl="5" rtl="0" algn="r">
              <a:lnSpc>
                <a:spcPct val="100000"/>
              </a:lnSpc>
              <a:spcBef>
                <a:spcPts val="0"/>
              </a:spcBef>
              <a:spcAft>
                <a:spcPts val="0"/>
              </a:spcAft>
              <a:buSzPts val="12600"/>
              <a:buNone/>
              <a:defRPr sz="12600"/>
            </a:lvl6pPr>
            <a:lvl7pPr lvl="6" rtl="0" algn="r">
              <a:lnSpc>
                <a:spcPct val="100000"/>
              </a:lnSpc>
              <a:spcBef>
                <a:spcPts val="0"/>
              </a:spcBef>
              <a:spcAft>
                <a:spcPts val="0"/>
              </a:spcAft>
              <a:buSzPts val="12600"/>
              <a:buNone/>
              <a:defRPr sz="12600"/>
            </a:lvl7pPr>
            <a:lvl8pPr lvl="7" rtl="0" algn="r">
              <a:lnSpc>
                <a:spcPct val="100000"/>
              </a:lnSpc>
              <a:spcBef>
                <a:spcPts val="0"/>
              </a:spcBef>
              <a:spcAft>
                <a:spcPts val="0"/>
              </a:spcAft>
              <a:buSzPts val="12600"/>
              <a:buNone/>
              <a:defRPr sz="12600"/>
            </a:lvl8pPr>
            <a:lvl9pPr lvl="8" rtl="0" algn="r">
              <a:lnSpc>
                <a:spcPct val="100000"/>
              </a:lnSpc>
              <a:spcBef>
                <a:spcPts val="0"/>
              </a:spcBef>
              <a:spcAft>
                <a:spcPts val="0"/>
              </a:spcAft>
              <a:buSzPts val="12600"/>
              <a:buNone/>
              <a:defRPr sz="12600"/>
            </a:lvl9pPr>
          </a:lstStyle>
          <a:p/>
        </p:txBody>
      </p:sp>
      <p:sp>
        <p:nvSpPr>
          <p:cNvPr id="145" name="Google Shape;145;p12"/>
          <p:cNvSpPr txBox="1"/>
          <p:nvPr>
            <p:ph idx="1" type="subTitle"/>
          </p:nvPr>
        </p:nvSpPr>
        <p:spPr>
          <a:xfrm>
            <a:off x="7839825" y="189025"/>
            <a:ext cx="4564500" cy="3075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None/>
              <a:defRPr sz="1950">
                <a:solidFill>
                  <a:schemeClr val="lt1"/>
                </a:solidFill>
              </a:defRPr>
            </a:lvl1pPr>
            <a:lvl2pPr lvl="1" rtl="0" algn="ctr">
              <a:spcBef>
                <a:spcPts val="640"/>
              </a:spcBef>
              <a:spcAft>
                <a:spcPts val="0"/>
              </a:spcAft>
              <a:buSzPts val="2200"/>
              <a:buNone/>
              <a:defRPr/>
            </a:lvl2pPr>
            <a:lvl3pPr lvl="2" rtl="0" algn="ctr">
              <a:spcBef>
                <a:spcPts val="640"/>
              </a:spcBef>
              <a:spcAft>
                <a:spcPts val="0"/>
              </a:spcAft>
              <a:buSzPts val="2200"/>
              <a:buNone/>
              <a:defRPr/>
            </a:lvl3pPr>
            <a:lvl4pPr lvl="3" rtl="0" algn="ctr">
              <a:spcBef>
                <a:spcPts val="640"/>
              </a:spcBef>
              <a:spcAft>
                <a:spcPts val="0"/>
              </a:spcAft>
              <a:buSzPts val="2200"/>
              <a:buNone/>
              <a:defRPr/>
            </a:lvl4pPr>
            <a:lvl5pPr lvl="4" rtl="0" algn="ctr">
              <a:spcBef>
                <a:spcPts val="640"/>
              </a:spcBef>
              <a:spcAft>
                <a:spcPts val="0"/>
              </a:spcAft>
              <a:buSzPts val="2200"/>
              <a:buNone/>
              <a:defRPr/>
            </a:lvl5pPr>
            <a:lvl6pPr lvl="5" rtl="0" algn="ctr">
              <a:spcBef>
                <a:spcPts val="640"/>
              </a:spcBef>
              <a:spcAft>
                <a:spcPts val="0"/>
              </a:spcAft>
              <a:buSzPts val="2200"/>
              <a:buNone/>
              <a:defRPr/>
            </a:lvl6pPr>
            <a:lvl7pPr lvl="6" rtl="0" algn="ctr">
              <a:spcBef>
                <a:spcPts val="640"/>
              </a:spcBef>
              <a:spcAft>
                <a:spcPts val="0"/>
              </a:spcAft>
              <a:buSzPts val="2200"/>
              <a:buNone/>
              <a:defRPr/>
            </a:lvl7pPr>
            <a:lvl8pPr lvl="7" rtl="0" algn="ctr">
              <a:spcBef>
                <a:spcPts val="640"/>
              </a:spcBef>
              <a:spcAft>
                <a:spcPts val="0"/>
              </a:spcAft>
              <a:buSzPts val="2200"/>
              <a:buNone/>
              <a:defRPr/>
            </a:lvl8pPr>
            <a:lvl9pPr lvl="8" rtl="0" algn="ctr">
              <a:spcBef>
                <a:spcPts val="640"/>
              </a:spcBef>
              <a:spcAft>
                <a:spcPts val="0"/>
              </a:spcAft>
              <a:buSzPts val="2200"/>
              <a:buNone/>
              <a:defRPr/>
            </a:lvl9pPr>
          </a:lstStyle>
          <a:p/>
        </p:txBody>
      </p:sp>
      <p:sp>
        <p:nvSpPr>
          <p:cNvPr id="146" name="Google Shape;146;p12"/>
          <p:cNvSpPr txBox="1"/>
          <p:nvPr>
            <p:ph idx="3" type="subTitle"/>
          </p:nvPr>
        </p:nvSpPr>
        <p:spPr>
          <a:xfrm>
            <a:off x="13348600" y="189025"/>
            <a:ext cx="3973800" cy="307500"/>
          </a:xfrm>
          <a:prstGeom prst="rect">
            <a:avLst/>
          </a:prstGeom>
        </p:spPr>
        <p:txBody>
          <a:bodyPr anchorCtr="0" anchor="t" bIns="45700" lIns="91425" spcFirstLastPara="1" rIns="91425" wrap="square" tIns="45700">
            <a:normAutofit/>
          </a:bodyPr>
          <a:lstStyle>
            <a:lvl1pPr lvl="0" rtl="0" algn="r">
              <a:spcBef>
                <a:spcPts val="640"/>
              </a:spcBef>
              <a:spcAft>
                <a:spcPts val="0"/>
              </a:spcAft>
              <a:buClr>
                <a:schemeClr val="lt1"/>
              </a:buClr>
              <a:buSzPts val="1950"/>
              <a:buNone/>
              <a:defRPr sz="1950">
                <a:solidFill>
                  <a:schemeClr val="lt1"/>
                </a:solidFill>
              </a:defRPr>
            </a:lvl1pPr>
            <a:lvl2pPr lvl="1" rtl="0" algn="r">
              <a:spcBef>
                <a:spcPts val="640"/>
              </a:spcBef>
              <a:spcAft>
                <a:spcPts val="0"/>
              </a:spcAft>
              <a:buSzPts val="2200"/>
              <a:buNone/>
              <a:defRPr/>
            </a:lvl2pPr>
            <a:lvl3pPr lvl="2" rtl="0" algn="r">
              <a:spcBef>
                <a:spcPts val="640"/>
              </a:spcBef>
              <a:spcAft>
                <a:spcPts val="0"/>
              </a:spcAft>
              <a:buSzPts val="2200"/>
              <a:buNone/>
              <a:defRPr/>
            </a:lvl3pPr>
            <a:lvl4pPr lvl="3" rtl="0" algn="r">
              <a:spcBef>
                <a:spcPts val="640"/>
              </a:spcBef>
              <a:spcAft>
                <a:spcPts val="0"/>
              </a:spcAft>
              <a:buSzPts val="2200"/>
              <a:buNone/>
              <a:defRPr/>
            </a:lvl4pPr>
            <a:lvl5pPr lvl="4" rtl="0" algn="r">
              <a:spcBef>
                <a:spcPts val="640"/>
              </a:spcBef>
              <a:spcAft>
                <a:spcPts val="0"/>
              </a:spcAft>
              <a:buSzPts val="2200"/>
              <a:buNone/>
              <a:defRPr/>
            </a:lvl5pPr>
            <a:lvl6pPr lvl="5" rtl="0" algn="r">
              <a:spcBef>
                <a:spcPts val="640"/>
              </a:spcBef>
              <a:spcAft>
                <a:spcPts val="0"/>
              </a:spcAft>
              <a:buSzPts val="2200"/>
              <a:buNone/>
              <a:defRPr/>
            </a:lvl6pPr>
            <a:lvl7pPr lvl="6" rtl="0" algn="r">
              <a:spcBef>
                <a:spcPts val="640"/>
              </a:spcBef>
              <a:spcAft>
                <a:spcPts val="0"/>
              </a:spcAft>
              <a:buSzPts val="2200"/>
              <a:buNone/>
              <a:defRPr/>
            </a:lvl7pPr>
            <a:lvl8pPr lvl="7" rtl="0" algn="r">
              <a:spcBef>
                <a:spcPts val="640"/>
              </a:spcBef>
              <a:spcAft>
                <a:spcPts val="0"/>
              </a:spcAft>
              <a:buSzPts val="2200"/>
              <a:buNone/>
              <a:defRPr/>
            </a:lvl8pPr>
            <a:lvl9pPr lvl="8" rtl="0" algn="r">
              <a:spcBef>
                <a:spcPts val="640"/>
              </a:spcBef>
              <a:spcAft>
                <a:spcPts val="0"/>
              </a:spcAft>
              <a:buSzPts val="2200"/>
              <a:buNone/>
              <a:defRPr/>
            </a:lvl9pPr>
          </a:lstStyle>
          <a:p/>
        </p:txBody>
      </p:sp>
      <p:sp>
        <p:nvSpPr>
          <p:cNvPr id="147" name="Google Shape;147;p12"/>
          <p:cNvSpPr txBox="1"/>
          <p:nvPr>
            <p:ph idx="4" type="subTitle"/>
          </p:nvPr>
        </p:nvSpPr>
        <p:spPr>
          <a:xfrm>
            <a:off x="827150" y="189025"/>
            <a:ext cx="4564500" cy="3075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1950"/>
              <a:buNone/>
              <a:defRPr sz="195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grpSp>
        <p:nvGrpSpPr>
          <p:cNvPr id="148" name="Google Shape;148;p12"/>
          <p:cNvGrpSpPr/>
          <p:nvPr/>
        </p:nvGrpSpPr>
        <p:grpSpPr>
          <a:xfrm>
            <a:off x="6096000" y="5526865"/>
            <a:ext cx="6096174" cy="4760100"/>
            <a:chOff x="0" y="-28575"/>
            <a:chExt cx="1073100" cy="837913"/>
          </a:xfrm>
        </p:grpSpPr>
        <p:sp>
          <p:nvSpPr>
            <p:cNvPr id="149" name="Google Shape;149;p12"/>
            <p:cNvSpPr/>
            <p:nvPr/>
          </p:nvSpPr>
          <p:spPr>
            <a:xfrm>
              <a:off x="0" y="0"/>
              <a:ext cx="1073061" cy="809338"/>
            </a:xfrm>
            <a:custGeom>
              <a:rect b="b" l="l" r="r" t="t"/>
              <a:pathLst>
                <a:path extrusionOk="0" h="809338" w="1073061">
                  <a:moveTo>
                    <a:pt x="0" y="0"/>
                  </a:moveTo>
                  <a:lnTo>
                    <a:pt x="1073061" y="0"/>
                  </a:lnTo>
                  <a:lnTo>
                    <a:pt x="1073061" y="809338"/>
                  </a:lnTo>
                  <a:lnTo>
                    <a:pt x="0" y="809338"/>
                  </a:lnTo>
                  <a:close/>
                </a:path>
              </a:pathLst>
            </a:custGeom>
            <a:gradFill>
              <a:gsLst>
                <a:gs pos="0">
                  <a:srgbClr val="A4D8DB"/>
                </a:gs>
                <a:gs pos="50000">
                  <a:srgbClr val="6CC2C8"/>
                </a:gs>
                <a:gs pos="100000">
                  <a:srgbClr val="43B5BB"/>
                </a:gs>
              </a:gsLst>
              <a:lin ang="0" scaled="0"/>
            </a:gradFill>
            <a:ln>
              <a:noFill/>
            </a:ln>
          </p:spPr>
        </p:sp>
        <p:sp>
          <p:nvSpPr>
            <p:cNvPr id="150" name="Google Shape;150;p12"/>
            <p:cNvSpPr txBox="1"/>
            <p:nvPr/>
          </p:nvSpPr>
          <p:spPr>
            <a:xfrm>
              <a:off x="0" y="-28575"/>
              <a:ext cx="1073100" cy="8379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1" name="Google Shape;151;p12"/>
          <p:cNvGrpSpPr/>
          <p:nvPr/>
        </p:nvGrpSpPr>
        <p:grpSpPr>
          <a:xfrm>
            <a:off x="12192000" y="5526865"/>
            <a:ext cx="6096174" cy="4760100"/>
            <a:chOff x="0" y="-28575"/>
            <a:chExt cx="1073100" cy="837913"/>
          </a:xfrm>
        </p:grpSpPr>
        <p:sp>
          <p:nvSpPr>
            <p:cNvPr id="152" name="Google Shape;152;p12"/>
            <p:cNvSpPr/>
            <p:nvPr/>
          </p:nvSpPr>
          <p:spPr>
            <a:xfrm>
              <a:off x="0" y="0"/>
              <a:ext cx="1073061" cy="809338"/>
            </a:xfrm>
            <a:custGeom>
              <a:rect b="b" l="l" r="r" t="t"/>
              <a:pathLst>
                <a:path extrusionOk="0" h="809338" w="1073061">
                  <a:moveTo>
                    <a:pt x="0" y="0"/>
                  </a:moveTo>
                  <a:lnTo>
                    <a:pt x="1073061" y="0"/>
                  </a:lnTo>
                  <a:lnTo>
                    <a:pt x="1073061" y="809338"/>
                  </a:lnTo>
                  <a:lnTo>
                    <a:pt x="0" y="809338"/>
                  </a:lnTo>
                  <a:close/>
                </a:path>
              </a:pathLst>
            </a:custGeom>
            <a:gradFill>
              <a:gsLst>
                <a:gs pos="0">
                  <a:srgbClr val="A4D8DB"/>
                </a:gs>
                <a:gs pos="50000">
                  <a:srgbClr val="6CC2C8"/>
                </a:gs>
                <a:gs pos="100000">
                  <a:srgbClr val="43B5BB"/>
                </a:gs>
              </a:gsLst>
              <a:lin ang="0" scaled="0"/>
            </a:gradFill>
            <a:ln>
              <a:noFill/>
            </a:ln>
          </p:spPr>
        </p:sp>
        <p:sp>
          <p:nvSpPr>
            <p:cNvPr id="153" name="Google Shape;153;p12"/>
            <p:cNvSpPr txBox="1"/>
            <p:nvPr/>
          </p:nvSpPr>
          <p:spPr>
            <a:xfrm>
              <a:off x="0" y="-28575"/>
              <a:ext cx="1073100" cy="8379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4" name="Google Shape;154;p12"/>
          <p:cNvGrpSpPr/>
          <p:nvPr/>
        </p:nvGrpSpPr>
        <p:grpSpPr>
          <a:xfrm>
            <a:off x="0" y="5526865"/>
            <a:ext cx="6096174" cy="4760100"/>
            <a:chOff x="0" y="-28575"/>
            <a:chExt cx="1073100" cy="837913"/>
          </a:xfrm>
        </p:grpSpPr>
        <p:sp>
          <p:nvSpPr>
            <p:cNvPr id="155" name="Google Shape;155;p12"/>
            <p:cNvSpPr/>
            <p:nvPr/>
          </p:nvSpPr>
          <p:spPr>
            <a:xfrm>
              <a:off x="0" y="0"/>
              <a:ext cx="1073061" cy="809338"/>
            </a:xfrm>
            <a:custGeom>
              <a:rect b="b" l="l" r="r" t="t"/>
              <a:pathLst>
                <a:path extrusionOk="0" h="809338" w="1073061">
                  <a:moveTo>
                    <a:pt x="0" y="0"/>
                  </a:moveTo>
                  <a:lnTo>
                    <a:pt x="1073061" y="0"/>
                  </a:lnTo>
                  <a:lnTo>
                    <a:pt x="1073061" y="809338"/>
                  </a:lnTo>
                  <a:lnTo>
                    <a:pt x="0" y="809338"/>
                  </a:lnTo>
                  <a:close/>
                </a:path>
              </a:pathLst>
            </a:custGeom>
            <a:gradFill>
              <a:gsLst>
                <a:gs pos="0">
                  <a:srgbClr val="A4D8DB"/>
                </a:gs>
                <a:gs pos="50000">
                  <a:srgbClr val="6CC2C8"/>
                </a:gs>
                <a:gs pos="100000">
                  <a:srgbClr val="43B5BB"/>
                </a:gs>
              </a:gsLst>
              <a:lin ang="0" scaled="0"/>
            </a:gradFill>
            <a:ln>
              <a:noFill/>
            </a:ln>
          </p:spPr>
        </p:sp>
        <p:sp>
          <p:nvSpPr>
            <p:cNvPr id="156" name="Google Shape;156;p12"/>
            <p:cNvSpPr txBox="1"/>
            <p:nvPr/>
          </p:nvSpPr>
          <p:spPr>
            <a:xfrm>
              <a:off x="0" y="-28575"/>
              <a:ext cx="1073100" cy="8379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7" name="Google Shape;157;p12"/>
          <p:cNvSpPr txBox="1"/>
          <p:nvPr>
            <p:ph idx="5" type="body"/>
          </p:nvPr>
        </p:nvSpPr>
        <p:spPr>
          <a:xfrm>
            <a:off x="853450" y="7839647"/>
            <a:ext cx="4212000" cy="1659300"/>
          </a:xfrm>
          <a:prstGeom prst="rect">
            <a:avLst/>
          </a:prstGeom>
          <a:noFill/>
          <a:ln>
            <a:noFill/>
          </a:ln>
        </p:spPr>
        <p:txBody>
          <a:bodyPr anchorCtr="0" anchor="t" bIns="45700" lIns="91425" spcFirstLastPara="1" rIns="91425" wrap="square" tIns="45700">
            <a:normAutofit/>
          </a:bodyPr>
          <a:lstStyle>
            <a:lvl1pPr indent="-368300" lvl="0" marL="457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158" name="Google Shape;158;p12"/>
          <p:cNvSpPr txBox="1"/>
          <p:nvPr>
            <p:ph idx="6" type="subTitle"/>
          </p:nvPr>
        </p:nvSpPr>
        <p:spPr>
          <a:xfrm>
            <a:off x="442600" y="6417800"/>
            <a:ext cx="5210700" cy="12501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3600"/>
              <a:buFont typeface="Cairo"/>
              <a:buNone/>
              <a:defRPr sz="3600">
                <a:solidFill>
                  <a:schemeClr val="lt1"/>
                </a:solidFill>
                <a:latin typeface="Cairo"/>
                <a:ea typeface="Cairo"/>
                <a:cs typeface="Cairo"/>
                <a:sym typeface="Cairo"/>
              </a:defRPr>
            </a:lvl1pPr>
            <a:lvl2pPr lvl="1" rtl="0" algn="ctr">
              <a:spcBef>
                <a:spcPts val="640"/>
              </a:spcBef>
              <a:spcAft>
                <a:spcPts val="0"/>
              </a:spcAft>
              <a:buSzPts val="2200"/>
              <a:buNone/>
              <a:defRPr/>
            </a:lvl2pPr>
            <a:lvl3pPr lvl="2" rtl="0" algn="ctr">
              <a:spcBef>
                <a:spcPts val="640"/>
              </a:spcBef>
              <a:spcAft>
                <a:spcPts val="0"/>
              </a:spcAft>
              <a:buSzPts val="2200"/>
              <a:buNone/>
              <a:defRPr/>
            </a:lvl3pPr>
            <a:lvl4pPr lvl="3" rtl="0" algn="ctr">
              <a:spcBef>
                <a:spcPts val="640"/>
              </a:spcBef>
              <a:spcAft>
                <a:spcPts val="0"/>
              </a:spcAft>
              <a:buSzPts val="2200"/>
              <a:buNone/>
              <a:defRPr/>
            </a:lvl4pPr>
            <a:lvl5pPr lvl="4" rtl="0" algn="ctr">
              <a:spcBef>
                <a:spcPts val="640"/>
              </a:spcBef>
              <a:spcAft>
                <a:spcPts val="0"/>
              </a:spcAft>
              <a:buSzPts val="2200"/>
              <a:buNone/>
              <a:defRPr/>
            </a:lvl5pPr>
            <a:lvl6pPr lvl="5" rtl="0" algn="ctr">
              <a:spcBef>
                <a:spcPts val="640"/>
              </a:spcBef>
              <a:spcAft>
                <a:spcPts val="0"/>
              </a:spcAft>
              <a:buSzPts val="2200"/>
              <a:buNone/>
              <a:defRPr/>
            </a:lvl6pPr>
            <a:lvl7pPr lvl="6" rtl="0" algn="ctr">
              <a:spcBef>
                <a:spcPts val="640"/>
              </a:spcBef>
              <a:spcAft>
                <a:spcPts val="0"/>
              </a:spcAft>
              <a:buSzPts val="2200"/>
              <a:buNone/>
              <a:defRPr/>
            </a:lvl7pPr>
            <a:lvl8pPr lvl="7" rtl="0" algn="ctr">
              <a:spcBef>
                <a:spcPts val="640"/>
              </a:spcBef>
              <a:spcAft>
                <a:spcPts val="0"/>
              </a:spcAft>
              <a:buSzPts val="2200"/>
              <a:buNone/>
              <a:defRPr/>
            </a:lvl8pPr>
            <a:lvl9pPr lvl="8" rtl="0" algn="ctr">
              <a:spcBef>
                <a:spcPts val="640"/>
              </a:spcBef>
              <a:spcAft>
                <a:spcPts val="0"/>
              </a:spcAft>
              <a:buSzPts val="2200"/>
              <a:buNone/>
              <a:defRPr/>
            </a:lvl9pPr>
          </a:lstStyle>
          <a:p/>
        </p:txBody>
      </p:sp>
      <p:sp>
        <p:nvSpPr>
          <p:cNvPr id="159" name="Google Shape;159;p12"/>
          <p:cNvSpPr txBox="1"/>
          <p:nvPr>
            <p:ph idx="7" type="body"/>
          </p:nvPr>
        </p:nvSpPr>
        <p:spPr>
          <a:xfrm>
            <a:off x="6949588" y="7839647"/>
            <a:ext cx="4212000" cy="1659300"/>
          </a:xfrm>
          <a:prstGeom prst="rect">
            <a:avLst/>
          </a:prstGeom>
          <a:noFill/>
          <a:ln>
            <a:noFill/>
          </a:ln>
        </p:spPr>
        <p:txBody>
          <a:bodyPr anchorCtr="0" anchor="t" bIns="45700" lIns="91425" spcFirstLastPara="1" rIns="91425" wrap="square" tIns="45700">
            <a:normAutofit/>
          </a:bodyPr>
          <a:lstStyle>
            <a:lvl1pPr indent="-368300" lvl="0" marL="457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160" name="Google Shape;160;p12"/>
          <p:cNvSpPr txBox="1"/>
          <p:nvPr>
            <p:ph idx="8" type="subTitle"/>
          </p:nvPr>
        </p:nvSpPr>
        <p:spPr>
          <a:xfrm>
            <a:off x="6538738" y="6417800"/>
            <a:ext cx="5210700" cy="12501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3600"/>
              <a:buFont typeface="Cairo"/>
              <a:buNone/>
              <a:defRPr sz="3600">
                <a:solidFill>
                  <a:schemeClr val="lt1"/>
                </a:solidFill>
                <a:latin typeface="Cairo"/>
                <a:ea typeface="Cairo"/>
                <a:cs typeface="Cairo"/>
                <a:sym typeface="Cairo"/>
              </a:defRPr>
            </a:lvl1pPr>
            <a:lvl2pPr lvl="1" rtl="0" algn="ctr">
              <a:spcBef>
                <a:spcPts val="640"/>
              </a:spcBef>
              <a:spcAft>
                <a:spcPts val="0"/>
              </a:spcAft>
              <a:buSzPts val="2200"/>
              <a:buNone/>
              <a:defRPr/>
            </a:lvl2pPr>
            <a:lvl3pPr lvl="2" rtl="0" algn="ctr">
              <a:spcBef>
                <a:spcPts val="640"/>
              </a:spcBef>
              <a:spcAft>
                <a:spcPts val="0"/>
              </a:spcAft>
              <a:buSzPts val="2200"/>
              <a:buNone/>
              <a:defRPr/>
            </a:lvl3pPr>
            <a:lvl4pPr lvl="3" rtl="0" algn="ctr">
              <a:spcBef>
                <a:spcPts val="640"/>
              </a:spcBef>
              <a:spcAft>
                <a:spcPts val="0"/>
              </a:spcAft>
              <a:buSzPts val="2200"/>
              <a:buNone/>
              <a:defRPr/>
            </a:lvl4pPr>
            <a:lvl5pPr lvl="4" rtl="0" algn="ctr">
              <a:spcBef>
                <a:spcPts val="640"/>
              </a:spcBef>
              <a:spcAft>
                <a:spcPts val="0"/>
              </a:spcAft>
              <a:buSzPts val="2200"/>
              <a:buNone/>
              <a:defRPr/>
            </a:lvl5pPr>
            <a:lvl6pPr lvl="5" rtl="0" algn="ctr">
              <a:spcBef>
                <a:spcPts val="640"/>
              </a:spcBef>
              <a:spcAft>
                <a:spcPts val="0"/>
              </a:spcAft>
              <a:buSzPts val="2200"/>
              <a:buNone/>
              <a:defRPr/>
            </a:lvl6pPr>
            <a:lvl7pPr lvl="6" rtl="0" algn="ctr">
              <a:spcBef>
                <a:spcPts val="640"/>
              </a:spcBef>
              <a:spcAft>
                <a:spcPts val="0"/>
              </a:spcAft>
              <a:buSzPts val="2200"/>
              <a:buNone/>
              <a:defRPr/>
            </a:lvl7pPr>
            <a:lvl8pPr lvl="7" rtl="0" algn="ctr">
              <a:spcBef>
                <a:spcPts val="640"/>
              </a:spcBef>
              <a:spcAft>
                <a:spcPts val="0"/>
              </a:spcAft>
              <a:buSzPts val="2200"/>
              <a:buNone/>
              <a:defRPr/>
            </a:lvl8pPr>
            <a:lvl9pPr lvl="8" rtl="0" algn="ctr">
              <a:spcBef>
                <a:spcPts val="640"/>
              </a:spcBef>
              <a:spcAft>
                <a:spcPts val="0"/>
              </a:spcAft>
              <a:buSzPts val="2200"/>
              <a:buNone/>
              <a:defRPr/>
            </a:lvl9pPr>
          </a:lstStyle>
          <a:p/>
        </p:txBody>
      </p:sp>
      <p:sp>
        <p:nvSpPr>
          <p:cNvPr id="161" name="Google Shape;161;p12"/>
          <p:cNvSpPr txBox="1"/>
          <p:nvPr>
            <p:ph idx="9" type="body"/>
          </p:nvPr>
        </p:nvSpPr>
        <p:spPr>
          <a:xfrm>
            <a:off x="13045713" y="7839647"/>
            <a:ext cx="4212000" cy="1659300"/>
          </a:xfrm>
          <a:prstGeom prst="rect">
            <a:avLst/>
          </a:prstGeom>
          <a:noFill/>
          <a:ln>
            <a:noFill/>
          </a:ln>
        </p:spPr>
        <p:txBody>
          <a:bodyPr anchorCtr="0" anchor="t" bIns="45700" lIns="91425" spcFirstLastPara="1" rIns="91425" wrap="square" tIns="45700">
            <a:normAutofit/>
          </a:bodyPr>
          <a:lstStyle>
            <a:lvl1pPr indent="-368300" lvl="0" marL="457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162" name="Google Shape;162;p12"/>
          <p:cNvSpPr txBox="1"/>
          <p:nvPr>
            <p:ph idx="13" type="subTitle"/>
          </p:nvPr>
        </p:nvSpPr>
        <p:spPr>
          <a:xfrm>
            <a:off x="12634863" y="6417800"/>
            <a:ext cx="5210700" cy="12501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3600"/>
              <a:buFont typeface="Cairo"/>
              <a:buNone/>
              <a:defRPr sz="3600">
                <a:solidFill>
                  <a:schemeClr val="lt1"/>
                </a:solidFill>
                <a:latin typeface="Cairo"/>
                <a:ea typeface="Cairo"/>
                <a:cs typeface="Cairo"/>
                <a:sym typeface="Cairo"/>
              </a:defRPr>
            </a:lvl1pPr>
            <a:lvl2pPr lvl="1" rtl="0" algn="ctr">
              <a:spcBef>
                <a:spcPts val="640"/>
              </a:spcBef>
              <a:spcAft>
                <a:spcPts val="0"/>
              </a:spcAft>
              <a:buSzPts val="2200"/>
              <a:buNone/>
              <a:defRPr/>
            </a:lvl2pPr>
            <a:lvl3pPr lvl="2" rtl="0" algn="ctr">
              <a:spcBef>
                <a:spcPts val="640"/>
              </a:spcBef>
              <a:spcAft>
                <a:spcPts val="0"/>
              </a:spcAft>
              <a:buSzPts val="2200"/>
              <a:buNone/>
              <a:defRPr/>
            </a:lvl3pPr>
            <a:lvl4pPr lvl="3" rtl="0" algn="ctr">
              <a:spcBef>
                <a:spcPts val="640"/>
              </a:spcBef>
              <a:spcAft>
                <a:spcPts val="0"/>
              </a:spcAft>
              <a:buSzPts val="2200"/>
              <a:buNone/>
              <a:defRPr/>
            </a:lvl4pPr>
            <a:lvl5pPr lvl="4" rtl="0" algn="ctr">
              <a:spcBef>
                <a:spcPts val="640"/>
              </a:spcBef>
              <a:spcAft>
                <a:spcPts val="0"/>
              </a:spcAft>
              <a:buSzPts val="2200"/>
              <a:buNone/>
              <a:defRPr/>
            </a:lvl5pPr>
            <a:lvl6pPr lvl="5" rtl="0" algn="ctr">
              <a:spcBef>
                <a:spcPts val="640"/>
              </a:spcBef>
              <a:spcAft>
                <a:spcPts val="0"/>
              </a:spcAft>
              <a:buSzPts val="2200"/>
              <a:buNone/>
              <a:defRPr/>
            </a:lvl6pPr>
            <a:lvl7pPr lvl="6" rtl="0" algn="ctr">
              <a:spcBef>
                <a:spcPts val="640"/>
              </a:spcBef>
              <a:spcAft>
                <a:spcPts val="0"/>
              </a:spcAft>
              <a:buSzPts val="2200"/>
              <a:buNone/>
              <a:defRPr/>
            </a:lvl7pPr>
            <a:lvl8pPr lvl="7" rtl="0" algn="ctr">
              <a:spcBef>
                <a:spcPts val="640"/>
              </a:spcBef>
              <a:spcAft>
                <a:spcPts val="0"/>
              </a:spcAft>
              <a:buSzPts val="2200"/>
              <a:buNone/>
              <a:defRPr/>
            </a:lvl8pPr>
            <a:lvl9pPr lvl="8" rtl="0" algn="ctr">
              <a:spcBef>
                <a:spcPts val="640"/>
              </a:spcBef>
              <a:spcAft>
                <a:spcPts val="0"/>
              </a:spcAft>
              <a:buSzPts val="22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5 1 1 1 1 1 1">
  <p:cSld name="CUSTOM_4_1_1_1_1_1_1">
    <p:spTree>
      <p:nvGrpSpPr>
        <p:cNvPr id="163" name="Shape 163"/>
        <p:cNvGrpSpPr/>
        <p:nvPr/>
      </p:nvGrpSpPr>
      <p:grpSpPr>
        <a:xfrm>
          <a:off x="0" y="0"/>
          <a:ext cx="0" cy="0"/>
          <a:chOff x="0" y="0"/>
          <a:chExt cx="0" cy="0"/>
        </a:xfrm>
      </p:grpSpPr>
      <p:sp>
        <p:nvSpPr>
          <p:cNvPr id="164" name="Google Shape;164;p13"/>
          <p:cNvSpPr txBox="1"/>
          <p:nvPr>
            <p:ph idx="1" type="body"/>
          </p:nvPr>
        </p:nvSpPr>
        <p:spPr>
          <a:xfrm>
            <a:off x="10671150" y="8166775"/>
            <a:ext cx="7060800" cy="1659300"/>
          </a:xfrm>
          <a:prstGeom prst="rect">
            <a:avLst/>
          </a:prstGeom>
          <a:noFill/>
          <a:ln>
            <a:noFill/>
          </a:ln>
        </p:spPr>
        <p:txBody>
          <a:bodyPr anchorCtr="0" anchor="ctr" bIns="45700" lIns="91425" spcFirstLastPara="1" rIns="91425" wrap="square" tIns="45700">
            <a:normAutofit/>
          </a:bodyPr>
          <a:lstStyle>
            <a:lvl1pPr indent="-368300" lvl="0" marL="457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165" name="Google Shape;165;p13"/>
          <p:cNvSpPr txBox="1"/>
          <p:nvPr>
            <p:ph type="title"/>
          </p:nvPr>
        </p:nvSpPr>
        <p:spPr>
          <a:xfrm>
            <a:off x="827150" y="8166775"/>
            <a:ext cx="9057300" cy="1462200"/>
          </a:xfrm>
          <a:prstGeom prst="rect">
            <a:avLst/>
          </a:prstGeom>
        </p:spPr>
        <p:txBody>
          <a:bodyPr anchorCtr="0" anchor="ctr" bIns="45700" lIns="91425" spcFirstLastPara="1" rIns="91425" wrap="square" tIns="45700">
            <a:normAutofit/>
          </a:bodyPr>
          <a:lstStyle>
            <a:lvl1pPr lvl="0" rtl="0">
              <a:lnSpc>
                <a:spcPct val="100000"/>
              </a:lnSpc>
              <a:spcBef>
                <a:spcPts val="0"/>
              </a:spcBef>
              <a:spcAft>
                <a:spcPts val="0"/>
              </a:spcAft>
              <a:buSzPts val="9500"/>
              <a:buFont typeface="Cairo"/>
              <a:buNone/>
              <a:defRPr sz="9500">
                <a:latin typeface="Cairo"/>
                <a:ea typeface="Cairo"/>
                <a:cs typeface="Cairo"/>
                <a:sym typeface="Cairo"/>
              </a:defRPr>
            </a:lvl1pPr>
            <a:lvl2pPr lvl="1" rtl="0" algn="r">
              <a:lnSpc>
                <a:spcPct val="100000"/>
              </a:lnSpc>
              <a:spcBef>
                <a:spcPts val="0"/>
              </a:spcBef>
              <a:spcAft>
                <a:spcPts val="0"/>
              </a:spcAft>
              <a:buSzPts val="12600"/>
              <a:buNone/>
              <a:defRPr sz="12600"/>
            </a:lvl2pPr>
            <a:lvl3pPr lvl="2" rtl="0" algn="r">
              <a:lnSpc>
                <a:spcPct val="100000"/>
              </a:lnSpc>
              <a:spcBef>
                <a:spcPts val="0"/>
              </a:spcBef>
              <a:spcAft>
                <a:spcPts val="0"/>
              </a:spcAft>
              <a:buSzPts val="12600"/>
              <a:buNone/>
              <a:defRPr sz="12600"/>
            </a:lvl3pPr>
            <a:lvl4pPr lvl="3" rtl="0" algn="r">
              <a:lnSpc>
                <a:spcPct val="100000"/>
              </a:lnSpc>
              <a:spcBef>
                <a:spcPts val="0"/>
              </a:spcBef>
              <a:spcAft>
                <a:spcPts val="0"/>
              </a:spcAft>
              <a:buSzPts val="12600"/>
              <a:buNone/>
              <a:defRPr sz="12600"/>
            </a:lvl4pPr>
            <a:lvl5pPr lvl="4" rtl="0" algn="r">
              <a:lnSpc>
                <a:spcPct val="100000"/>
              </a:lnSpc>
              <a:spcBef>
                <a:spcPts val="0"/>
              </a:spcBef>
              <a:spcAft>
                <a:spcPts val="0"/>
              </a:spcAft>
              <a:buSzPts val="12600"/>
              <a:buNone/>
              <a:defRPr sz="12600"/>
            </a:lvl5pPr>
            <a:lvl6pPr lvl="5" rtl="0" algn="r">
              <a:lnSpc>
                <a:spcPct val="100000"/>
              </a:lnSpc>
              <a:spcBef>
                <a:spcPts val="0"/>
              </a:spcBef>
              <a:spcAft>
                <a:spcPts val="0"/>
              </a:spcAft>
              <a:buSzPts val="12600"/>
              <a:buNone/>
              <a:defRPr sz="12600"/>
            </a:lvl6pPr>
            <a:lvl7pPr lvl="6" rtl="0" algn="r">
              <a:lnSpc>
                <a:spcPct val="100000"/>
              </a:lnSpc>
              <a:spcBef>
                <a:spcPts val="0"/>
              </a:spcBef>
              <a:spcAft>
                <a:spcPts val="0"/>
              </a:spcAft>
              <a:buSzPts val="12600"/>
              <a:buNone/>
              <a:defRPr sz="12600"/>
            </a:lvl7pPr>
            <a:lvl8pPr lvl="7" rtl="0" algn="r">
              <a:lnSpc>
                <a:spcPct val="100000"/>
              </a:lnSpc>
              <a:spcBef>
                <a:spcPts val="0"/>
              </a:spcBef>
              <a:spcAft>
                <a:spcPts val="0"/>
              </a:spcAft>
              <a:buSzPts val="12600"/>
              <a:buNone/>
              <a:defRPr sz="12600"/>
            </a:lvl8pPr>
            <a:lvl9pPr lvl="8" rtl="0" algn="r">
              <a:lnSpc>
                <a:spcPct val="100000"/>
              </a:lnSpc>
              <a:spcBef>
                <a:spcPts val="0"/>
              </a:spcBef>
              <a:spcAft>
                <a:spcPts val="0"/>
              </a:spcAft>
              <a:buSzPts val="12600"/>
              <a:buNone/>
              <a:defRPr sz="12600"/>
            </a:lvl9pPr>
          </a:lstStyle>
          <a:p/>
        </p:txBody>
      </p:sp>
      <p:sp>
        <p:nvSpPr>
          <p:cNvPr id="166" name="Google Shape;166;p13"/>
          <p:cNvSpPr txBox="1"/>
          <p:nvPr>
            <p:ph idx="2" type="subTitle"/>
          </p:nvPr>
        </p:nvSpPr>
        <p:spPr>
          <a:xfrm>
            <a:off x="7839825" y="189025"/>
            <a:ext cx="4564500" cy="3075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None/>
              <a:defRPr sz="1950">
                <a:solidFill>
                  <a:schemeClr val="lt1"/>
                </a:solidFill>
              </a:defRPr>
            </a:lvl1pPr>
            <a:lvl2pPr lvl="1" rtl="0" algn="ctr">
              <a:spcBef>
                <a:spcPts val="640"/>
              </a:spcBef>
              <a:spcAft>
                <a:spcPts val="0"/>
              </a:spcAft>
              <a:buSzPts val="2200"/>
              <a:buNone/>
              <a:defRPr/>
            </a:lvl2pPr>
            <a:lvl3pPr lvl="2" rtl="0" algn="ctr">
              <a:spcBef>
                <a:spcPts val="640"/>
              </a:spcBef>
              <a:spcAft>
                <a:spcPts val="0"/>
              </a:spcAft>
              <a:buSzPts val="2200"/>
              <a:buNone/>
              <a:defRPr/>
            </a:lvl3pPr>
            <a:lvl4pPr lvl="3" rtl="0" algn="ctr">
              <a:spcBef>
                <a:spcPts val="640"/>
              </a:spcBef>
              <a:spcAft>
                <a:spcPts val="0"/>
              </a:spcAft>
              <a:buSzPts val="2200"/>
              <a:buNone/>
              <a:defRPr/>
            </a:lvl4pPr>
            <a:lvl5pPr lvl="4" rtl="0" algn="ctr">
              <a:spcBef>
                <a:spcPts val="640"/>
              </a:spcBef>
              <a:spcAft>
                <a:spcPts val="0"/>
              </a:spcAft>
              <a:buSzPts val="2200"/>
              <a:buNone/>
              <a:defRPr/>
            </a:lvl5pPr>
            <a:lvl6pPr lvl="5" rtl="0" algn="ctr">
              <a:spcBef>
                <a:spcPts val="640"/>
              </a:spcBef>
              <a:spcAft>
                <a:spcPts val="0"/>
              </a:spcAft>
              <a:buSzPts val="2200"/>
              <a:buNone/>
              <a:defRPr/>
            </a:lvl6pPr>
            <a:lvl7pPr lvl="6" rtl="0" algn="ctr">
              <a:spcBef>
                <a:spcPts val="640"/>
              </a:spcBef>
              <a:spcAft>
                <a:spcPts val="0"/>
              </a:spcAft>
              <a:buSzPts val="2200"/>
              <a:buNone/>
              <a:defRPr/>
            </a:lvl7pPr>
            <a:lvl8pPr lvl="7" rtl="0" algn="ctr">
              <a:spcBef>
                <a:spcPts val="640"/>
              </a:spcBef>
              <a:spcAft>
                <a:spcPts val="0"/>
              </a:spcAft>
              <a:buSzPts val="2200"/>
              <a:buNone/>
              <a:defRPr/>
            </a:lvl8pPr>
            <a:lvl9pPr lvl="8" rtl="0" algn="ctr">
              <a:spcBef>
                <a:spcPts val="640"/>
              </a:spcBef>
              <a:spcAft>
                <a:spcPts val="0"/>
              </a:spcAft>
              <a:buSzPts val="2200"/>
              <a:buNone/>
              <a:defRPr/>
            </a:lvl9pPr>
          </a:lstStyle>
          <a:p/>
        </p:txBody>
      </p:sp>
      <p:sp>
        <p:nvSpPr>
          <p:cNvPr id="167" name="Google Shape;167;p13"/>
          <p:cNvSpPr txBox="1"/>
          <p:nvPr>
            <p:ph idx="3" type="subTitle"/>
          </p:nvPr>
        </p:nvSpPr>
        <p:spPr>
          <a:xfrm>
            <a:off x="13348600" y="189025"/>
            <a:ext cx="3973800" cy="307500"/>
          </a:xfrm>
          <a:prstGeom prst="rect">
            <a:avLst/>
          </a:prstGeom>
        </p:spPr>
        <p:txBody>
          <a:bodyPr anchorCtr="0" anchor="t" bIns="45700" lIns="91425" spcFirstLastPara="1" rIns="91425" wrap="square" tIns="45700">
            <a:normAutofit/>
          </a:bodyPr>
          <a:lstStyle>
            <a:lvl1pPr lvl="0" rtl="0" algn="r">
              <a:spcBef>
                <a:spcPts val="640"/>
              </a:spcBef>
              <a:spcAft>
                <a:spcPts val="0"/>
              </a:spcAft>
              <a:buClr>
                <a:schemeClr val="lt1"/>
              </a:buClr>
              <a:buSzPts val="1950"/>
              <a:buNone/>
              <a:defRPr sz="1950">
                <a:solidFill>
                  <a:schemeClr val="lt1"/>
                </a:solidFill>
              </a:defRPr>
            </a:lvl1pPr>
            <a:lvl2pPr lvl="1" rtl="0" algn="r">
              <a:spcBef>
                <a:spcPts val="640"/>
              </a:spcBef>
              <a:spcAft>
                <a:spcPts val="0"/>
              </a:spcAft>
              <a:buSzPts val="2200"/>
              <a:buNone/>
              <a:defRPr/>
            </a:lvl2pPr>
            <a:lvl3pPr lvl="2" rtl="0" algn="r">
              <a:spcBef>
                <a:spcPts val="640"/>
              </a:spcBef>
              <a:spcAft>
                <a:spcPts val="0"/>
              </a:spcAft>
              <a:buSzPts val="2200"/>
              <a:buNone/>
              <a:defRPr/>
            </a:lvl3pPr>
            <a:lvl4pPr lvl="3" rtl="0" algn="r">
              <a:spcBef>
                <a:spcPts val="640"/>
              </a:spcBef>
              <a:spcAft>
                <a:spcPts val="0"/>
              </a:spcAft>
              <a:buSzPts val="2200"/>
              <a:buNone/>
              <a:defRPr/>
            </a:lvl4pPr>
            <a:lvl5pPr lvl="4" rtl="0" algn="r">
              <a:spcBef>
                <a:spcPts val="640"/>
              </a:spcBef>
              <a:spcAft>
                <a:spcPts val="0"/>
              </a:spcAft>
              <a:buSzPts val="2200"/>
              <a:buNone/>
              <a:defRPr/>
            </a:lvl5pPr>
            <a:lvl6pPr lvl="5" rtl="0" algn="r">
              <a:spcBef>
                <a:spcPts val="640"/>
              </a:spcBef>
              <a:spcAft>
                <a:spcPts val="0"/>
              </a:spcAft>
              <a:buSzPts val="2200"/>
              <a:buNone/>
              <a:defRPr/>
            </a:lvl6pPr>
            <a:lvl7pPr lvl="6" rtl="0" algn="r">
              <a:spcBef>
                <a:spcPts val="640"/>
              </a:spcBef>
              <a:spcAft>
                <a:spcPts val="0"/>
              </a:spcAft>
              <a:buSzPts val="2200"/>
              <a:buNone/>
              <a:defRPr/>
            </a:lvl7pPr>
            <a:lvl8pPr lvl="7" rtl="0" algn="r">
              <a:spcBef>
                <a:spcPts val="640"/>
              </a:spcBef>
              <a:spcAft>
                <a:spcPts val="0"/>
              </a:spcAft>
              <a:buSzPts val="2200"/>
              <a:buNone/>
              <a:defRPr/>
            </a:lvl8pPr>
            <a:lvl9pPr lvl="8" rtl="0" algn="r">
              <a:spcBef>
                <a:spcPts val="640"/>
              </a:spcBef>
              <a:spcAft>
                <a:spcPts val="0"/>
              </a:spcAft>
              <a:buSzPts val="2200"/>
              <a:buNone/>
              <a:defRPr/>
            </a:lvl9pPr>
          </a:lstStyle>
          <a:p/>
        </p:txBody>
      </p:sp>
      <p:sp>
        <p:nvSpPr>
          <p:cNvPr id="168" name="Google Shape;168;p13"/>
          <p:cNvSpPr txBox="1"/>
          <p:nvPr>
            <p:ph idx="4" type="subTitle"/>
          </p:nvPr>
        </p:nvSpPr>
        <p:spPr>
          <a:xfrm>
            <a:off x="827150" y="189025"/>
            <a:ext cx="4564500" cy="3075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1950"/>
              <a:buNone/>
              <a:defRPr sz="195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grpSp>
        <p:nvGrpSpPr>
          <p:cNvPr id="169" name="Google Shape;169;p13"/>
          <p:cNvGrpSpPr/>
          <p:nvPr/>
        </p:nvGrpSpPr>
        <p:grpSpPr>
          <a:xfrm>
            <a:off x="0" y="631706"/>
            <a:ext cx="18288521" cy="7013071"/>
            <a:chOff x="0" y="-28575"/>
            <a:chExt cx="3219300" cy="1234500"/>
          </a:xfrm>
        </p:grpSpPr>
        <p:sp>
          <p:nvSpPr>
            <p:cNvPr id="170" name="Google Shape;170;p13"/>
            <p:cNvSpPr/>
            <p:nvPr/>
          </p:nvSpPr>
          <p:spPr>
            <a:xfrm>
              <a:off x="0" y="0"/>
              <a:ext cx="3219184" cy="1205847"/>
            </a:xfrm>
            <a:custGeom>
              <a:rect b="b" l="l" r="r" t="t"/>
              <a:pathLst>
                <a:path extrusionOk="0" h="1205847" w="3219184">
                  <a:moveTo>
                    <a:pt x="0" y="0"/>
                  </a:moveTo>
                  <a:lnTo>
                    <a:pt x="3219184" y="0"/>
                  </a:lnTo>
                  <a:lnTo>
                    <a:pt x="3219184" y="1205847"/>
                  </a:lnTo>
                  <a:lnTo>
                    <a:pt x="0" y="1205847"/>
                  </a:lnTo>
                  <a:close/>
                </a:path>
              </a:pathLst>
            </a:custGeom>
            <a:gradFill>
              <a:gsLst>
                <a:gs pos="0">
                  <a:srgbClr val="A4D8DB"/>
                </a:gs>
                <a:gs pos="50000">
                  <a:srgbClr val="6CC2C8"/>
                </a:gs>
                <a:gs pos="100000">
                  <a:srgbClr val="43B5BB"/>
                </a:gs>
              </a:gsLst>
              <a:lin ang="0" scaled="0"/>
            </a:gradFill>
            <a:ln>
              <a:noFill/>
            </a:ln>
          </p:spPr>
        </p:sp>
        <p:sp>
          <p:nvSpPr>
            <p:cNvPr id="171" name="Google Shape;171;p13"/>
            <p:cNvSpPr txBox="1"/>
            <p:nvPr/>
          </p:nvSpPr>
          <p:spPr>
            <a:xfrm>
              <a:off x="0" y="-28575"/>
              <a:ext cx="3219300" cy="1234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72" name="Google Shape;172;p13"/>
          <p:cNvPicPr preferRelativeResize="0"/>
          <p:nvPr/>
        </p:nvPicPr>
        <p:blipFill>
          <a:blip r:embed="rId2">
            <a:alphaModFix/>
          </a:blip>
          <a:stretch>
            <a:fillRect/>
          </a:stretch>
        </p:blipFill>
        <p:spPr>
          <a:xfrm>
            <a:off x="10671138" y="1406510"/>
            <a:ext cx="7060726" cy="5669074"/>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5 1 1 1 1 1 1 1">
  <p:cSld name="CUSTOM_4_1_1_1_1_1_1_1">
    <p:spTree>
      <p:nvGrpSpPr>
        <p:cNvPr id="173" name="Shape 173"/>
        <p:cNvGrpSpPr/>
        <p:nvPr/>
      </p:nvGrpSpPr>
      <p:grpSpPr>
        <a:xfrm>
          <a:off x="0" y="0"/>
          <a:ext cx="0" cy="0"/>
          <a:chOff x="0" y="0"/>
          <a:chExt cx="0" cy="0"/>
        </a:xfrm>
      </p:grpSpPr>
      <p:sp>
        <p:nvSpPr>
          <p:cNvPr id="174" name="Google Shape;174;p14"/>
          <p:cNvSpPr txBox="1"/>
          <p:nvPr>
            <p:ph idx="1" type="subTitle"/>
          </p:nvPr>
        </p:nvSpPr>
        <p:spPr>
          <a:xfrm>
            <a:off x="7839825" y="189025"/>
            <a:ext cx="4564500" cy="307500"/>
          </a:xfrm>
          <a:prstGeom prst="rect">
            <a:avLst/>
          </a:prstGeom>
        </p:spPr>
        <p:txBody>
          <a:bodyPr anchorCtr="0" anchor="t" bIns="45700" lIns="91425" spcFirstLastPara="1" rIns="91425" wrap="square" tIns="45700">
            <a:normAutofit/>
          </a:bodyPr>
          <a:lstStyle>
            <a:lvl1pPr lvl="0" rtl="0" algn="ctr">
              <a:spcBef>
                <a:spcPts val="640"/>
              </a:spcBef>
              <a:spcAft>
                <a:spcPts val="0"/>
              </a:spcAft>
              <a:buClr>
                <a:schemeClr val="lt1"/>
              </a:buClr>
              <a:buSzPts val="1950"/>
              <a:buNone/>
              <a:defRPr sz="1950">
                <a:solidFill>
                  <a:schemeClr val="lt1"/>
                </a:solidFill>
              </a:defRPr>
            </a:lvl1pPr>
            <a:lvl2pPr lvl="1" rtl="0" algn="ctr">
              <a:spcBef>
                <a:spcPts val="640"/>
              </a:spcBef>
              <a:spcAft>
                <a:spcPts val="0"/>
              </a:spcAft>
              <a:buSzPts val="2200"/>
              <a:buNone/>
              <a:defRPr/>
            </a:lvl2pPr>
            <a:lvl3pPr lvl="2" rtl="0" algn="ctr">
              <a:spcBef>
                <a:spcPts val="640"/>
              </a:spcBef>
              <a:spcAft>
                <a:spcPts val="0"/>
              </a:spcAft>
              <a:buSzPts val="2200"/>
              <a:buNone/>
              <a:defRPr/>
            </a:lvl3pPr>
            <a:lvl4pPr lvl="3" rtl="0" algn="ctr">
              <a:spcBef>
                <a:spcPts val="640"/>
              </a:spcBef>
              <a:spcAft>
                <a:spcPts val="0"/>
              </a:spcAft>
              <a:buSzPts val="2200"/>
              <a:buNone/>
              <a:defRPr/>
            </a:lvl4pPr>
            <a:lvl5pPr lvl="4" rtl="0" algn="ctr">
              <a:spcBef>
                <a:spcPts val="640"/>
              </a:spcBef>
              <a:spcAft>
                <a:spcPts val="0"/>
              </a:spcAft>
              <a:buSzPts val="2200"/>
              <a:buNone/>
              <a:defRPr/>
            </a:lvl5pPr>
            <a:lvl6pPr lvl="5" rtl="0" algn="ctr">
              <a:spcBef>
                <a:spcPts val="640"/>
              </a:spcBef>
              <a:spcAft>
                <a:spcPts val="0"/>
              </a:spcAft>
              <a:buSzPts val="2200"/>
              <a:buNone/>
              <a:defRPr/>
            </a:lvl6pPr>
            <a:lvl7pPr lvl="6" rtl="0" algn="ctr">
              <a:spcBef>
                <a:spcPts val="640"/>
              </a:spcBef>
              <a:spcAft>
                <a:spcPts val="0"/>
              </a:spcAft>
              <a:buSzPts val="2200"/>
              <a:buNone/>
              <a:defRPr/>
            </a:lvl7pPr>
            <a:lvl8pPr lvl="7" rtl="0" algn="ctr">
              <a:spcBef>
                <a:spcPts val="640"/>
              </a:spcBef>
              <a:spcAft>
                <a:spcPts val="0"/>
              </a:spcAft>
              <a:buSzPts val="2200"/>
              <a:buNone/>
              <a:defRPr/>
            </a:lvl8pPr>
            <a:lvl9pPr lvl="8" rtl="0" algn="ctr">
              <a:spcBef>
                <a:spcPts val="640"/>
              </a:spcBef>
              <a:spcAft>
                <a:spcPts val="0"/>
              </a:spcAft>
              <a:buSzPts val="2200"/>
              <a:buNone/>
              <a:defRPr/>
            </a:lvl9pPr>
          </a:lstStyle>
          <a:p/>
        </p:txBody>
      </p:sp>
      <p:sp>
        <p:nvSpPr>
          <p:cNvPr id="175" name="Google Shape;175;p14"/>
          <p:cNvSpPr txBox="1"/>
          <p:nvPr>
            <p:ph idx="2" type="subTitle"/>
          </p:nvPr>
        </p:nvSpPr>
        <p:spPr>
          <a:xfrm>
            <a:off x="13348600" y="189025"/>
            <a:ext cx="3973800" cy="307500"/>
          </a:xfrm>
          <a:prstGeom prst="rect">
            <a:avLst/>
          </a:prstGeom>
        </p:spPr>
        <p:txBody>
          <a:bodyPr anchorCtr="0" anchor="t" bIns="45700" lIns="91425" spcFirstLastPara="1" rIns="91425" wrap="square" tIns="45700">
            <a:normAutofit/>
          </a:bodyPr>
          <a:lstStyle>
            <a:lvl1pPr lvl="0" rtl="0" algn="r">
              <a:spcBef>
                <a:spcPts val="640"/>
              </a:spcBef>
              <a:spcAft>
                <a:spcPts val="0"/>
              </a:spcAft>
              <a:buClr>
                <a:schemeClr val="lt1"/>
              </a:buClr>
              <a:buSzPts val="1950"/>
              <a:buNone/>
              <a:defRPr sz="1950">
                <a:solidFill>
                  <a:schemeClr val="lt1"/>
                </a:solidFill>
              </a:defRPr>
            </a:lvl1pPr>
            <a:lvl2pPr lvl="1" rtl="0" algn="r">
              <a:spcBef>
                <a:spcPts val="640"/>
              </a:spcBef>
              <a:spcAft>
                <a:spcPts val="0"/>
              </a:spcAft>
              <a:buSzPts val="2200"/>
              <a:buNone/>
              <a:defRPr/>
            </a:lvl2pPr>
            <a:lvl3pPr lvl="2" rtl="0" algn="r">
              <a:spcBef>
                <a:spcPts val="640"/>
              </a:spcBef>
              <a:spcAft>
                <a:spcPts val="0"/>
              </a:spcAft>
              <a:buSzPts val="2200"/>
              <a:buNone/>
              <a:defRPr/>
            </a:lvl3pPr>
            <a:lvl4pPr lvl="3" rtl="0" algn="r">
              <a:spcBef>
                <a:spcPts val="640"/>
              </a:spcBef>
              <a:spcAft>
                <a:spcPts val="0"/>
              </a:spcAft>
              <a:buSzPts val="2200"/>
              <a:buNone/>
              <a:defRPr/>
            </a:lvl4pPr>
            <a:lvl5pPr lvl="4" rtl="0" algn="r">
              <a:spcBef>
                <a:spcPts val="640"/>
              </a:spcBef>
              <a:spcAft>
                <a:spcPts val="0"/>
              </a:spcAft>
              <a:buSzPts val="2200"/>
              <a:buNone/>
              <a:defRPr/>
            </a:lvl5pPr>
            <a:lvl6pPr lvl="5" rtl="0" algn="r">
              <a:spcBef>
                <a:spcPts val="640"/>
              </a:spcBef>
              <a:spcAft>
                <a:spcPts val="0"/>
              </a:spcAft>
              <a:buSzPts val="2200"/>
              <a:buNone/>
              <a:defRPr/>
            </a:lvl6pPr>
            <a:lvl7pPr lvl="6" rtl="0" algn="r">
              <a:spcBef>
                <a:spcPts val="640"/>
              </a:spcBef>
              <a:spcAft>
                <a:spcPts val="0"/>
              </a:spcAft>
              <a:buSzPts val="2200"/>
              <a:buNone/>
              <a:defRPr/>
            </a:lvl7pPr>
            <a:lvl8pPr lvl="7" rtl="0" algn="r">
              <a:spcBef>
                <a:spcPts val="640"/>
              </a:spcBef>
              <a:spcAft>
                <a:spcPts val="0"/>
              </a:spcAft>
              <a:buSzPts val="2200"/>
              <a:buNone/>
              <a:defRPr/>
            </a:lvl8pPr>
            <a:lvl9pPr lvl="8" rtl="0" algn="r">
              <a:spcBef>
                <a:spcPts val="640"/>
              </a:spcBef>
              <a:spcAft>
                <a:spcPts val="0"/>
              </a:spcAft>
              <a:buSzPts val="2200"/>
              <a:buNone/>
              <a:defRPr/>
            </a:lvl9pPr>
          </a:lstStyle>
          <a:p/>
        </p:txBody>
      </p:sp>
      <p:sp>
        <p:nvSpPr>
          <p:cNvPr id="176" name="Google Shape;176;p14"/>
          <p:cNvSpPr txBox="1"/>
          <p:nvPr>
            <p:ph idx="3" type="subTitle"/>
          </p:nvPr>
        </p:nvSpPr>
        <p:spPr>
          <a:xfrm>
            <a:off x="827150" y="189025"/>
            <a:ext cx="4564500" cy="3075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1950"/>
              <a:buNone/>
              <a:defRPr sz="195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grpSp>
        <p:nvGrpSpPr>
          <p:cNvPr id="177" name="Google Shape;177;p14"/>
          <p:cNvGrpSpPr/>
          <p:nvPr/>
        </p:nvGrpSpPr>
        <p:grpSpPr>
          <a:xfrm>
            <a:off x="0" y="631706"/>
            <a:ext cx="18288521" cy="4040824"/>
            <a:chOff x="0" y="-28575"/>
            <a:chExt cx="3219300" cy="711300"/>
          </a:xfrm>
        </p:grpSpPr>
        <p:sp>
          <p:nvSpPr>
            <p:cNvPr id="178" name="Google Shape;178;p14"/>
            <p:cNvSpPr/>
            <p:nvPr/>
          </p:nvSpPr>
          <p:spPr>
            <a:xfrm>
              <a:off x="0" y="0"/>
              <a:ext cx="3219184" cy="682723"/>
            </a:xfrm>
            <a:custGeom>
              <a:rect b="b" l="l" r="r" t="t"/>
              <a:pathLst>
                <a:path extrusionOk="0" h="682723" w="3219184">
                  <a:moveTo>
                    <a:pt x="0" y="0"/>
                  </a:moveTo>
                  <a:lnTo>
                    <a:pt x="3219184" y="0"/>
                  </a:lnTo>
                  <a:lnTo>
                    <a:pt x="3219184" y="682723"/>
                  </a:lnTo>
                  <a:lnTo>
                    <a:pt x="0" y="682723"/>
                  </a:lnTo>
                  <a:close/>
                </a:path>
              </a:pathLst>
            </a:custGeom>
            <a:gradFill>
              <a:gsLst>
                <a:gs pos="0">
                  <a:srgbClr val="A4D8DB"/>
                </a:gs>
                <a:gs pos="50000">
                  <a:srgbClr val="6CC2C8"/>
                </a:gs>
                <a:gs pos="100000">
                  <a:srgbClr val="43B5BB"/>
                </a:gs>
              </a:gsLst>
              <a:lin ang="0" scaled="0"/>
            </a:gradFill>
            <a:ln>
              <a:noFill/>
            </a:ln>
          </p:spPr>
        </p:sp>
        <p:sp>
          <p:nvSpPr>
            <p:cNvPr id="179" name="Google Shape;179;p14"/>
            <p:cNvSpPr txBox="1"/>
            <p:nvPr/>
          </p:nvSpPr>
          <p:spPr>
            <a:xfrm>
              <a:off x="0" y="-28575"/>
              <a:ext cx="3219300" cy="7113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0" name="Google Shape;180;p14"/>
          <p:cNvSpPr/>
          <p:nvPr/>
        </p:nvSpPr>
        <p:spPr>
          <a:xfrm flipH="1">
            <a:off x="0" y="4672549"/>
            <a:ext cx="5803076" cy="2890987"/>
          </a:xfrm>
          <a:custGeom>
            <a:rect b="b" l="l" r="r" t="t"/>
            <a:pathLst>
              <a:path extrusionOk="0" h="2890987" w="5803076">
                <a:moveTo>
                  <a:pt x="5803076" y="0"/>
                </a:moveTo>
                <a:lnTo>
                  <a:pt x="0" y="0"/>
                </a:lnTo>
                <a:lnTo>
                  <a:pt x="0" y="2890987"/>
                </a:lnTo>
                <a:lnTo>
                  <a:pt x="5803076" y="2890987"/>
                </a:lnTo>
                <a:lnTo>
                  <a:pt x="5803076" y="0"/>
                </a:lnTo>
                <a:close/>
              </a:path>
            </a:pathLst>
          </a:custGeom>
          <a:blipFill rotWithShape="1">
            <a:blip r:embed="rId2">
              <a:alphaModFix/>
            </a:blip>
            <a:stretch>
              <a:fillRect b="0" l="0" r="0" t="0"/>
            </a:stretch>
          </a:blipFill>
          <a:ln>
            <a:noFill/>
          </a:ln>
        </p:spPr>
      </p:sp>
      <p:sp>
        <p:nvSpPr>
          <p:cNvPr id="181" name="Google Shape;181;p14"/>
          <p:cNvSpPr/>
          <p:nvPr/>
        </p:nvSpPr>
        <p:spPr>
          <a:xfrm flipH="1">
            <a:off x="6173156" y="4672549"/>
            <a:ext cx="5803076" cy="2890987"/>
          </a:xfrm>
          <a:custGeom>
            <a:rect b="b" l="l" r="r" t="t"/>
            <a:pathLst>
              <a:path extrusionOk="0" h="2890987" w="5803076">
                <a:moveTo>
                  <a:pt x="5803077" y="0"/>
                </a:moveTo>
                <a:lnTo>
                  <a:pt x="0" y="0"/>
                </a:lnTo>
                <a:lnTo>
                  <a:pt x="0" y="2890987"/>
                </a:lnTo>
                <a:lnTo>
                  <a:pt x="5803077" y="2890987"/>
                </a:lnTo>
                <a:lnTo>
                  <a:pt x="5803077" y="0"/>
                </a:lnTo>
                <a:close/>
              </a:path>
            </a:pathLst>
          </a:custGeom>
          <a:blipFill rotWithShape="1">
            <a:blip r:embed="rId2">
              <a:alphaModFix/>
            </a:blip>
            <a:stretch>
              <a:fillRect b="0" l="0" r="0" t="0"/>
            </a:stretch>
          </a:blipFill>
          <a:ln>
            <a:noFill/>
          </a:ln>
        </p:spPr>
      </p:sp>
      <p:sp>
        <p:nvSpPr>
          <p:cNvPr id="182" name="Google Shape;182;p14"/>
          <p:cNvSpPr/>
          <p:nvPr/>
        </p:nvSpPr>
        <p:spPr>
          <a:xfrm flipH="1">
            <a:off x="12484924" y="4672549"/>
            <a:ext cx="5803076" cy="2890987"/>
          </a:xfrm>
          <a:custGeom>
            <a:rect b="b" l="l" r="r" t="t"/>
            <a:pathLst>
              <a:path extrusionOk="0" h="2890987" w="5803076">
                <a:moveTo>
                  <a:pt x="5803076" y="0"/>
                </a:moveTo>
                <a:lnTo>
                  <a:pt x="0" y="0"/>
                </a:lnTo>
                <a:lnTo>
                  <a:pt x="0" y="2890987"/>
                </a:lnTo>
                <a:lnTo>
                  <a:pt x="5803076" y="2890987"/>
                </a:lnTo>
                <a:lnTo>
                  <a:pt x="5803076" y="0"/>
                </a:lnTo>
                <a:close/>
              </a:path>
            </a:pathLst>
          </a:custGeom>
          <a:blipFill rotWithShape="1">
            <a:blip r:embed="rId2">
              <a:alphaModFix/>
            </a:blip>
            <a:stretch>
              <a:fillRect b="0" l="0" r="0" t="0"/>
            </a:stretch>
          </a:blipFill>
          <a:ln>
            <a:noFill/>
          </a:ln>
        </p:spPr>
      </p:sp>
      <p:sp>
        <p:nvSpPr>
          <p:cNvPr id="183" name="Google Shape;183;p14"/>
          <p:cNvSpPr/>
          <p:nvPr/>
        </p:nvSpPr>
        <p:spPr>
          <a:xfrm flipH="1" rot="10800000">
            <a:off x="0" y="1781562"/>
            <a:ext cx="5803076" cy="2890987"/>
          </a:xfrm>
          <a:custGeom>
            <a:rect b="b" l="l" r="r" t="t"/>
            <a:pathLst>
              <a:path extrusionOk="0" h="2890987" w="5803076">
                <a:moveTo>
                  <a:pt x="5803076" y="0"/>
                </a:moveTo>
                <a:lnTo>
                  <a:pt x="0" y="0"/>
                </a:lnTo>
                <a:lnTo>
                  <a:pt x="0" y="2890987"/>
                </a:lnTo>
                <a:lnTo>
                  <a:pt x="5803076" y="2890987"/>
                </a:lnTo>
                <a:lnTo>
                  <a:pt x="5803076" y="0"/>
                </a:lnTo>
                <a:close/>
              </a:path>
            </a:pathLst>
          </a:custGeom>
          <a:blipFill rotWithShape="1">
            <a:blip r:embed="rId2">
              <a:alphaModFix/>
            </a:blip>
            <a:stretch>
              <a:fillRect b="0" l="0" r="0" t="0"/>
            </a:stretch>
          </a:blipFill>
          <a:ln>
            <a:noFill/>
          </a:ln>
        </p:spPr>
      </p:sp>
      <p:sp>
        <p:nvSpPr>
          <p:cNvPr id="184" name="Google Shape;184;p14"/>
          <p:cNvSpPr/>
          <p:nvPr/>
        </p:nvSpPr>
        <p:spPr>
          <a:xfrm flipH="1" rot="10800000">
            <a:off x="6173156" y="1781562"/>
            <a:ext cx="5803076" cy="2890987"/>
          </a:xfrm>
          <a:custGeom>
            <a:rect b="b" l="l" r="r" t="t"/>
            <a:pathLst>
              <a:path extrusionOk="0" h="2890987" w="5803076">
                <a:moveTo>
                  <a:pt x="5803077" y="0"/>
                </a:moveTo>
                <a:lnTo>
                  <a:pt x="0" y="0"/>
                </a:lnTo>
                <a:lnTo>
                  <a:pt x="0" y="2890987"/>
                </a:lnTo>
                <a:lnTo>
                  <a:pt x="5803077" y="2890987"/>
                </a:lnTo>
                <a:lnTo>
                  <a:pt x="5803077" y="0"/>
                </a:lnTo>
                <a:close/>
              </a:path>
            </a:pathLst>
          </a:custGeom>
          <a:blipFill rotWithShape="1">
            <a:blip r:embed="rId2">
              <a:alphaModFix/>
            </a:blip>
            <a:stretch>
              <a:fillRect b="0" l="0" r="0" t="0"/>
            </a:stretch>
          </a:blipFill>
          <a:ln>
            <a:noFill/>
          </a:ln>
        </p:spPr>
      </p:sp>
      <p:sp>
        <p:nvSpPr>
          <p:cNvPr id="185" name="Google Shape;185;p14"/>
          <p:cNvSpPr/>
          <p:nvPr/>
        </p:nvSpPr>
        <p:spPr>
          <a:xfrm flipH="1" rot="10800000">
            <a:off x="12484924" y="1781562"/>
            <a:ext cx="5803076" cy="2890987"/>
          </a:xfrm>
          <a:custGeom>
            <a:rect b="b" l="l" r="r" t="t"/>
            <a:pathLst>
              <a:path extrusionOk="0" h="2890987" w="5803076">
                <a:moveTo>
                  <a:pt x="5803076" y="0"/>
                </a:moveTo>
                <a:lnTo>
                  <a:pt x="0" y="0"/>
                </a:lnTo>
                <a:lnTo>
                  <a:pt x="0" y="2890987"/>
                </a:lnTo>
                <a:lnTo>
                  <a:pt x="5803076" y="2890987"/>
                </a:lnTo>
                <a:lnTo>
                  <a:pt x="5803076" y="0"/>
                </a:lnTo>
                <a:close/>
              </a:path>
            </a:pathLst>
          </a:custGeom>
          <a:blipFill rotWithShape="1">
            <a:blip r:embed="rId2">
              <a:alphaModFix/>
            </a:blip>
            <a:stretch>
              <a:fillRect b="0" l="0" r="0" t="0"/>
            </a:stretch>
          </a:blipFill>
          <a:ln>
            <a:noFill/>
          </a:ln>
        </p:spPr>
      </p:sp>
      <p:sp>
        <p:nvSpPr>
          <p:cNvPr id="186" name="Google Shape;186;p14"/>
          <p:cNvSpPr txBox="1"/>
          <p:nvPr/>
        </p:nvSpPr>
        <p:spPr>
          <a:xfrm>
            <a:off x="2212826" y="2268081"/>
            <a:ext cx="1377300" cy="1462200"/>
          </a:xfrm>
          <a:prstGeom prst="rect">
            <a:avLst/>
          </a:prstGeom>
          <a:noFill/>
          <a:ln>
            <a:noFill/>
          </a:ln>
        </p:spPr>
        <p:txBody>
          <a:bodyPr anchorCtr="0" anchor="t" bIns="0" lIns="0" spcFirstLastPara="1" rIns="0" wrap="square" tIns="0">
            <a:spAutoFit/>
          </a:bodyPr>
          <a:lstStyle/>
          <a:p>
            <a:pPr indent="0" lvl="0" marL="0" marR="0" rtl="0" algn="ctr">
              <a:lnSpc>
                <a:spcPct val="124000"/>
              </a:lnSpc>
              <a:spcBef>
                <a:spcPts val="0"/>
              </a:spcBef>
              <a:spcAft>
                <a:spcPts val="0"/>
              </a:spcAft>
              <a:buNone/>
            </a:pPr>
            <a:r>
              <a:rPr b="0" i="0" lang="en-US" sz="9500" u="none" cap="none" strike="noStrike">
                <a:solidFill>
                  <a:srgbClr val="FFFFFF"/>
                </a:solidFill>
                <a:latin typeface="Cairo"/>
                <a:ea typeface="Cairo"/>
                <a:cs typeface="Cairo"/>
                <a:sym typeface="Cairo"/>
              </a:rPr>
              <a:t>A</a:t>
            </a:r>
            <a:endParaRPr/>
          </a:p>
        </p:txBody>
      </p:sp>
      <p:sp>
        <p:nvSpPr>
          <p:cNvPr id="187" name="Google Shape;187;p14"/>
          <p:cNvSpPr txBox="1"/>
          <p:nvPr/>
        </p:nvSpPr>
        <p:spPr>
          <a:xfrm>
            <a:off x="8385983" y="2265559"/>
            <a:ext cx="1377300" cy="1462200"/>
          </a:xfrm>
          <a:prstGeom prst="rect">
            <a:avLst/>
          </a:prstGeom>
          <a:noFill/>
          <a:ln>
            <a:noFill/>
          </a:ln>
        </p:spPr>
        <p:txBody>
          <a:bodyPr anchorCtr="0" anchor="t" bIns="0" lIns="0" spcFirstLastPara="1" rIns="0" wrap="square" tIns="0">
            <a:spAutoFit/>
          </a:bodyPr>
          <a:lstStyle/>
          <a:p>
            <a:pPr indent="0" lvl="0" marL="0" marR="0" rtl="0" algn="ctr">
              <a:lnSpc>
                <a:spcPct val="124000"/>
              </a:lnSpc>
              <a:spcBef>
                <a:spcPts val="0"/>
              </a:spcBef>
              <a:spcAft>
                <a:spcPts val="0"/>
              </a:spcAft>
              <a:buNone/>
            </a:pPr>
            <a:r>
              <a:rPr b="0" i="0" lang="en-US" sz="9500" u="none" cap="none" strike="noStrike">
                <a:solidFill>
                  <a:srgbClr val="FFFFFF"/>
                </a:solidFill>
                <a:latin typeface="Cairo"/>
                <a:ea typeface="Cairo"/>
                <a:cs typeface="Cairo"/>
                <a:sym typeface="Cairo"/>
              </a:rPr>
              <a:t>B</a:t>
            </a:r>
            <a:endParaRPr/>
          </a:p>
        </p:txBody>
      </p:sp>
      <p:sp>
        <p:nvSpPr>
          <p:cNvPr id="188" name="Google Shape;188;p14"/>
          <p:cNvSpPr txBox="1"/>
          <p:nvPr/>
        </p:nvSpPr>
        <p:spPr>
          <a:xfrm>
            <a:off x="14697850" y="2265559"/>
            <a:ext cx="1377300" cy="1462200"/>
          </a:xfrm>
          <a:prstGeom prst="rect">
            <a:avLst/>
          </a:prstGeom>
          <a:noFill/>
          <a:ln>
            <a:noFill/>
          </a:ln>
        </p:spPr>
        <p:txBody>
          <a:bodyPr anchorCtr="0" anchor="t" bIns="0" lIns="0" spcFirstLastPara="1" rIns="0" wrap="square" tIns="0">
            <a:spAutoFit/>
          </a:bodyPr>
          <a:lstStyle/>
          <a:p>
            <a:pPr indent="0" lvl="0" marL="0" marR="0" rtl="0" algn="ctr">
              <a:lnSpc>
                <a:spcPct val="124000"/>
              </a:lnSpc>
              <a:spcBef>
                <a:spcPts val="0"/>
              </a:spcBef>
              <a:spcAft>
                <a:spcPts val="0"/>
              </a:spcAft>
              <a:buNone/>
            </a:pPr>
            <a:r>
              <a:rPr b="0" i="0" lang="en-US" sz="9500" u="none" cap="none" strike="noStrike">
                <a:solidFill>
                  <a:srgbClr val="FFFFFF"/>
                </a:solidFill>
                <a:latin typeface="Cairo"/>
                <a:ea typeface="Cairo"/>
                <a:cs typeface="Cairo"/>
                <a:sym typeface="Cairo"/>
              </a:rPr>
              <a:t>C</a:t>
            </a:r>
            <a:endParaRPr/>
          </a:p>
        </p:txBody>
      </p:sp>
      <p:sp>
        <p:nvSpPr>
          <p:cNvPr id="189" name="Google Shape;189;p14"/>
          <p:cNvSpPr txBox="1"/>
          <p:nvPr>
            <p:ph idx="4" type="body"/>
          </p:nvPr>
        </p:nvSpPr>
        <p:spPr>
          <a:xfrm>
            <a:off x="411300" y="4967800"/>
            <a:ext cx="4980300" cy="1659300"/>
          </a:xfrm>
          <a:prstGeom prst="rect">
            <a:avLst/>
          </a:prstGeom>
          <a:noFill/>
          <a:ln>
            <a:noFill/>
          </a:ln>
        </p:spPr>
        <p:txBody>
          <a:bodyPr anchorCtr="0" anchor="t" bIns="45700" lIns="91425" spcFirstLastPara="1" rIns="91425" wrap="square" tIns="45700">
            <a:normAutofit/>
          </a:bodyPr>
          <a:lstStyle>
            <a:lvl1pPr indent="-368300" lvl="0" marL="457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190" name="Google Shape;190;p14"/>
          <p:cNvSpPr txBox="1"/>
          <p:nvPr>
            <p:ph idx="5" type="body"/>
          </p:nvPr>
        </p:nvSpPr>
        <p:spPr>
          <a:xfrm>
            <a:off x="6584475" y="4967800"/>
            <a:ext cx="4980300" cy="1659300"/>
          </a:xfrm>
          <a:prstGeom prst="rect">
            <a:avLst/>
          </a:prstGeom>
          <a:noFill/>
          <a:ln>
            <a:noFill/>
          </a:ln>
        </p:spPr>
        <p:txBody>
          <a:bodyPr anchorCtr="0" anchor="t" bIns="45700" lIns="91425" spcFirstLastPara="1" rIns="91425" wrap="square" tIns="45700">
            <a:normAutofit/>
          </a:bodyPr>
          <a:lstStyle>
            <a:lvl1pPr indent="-368300" lvl="0" marL="457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191" name="Google Shape;191;p14"/>
          <p:cNvSpPr txBox="1"/>
          <p:nvPr>
            <p:ph idx="6" type="body"/>
          </p:nvPr>
        </p:nvSpPr>
        <p:spPr>
          <a:xfrm>
            <a:off x="12896350" y="4967800"/>
            <a:ext cx="4980300" cy="1659300"/>
          </a:xfrm>
          <a:prstGeom prst="rect">
            <a:avLst/>
          </a:prstGeom>
          <a:noFill/>
          <a:ln>
            <a:noFill/>
          </a:ln>
        </p:spPr>
        <p:txBody>
          <a:bodyPr anchorCtr="0" anchor="t" bIns="45700" lIns="91425" spcFirstLastPara="1" rIns="91425" wrap="square" tIns="45700">
            <a:normAutofit/>
          </a:bodyPr>
          <a:lstStyle>
            <a:lvl1pPr indent="-368300" lvl="0" marL="457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gn="ctr">
              <a:lnSpc>
                <a:spcPct val="8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
        <p:nvSpPr>
          <p:cNvPr id="192" name="Google Shape;192;p14"/>
          <p:cNvSpPr txBox="1"/>
          <p:nvPr>
            <p:ph type="title"/>
          </p:nvPr>
        </p:nvSpPr>
        <p:spPr>
          <a:xfrm>
            <a:off x="277725" y="8236943"/>
            <a:ext cx="17593800" cy="1462200"/>
          </a:xfrm>
          <a:prstGeom prst="rect">
            <a:avLst/>
          </a:prstGeom>
        </p:spPr>
        <p:txBody>
          <a:bodyPr anchorCtr="0" anchor="ctr" bIns="45700" lIns="91425" spcFirstLastPara="1" rIns="91425" wrap="square" tIns="45700">
            <a:normAutofit/>
          </a:bodyPr>
          <a:lstStyle>
            <a:lvl1pPr lvl="0" rtl="0" algn="ctr">
              <a:lnSpc>
                <a:spcPct val="100000"/>
              </a:lnSpc>
              <a:spcBef>
                <a:spcPts val="0"/>
              </a:spcBef>
              <a:spcAft>
                <a:spcPts val="0"/>
              </a:spcAft>
              <a:buSzPts val="8500"/>
              <a:buFont typeface="Cairo"/>
              <a:buNone/>
              <a:defRPr sz="8500">
                <a:latin typeface="Cairo"/>
                <a:ea typeface="Cairo"/>
                <a:cs typeface="Cairo"/>
                <a:sym typeface="Cairo"/>
              </a:defRPr>
            </a:lvl1pPr>
            <a:lvl2pPr lvl="1" rtl="0" algn="r">
              <a:lnSpc>
                <a:spcPct val="100000"/>
              </a:lnSpc>
              <a:spcBef>
                <a:spcPts val="0"/>
              </a:spcBef>
              <a:spcAft>
                <a:spcPts val="0"/>
              </a:spcAft>
              <a:buSzPts val="12600"/>
              <a:buNone/>
              <a:defRPr sz="12600"/>
            </a:lvl2pPr>
            <a:lvl3pPr lvl="2" rtl="0" algn="r">
              <a:lnSpc>
                <a:spcPct val="100000"/>
              </a:lnSpc>
              <a:spcBef>
                <a:spcPts val="0"/>
              </a:spcBef>
              <a:spcAft>
                <a:spcPts val="0"/>
              </a:spcAft>
              <a:buSzPts val="12600"/>
              <a:buNone/>
              <a:defRPr sz="12600"/>
            </a:lvl3pPr>
            <a:lvl4pPr lvl="3" rtl="0" algn="r">
              <a:lnSpc>
                <a:spcPct val="100000"/>
              </a:lnSpc>
              <a:spcBef>
                <a:spcPts val="0"/>
              </a:spcBef>
              <a:spcAft>
                <a:spcPts val="0"/>
              </a:spcAft>
              <a:buSzPts val="12600"/>
              <a:buNone/>
              <a:defRPr sz="12600"/>
            </a:lvl4pPr>
            <a:lvl5pPr lvl="4" rtl="0" algn="r">
              <a:lnSpc>
                <a:spcPct val="100000"/>
              </a:lnSpc>
              <a:spcBef>
                <a:spcPts val="0"/>
              </a:spcBef>
              <a:spcAft>
                <a:spcPts val="0"/>
              </a:spcAft>
              <a:buSzPts val="12600"/>
              <a:buNone/>
              <a:defRPr sz="12600"/>
            </a:lvl5pPr>
            <a:lvl6pPr lvl="5" rtl="0" algn="r">
              <a:lnSpc>
                <a:spcPct val="100000"/>
              </a:lnSpc>
              <a:spcBef>
                <a:spcPts val="0"/>
              </a:spcBef>
              <a:spcAft>
                <a:spcPts val="0"/>
              </a:spcAft>
              <a:buSzPts val="12600"/>
              <a:buNone/>
              <a:defRPr sz="12600"/>
            </a:lvl6pPr>
            <a:lvl7pPr lvl="6" rtl="0" algn="r">
              <a:lnSpc>
                <a:spcPct val="100000"/>
              </a:lnSpc>
              <a:spcBef>
                <a:spcPts val="0"/>
              </a:spcBef>
              <a:spcAft>
                <a:spcPts val="0"/>
              </a:spcAft>
              <a:buSzPts val="12600"/>
              <a:buNone/>
              <a:defRPr sz="12600"/>
            </a:lvl7pPr>
            <a:lvl8pPr lvl="7" rtl="0" algn="r">
              <a:lnSpc>
                <a:spcPct val="100000"/>
              </a:lnSpc>
              <a:spcBef>
                <a:spcPts val="0"/>
              </a:spcBef>
              <a:spcAft>
                <a:spcPts val="0"/>
              </a:spcAft>
              <a:buSzPts val="12600"/>
              <a:buNone/>
              <a:defRPr sz="12600"/>
            </a:lvl8pPr>
            <a:lvl9pPr lvl="8" rtl="0" algn="r">
              <a:lnSpc>
                <a:spcPct val="100000"/>
              </a:lnSpc>
              <a:spcBef>
                <a:spcPts val="0"/>
              </a:spcBef>
              <a:spcAft>
                <a:spcPts val="0"/>
              </a:spcAft>
              <a:buSzPts val="12600"/>
              <a:buNone/>
              <a:defRPr sz="12600"/>
            </a:lvl9pPr>
          </a:lstStyle>
          <a:p/>
        </p:txBody>
      </p:sp>
      <p:sp>
        <p:nvSpPr>
          <p:cNvPr id="193" name="Google Shape;193;p14"/>
          <p:cNvSpPr txBox="1"/>
          <p:nvPr>
            <p:ph idx="7" type="subTitle"/>
          </p:nvPr>
        </p:nvSpPr>
        <p:spPr>
          <a:xfrm>
            <a:off x="619200" y="3790700"/>
            <a:ext cx="4564500" cy="4686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2400"/>
              <a:buNone/>
              <a:defRPr b="1" sz="240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sp>
        <p:nvSpPr>
          <p:cNvPr id="194" name="Google Shape;194;p14"/>
          <p:cNvSpPr txBox="1"/>
          <p:nvPr>
            <p:ph idx="8" type="subTitle"/>
          </p:nvPr>
        </p:nvSpPr>
        <p:spPr>
          <a:xfrm>
            <a:off x="6792375" y="3790700"/>
            <a:ext cx="4564500" cy="4686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2400"/>
              <a:buNone/>
              <a:defRPr b="1" sz="240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sp>
        <p:nvSpPr>
          <p:cNvPr id="195" name="Google Shape;195;p14"/>
          <p:cNvSpPr txBox="1"/>
          <p:nvPr>
            <p:ph idx="9" type="subTitle"/>
          </p:nvPr>
        </p:nvSpPr>
        <p:spPr>
          <a:xfrm>
            <a:off x="13104250" y="3790700"/>
            <a:ext cx="4564500" cy="468600"/>
          </a:xfrm>
          <a:prstGeom prst="rect">
            <a:avLst/>
          </a:prstGeom>
        </p:spPr>
        <p:txBody>
          <a:bodyPr anchorCtr="0" anchor="t" bIns="45700" lIns="91425" spcFirstLastPara="1" rIns="91425" wrap="square" tIns="45700">
            <a:normAutofit/>
          </a:bodyPr>
          <a:lstStyle>
            <a:lvl1pPr lvl="0" rtl="0">
              <a:spcBef>
                <a:spcPts val="640"/>
              </a:spcBef>
              <a:spcAft>
                <a:spcPts val="0"/>
              </a:spcAft>
              <a:buClr>
                <a:schemeClr val="lt1"/>
              </a:buClr>
              <a:buSzPts val="2400"/>
              <a:buNone/>
              <a:defRPr b="1" sz="2400">
                <a:solidFill>
                  <a:schemeClr val="lt1"/>
                </a:solidFill>
              </a:defRPr>
            </a:lvl1pPr>
            <a:lvl2pPr lvl="1" rtl="0">
              <a:spcBef>
                <a:spcPts val="640"/>
              </a:spcBef>
              <a:spcAft>
                <a:spcPts val="0"/>
              </a:spcAft>
              <a:buSzPts val="2200"/>
              <a:buNone/>
              <a:defRPr/>
            </a:lvl2pPr>
            <a:lvl3pPr lvl="2" rtl="0">
              <a:spcBef>
                <a:spcPts val="640"/>
              </a:spcBef>
              <a:spcAft>
                <a:spcPts val="0"/>
              </a:spcAft>
              <a:buSzPts val="2200"/>
              <a:buNone/>
              <a:defRPr/>
            </a:lvl3pPr>
            <a:lvl4pPr lvl="3" rtl="0">
              <a:spcBef>
                <a:spcPts val="640"/>
              </a:spcBef>
              <a:spcAft>
                <a:spcPts val="0"/>
              </a:spcAft>
              <a:buSzPts val="2200"/>
              <a:buNone/>
              <a:defRPr/>
            </a:lvl4pPr>
            <a:lvl5pPr lvl="4" rtl="0">
              <a:spcBef>
                <a:spcPts val="640"/>
              </a:spcBef>
              <a:spcAft>
                <a:spcPts val="0"/>
              </a:spcAft>
              <a:buSzPts val="2200"/>
              <a:buNone/>
              <a:defRPr/>
            </a:lvl5pPr>
            <a:lvl6pPr lvl="5" rtl="0">
              <a:spcBef>
                <a:spcPts val="640"/>
              </a:spcBef>
              <a:spcAft>
                <a:spcPts val="0"/>
              </a:spcAft>
              <a:buSzPts val="2200"/>
              <a:buNone/>
              <a:defRPr/>
            </a:lvl6pPr>
            <a:lvl7pPr lvl="6" rtl="0">
              <a:spcBef>
                <a:spcPts val="640"/>
              </a:spcBef>
              <a:spcAft>
                <a:spcPts val="0"/>
              </a:spcAft>
              <a:buSzPts val="2200"/>
              <a:buNone/>
              <a:defRPr/>
            </a:lvl7pPr>
            <a:lvl8pPr lvl="7" rtl="0">
              <a:spcBef>
                <a:spcPts val="640"/>
              </a:spcBef>
              <a:spcAft>
                <a:spcPts val="0"/>
              </a:spcAft>
              <a:buSzPts val="2200"/>
              <a:buNone/>
              <a:defRPr/>
            </a:lvl8pPr>
            <a:lvl9pPr lvl="8" rtl="0">
              <a:spcBef>
                <a:spcPts val="640"/>
              </a:spcBef>
              <a:spcAft>
                <a:spcPts val="0"/>
              </a:spcAft>
              <a:buSzPts val="22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1392800"/>
            <a:ext cx="19379700" cy="1143000"/>
          </a:xfrm>
          <a:prstGeom prst="rect">
            <a:avLst/>
          </a:prstGeom>
          <a:noFill/>
          <a:ln>
            <a:noFill/>
          </a:ln>
        </p:spPr>
        <p:txBody>
          <a:bodyPr anchorCtr="0" anchor="ctr" bIns="45700" lIns="91425" spcFirstLastPara="1" rIns="91425" wrap="square" tIns="45700">
            <a:normAutofit/>
          </a:bodyPr>
          <a:lstStyle>
            <a:lvl1pPr lvl="0" marR="0" rtl="0">
              <a:spcBef>
                <a:spcPts val="0"/>
              </a:spcBef>
              <a:spcAft>
                <a:spcPts val="0"/>
              </a:spcAft>
              <a:buClr>
                <a:schemeClr val="lt1"/>
              </a:buClr>
              <a:buSzPts val="11450"/>
              <a:buFont typeface="Cairo Light"/>
              <a:buNone/>
              <a:defRPr i="0" sz="11450" u="none" cap="none" strike="noStrike">
                <a:solidFill>
                  <a:schemeClr val="lt1"/>
                </a:solidFill>
                <a:latin typeface="Cairo Light"/>
                <a:ea typeface="Cairo Light"/>
                <a:cs typeface="Cairo Light"/>
                <a:sym typeface="Cairo Light"/>
              </a:defRPr>
            </a:lvl1pPr>
            <a:lvl2pPr lvl="1">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2pPr>
            <a:lvl3pPr lvl="2">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3pPr>
            <a:lvl4pPr lvl="3">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4pPr>
            <a:lvl5pPr lvl="4">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5pPr>
            <a:lvl6pPr lvl="5">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6pPr>
            <a:lvl7pPr lvl="6">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7pPr>
            <a:lvl8pPr lvl="7">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8pPr>
            <a:lvl9pPr lvl="8">
              <a:spcBef>
                <a:spcPts val="0"/>
              </a:spcBef>
              <a:spcAft>
                <a:spcPts val="0"/>
              </a:spcAft>
              <a:buClr>
                <a:schemeClr val="lt1"/>
              </a:buClr>
              <a:buSzPts val="1400"/>
              <a:buFont typeface="Cairo"/>
              <a:buNone/>
              <a:defRPr sz="1800">
                <a:solidFill>
                  <a:schemeClr val="lt1"/>
                </a:solidFill>
                <a:latin typeface="Cairo"/>
                <a:ea typeface="Cairo"/>
                <a:cs typeface="Cairo"/>
                <a:sym typeface="Cairo"/>
              </a:defRPr>
            </a:lvl9pPr>
          </a:lstStyle>
          <a:p/>
        </p:txBody>
      </p:sp>
      <p:sp>
        <p:nvSpPr>
          <p:cNvPr id="7" name="Google Shape;7;p1"/>
          <p:cNvSpPr txBox="1"/>
          <p:nvPr>
            <p:ph idx="1" type="body"/>
          </p:nvPr>
        </p:nvSpPr>
        <p:spPr>
          <a:xfrm>
            <a:off x="457200" y="3360250"/>
            <a:ext cx="9958200" cy="4526100"/>
          </a:xfrm>
          <a:prstGeom prst="rect">
            <a:avLst/>
          </a:prstGeom>
          <a:noFill/>
          <a:ln>
            <a:noFill/>
          </a:ln>
        </p:spPr>
        <p:txBody>
          <a:bodyPr anchorCtr="0" anchor="t" bIns="45700" lIns="91425" spcFirstLastPara="1" rIns="91425" wrap="square" tIns="45700">
            <a:normAutofit/>
          </a:bodyPr>
          <a:lstStyle>
            <a:lvl1pPr indent="-368300" lvl="0" marL="457200" marR="0" rtl="0" algn="l">
              <a:lnSpc>
                <a:spcPct val="12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1pPr>
            <a:lvl2pPr indent="-368300" lvl="1" marL="914400" marR="0" rtl="0" algn="l">
              <a:lnSpc>
                <a:spcPct val="12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2pPr>
            <a:lvl3pPr indent="-368300" lvl="2" marL="1371600" marR="0" rtl="0" algn="l">
              <a:lnSpc>
                <a:spcPct val="12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3pPr>
            <a:lvl4pPr indent="-368300" lvl="3" marL="1828800" marR="0" rtl="0" algn="l">
              <a:lnSpc>
                <a:spcPct val="12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4pPr>
            <a:lvl5pPr indent="-368300" lvl="4" marL="2286000" marR="0" rtl="0" algn="l">
              <a:lnSpc>
                <a:spcPct val="12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5pPr>
            <a:lvl6pPr indent="-368300" lvl="5" marL="2743200" marR="0" rtl="0" algn="l">
              <a:lnSpc>
                <a:spcPct val="12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6pPr>
            <a:lvl7pPr indent="-368300" lvl="6" marL="3200400" marR="0" rtl="0" algn="l">
              <a:lnSpc>
                <a:spcPct val="12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7pPr>
            <a:lvl8pPr indent="-368300" lvl="7" marL="3657600" marR="0" rtl="0" algn="l">
              <a:lnSpc>
                <a:spcPct val="12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8pPr>
            <a:lvl9pPr indent="-368300" lvl="8" marL="4114800" marR="0" rtl="0" algn="l">
              <a:lnSpc>
                <a:spcPct val="120000"/>
              </a:lnSpc>
              <a:spcBef>
                <a:spcPts val="640"/>
              </a:spcBef>
              <a:spcAft>
                <a:spcPts val="0"/>
              </a:spcAft>
              <a:buClr>
                <a:srgbClr val="144D50"/>
              </a:buClr>
              <a:buSzPts val="2200"/>
              <a:buFont typeface="PT Sans"/>
              <a:buChar char="•"/>
              <a:defRPr i="0" sz="2200" u="none" cap="none" strike="noStrike">
                <a:solidFill>
                  <a:srgbClr val="144D50"/>
                </a:solidFill>
                <a:latin typeface="PT Sans"/>
                <a:ea typeface="PT Sans"/>
                <a:cs typeface="PT Sans"/>
                <a:sym typeface="PT Sans"/>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1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3.png"/><Relationship Id="rId4" Type="http://schemas.openxmlformats.org/officeDocument/2006/relationships/image" Target="../media/image15.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3.png"/><Relationship Id="rId4" Type="http://schemas.openxmlformats.org/officeDocument/2006/relationships/image" Target="../media/image15.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17.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199" name="Shape 199"/>
        <p:cNvGrpSpPr/>
        <p:nvPr/>
      </p:nvGrpSpPr>
      <p:grpSpPr>
        <a:xfrm>
          <a:off x="0" y="0"/>
          <a:ext cx="0" cy="0"/>
          <a:chOff x="0" y="0"/>
          <a:chExt cx="0" cy="0"/>
        </a:xfrm>
      </p:grpSpPr>
      <p:grpSp>
        <p:nvGrpSpPr>
          <p:cNvPr id="200" name="Google Shape;200;p15"/>
          <p:cNvGrpSpPr/>
          <p:nvPr/>
        </p:nvGrpSpPr>
        <p:grpSpPr>
          <a:xfrm>
            <a:off x="0" y="-234550"/>
            <a:ext cx="18288521" cy="10521507"/>
            <a:chOff x="0" y="-28575"/>
            <a:chExt cx="3219300" cy="1699594"/>
          </a:xfrm>
        </p:grpSpPr>
        <p:sp>
          <p:nvSpPr>
            <p:cNvPr id="201" name="Google Shape;201;p15"/>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202" name="Google Shape;202;p15"/>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03" name="Google Shape;203;p15"/>
          <p:cNvPicPr preferRelativeResize="0"/>
          <p:nvPr/>
        </p:nvPicPr>
        <p:blipFill rotWithShape="1">
          <a:blip r:embed="rId3">
            <a:alphaModFix/>
          </a:blip>
          <a:srcRect b="0" l="0" r="5078" t="0"/>
          <a:stretch/>
        </p:blipFill>
        <p:spPr>
          <a:xfrm>
            <a:off x="3927024" y="-57650"/>
            <a:ext cx="14360975" cy="10344676"/>
          </a:xfrm>
          <a:prstGeom prst="rect">
            <a:avLst/>
          </a:prstGeom>
          <a:noFill/>
          <a:ln>
            <a:noFill/>
          </a:ln>
        </p:spPr>
      </p:pic>
      <p:sp>
        <p:nvSpPr>
          <p:cNvPr id="204" name="Google Shape;204;p15"/>
          <p:cNvSpPr txBox="1"/>
          <p:nvPr/>
        </p:nvSpPr>
        <p:spPr>
          <a:xfrm>
            <a:off x="1335725" y="618025"/>
            <a:ext cx="15957000" cy="114726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Clr>
                <a:schemeClr val="dk1"/>
              </a:buClr>
              <a:buSzPts val="1100"/>
              <a:buFont typeface="Arial"/>
              <a:buNone/>
            </a:pPr>
            <a:r>
              <a:t/>
            </a:r>
            <a:endParaRPr b="1" sz="2400">
              <a:solidFill>
                <a:srgbClr val="220F5F"/>
              </a:solidFill>
              <a:latin typeface="Epilogue"/>
              <a:ea typeface="Epilogue"/>
              <a:cs typeface="Epilogue"/>
              <a:sym typeface="Epilogue"/>
            </a:endParaRPr>
          </a:p>
          <a:p>
            <a:pPr indent="0" lvl="0" marL="0" rtl="0" algn="ctr">
              <a:spcBef>
                <a:spcPts val="0"/>
              </a:spcBef>
              <a:spcAft>
                <a:spcPts val="0"/>
              </a:spcAft>
              <a:buClr>
                <a:schemeClr val="dk1"/>
              </a:buClr>
              <a:buSzPts val="1100"/>
              <a:buFont typeface="Arial"/>
              <a:buNone/>
            </a:pPr>
            <a:r>
              <a:t/>
            </a:r>
            <a:endParaRPr b="1" sz="2400">
              <a:solidFill>
                <a:srgbClr val="220F5F"/>
              </a:solidFill>
              <a:latin typeface="Epilogue"/>
              <a:ea typeface="Epilogue"/>
              <a:cs typeface="Epilogue"/>
              <a:sym typeface="Epilogue"/>
            </a:endParaRPr>
          </a:p>
          <a:p>
            <a:pPr indent="0" lvl="0" marL="0" rtl="0" algn="ctr">
              <a:spcBef>
                <a:spcPts val="0"/>
              </a:spcBef>
              <a:spcAft>
                <a:spcPts val="0"/>
              </a:spcAft>
              <a:buClr>
                <a:schemeClr val="dk1"/>
              </a:buClr>
              <a:buSzPts val="1100"/>
              <a:buFont typeface="Arial"/>
              <a:buNone/>
            </a:pPr>
            <a:r>
              <a:rPr b="1" lang="en-US" sz="4100">
                <a:solidFill>
                  <a:srgbClr val="220F5F"/>
                </a:solidFill>
                <a:latin typeface="Epilogue"/>
                <a:ea typeface="Epilogue"/>
                <a:cs typeface="Epilogue"/>
                <a:sym typeface="Epilogue"/>
              </a:rPr>
              <a:t>The Entrepreneurial Mind</a:t>
            </a:r>
            <a:endParaRPr b="1" sz="4100">
              <a:solidFill>
                <a:srgbClr val="220F5F"/>
              </a:solidFill>
              <a:latin typeface="Epilogue"/>
              <a:ea typeface="Epilogue"/>
              <a:cs typeface="Epilogue"/>
              <a:sym typeface="Epilogue"/>
            </a:endParaRPr>
          </a:p>
          <a:p>
            <a:pPr indent="0" lvl="0" marL="0" rtl="0" algn="l">
              <a:spcBef>
                <a:spcPts val="0"/>
              </a:spcBef>
              <a:spcAft>
                <a:spcPts val="0"/>
              </a:spcAft>
              <a:buClr>
                <a:schemeClr val="dk1"/>
              </a:buClr>
              <a:buSzPts val="1100"/>
              <a:buFont typeface="Arial"/>
              <a:buNone/>
            </a:pPr>
            <a:r>
              <a:t/>
            </a:r>
            <a:endParaRPr b="1" sz="4100">
              <a:solidFill>
                <a:srgbClr val="220F5F"/>
              </a:solidFill>
              <a:latin typeface="Epilogue"/>
              <a:ea typeface="Epilogue"/>
              <a:cs typeface="Epilogue"/>
              <a:sym typeface="Epilogue"/>
            </a:endParaRPr>
          </a:p>
          <a:p>
            <a:pPr indent="0" lvl="0" marL="0" rtl="0" algn="l">
              <a:spcBef>
                <a:spcPts val="0"/>
              </a:spcBef>
              <a:spcAft>
                <a:spcPts val="0"/>
              </a:spcAft>
              <a:buClr>
                <a:schemeClr val="dk1"/>
              </a:buClr>
              <a:buSzPts val="1100"/>
              <a:buFont typeface="Arial"/>
              <a:buNone/>
            </a:pPr>
            <a:r>
              <a:t/>
            </a:r>
            <a:endParaRPr b="1" sz="4100">
              <a:solidFill>
                <a:srgbClr val="220F5F"/>
              </a:solidFill>
              <a:latin typeface="Epilogue"/>
              <a:ea typeface="Epilogue"/>
              <a:cs typeface="Epilogue"/>
              <a:sym typeface="Epilogue"/>
            </a:endParaRPr>
          </a:p>
          <a:p>
            <a:pPr indent="0" lvl="0" marL="0" rtl="0" algn="ctr">
              <a:spcBef>
                <a:spcPts val="0"/>
              </a:spcBef>
              <a:spcAft>
                <a:spcPts val="0"/>
              </a:spcAft>
              <a:buClr>
                <a:schemeClr val="dk1"/>
              </a:buClr>
              <a:buSzPts val="1100"/>
              <a:buFont typeface="Arial"/>
              <a:buNone/>
            </a:pPr>
            <a:r>
              <a:rPr b="1" lang="en-US" sz="4100">
                <a:solidFill>
                  <a:srgbClr val="220F5F"/>
                </a:solidFill>
                <a:latin typeface="Epilogue"/>
                <a:ea typeface="Epilogue"/>
                <a:cs typeface="Epilogue"/>
                <a:sym typeface="Epilogue"/>
              </a:rPr>
              <a:t>Social and Ethical Responsibilities</a:t>
            </a:r>
            <a:endParaRPr b="1" sz="41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100">
                <a:solidFill>
                  <a:srgbClr val="0A1D37"/>
                </a:solidFill>
                <a:latin typeface="Lato"/>
                <a:ea typeface="Lato"/>
                <a:cs typeface="Lato"/>
                <a:sym typeface="Lato"/>
              </a:rPr>
              <a:t>Week 7</a:t>
            </a:r>
            <a:endParaRPr b="1" sz="4100">
              <a:solidFill>
                <a:srgbClr val="0A1D37"/>
              </a:solidFill>
              <a:latin typeface="Lato"/>
              <a:ea typeface="Lato"/>
              <a:cs typeface="Lato"/>
              <a:sym typeface="Lato"/>
            </a:endParaRPr>
          </a:p>
          <a:p>
            <a:pPr indent="0" lvl="0" marL="0" rtl="0" algn="ctr">
              <a:lnSpc>
                <a:spcPct val="90000"/>
              </a:lnSpc>
              <a:spcBef>
                <a:spcPts val="0"/>
              </a:spcBef>
              <a:spcAft>
                <a:spcPts val="0"/>
              </a:spcAft>
              <a:buClr>
                <a:schemeClr val="dk1"/>
              </a:buClr>
              <a:buSzPts val="1100"/>
              <a:buFont typeface="Arial"/>
              <a:buNone/>
            </a:pPr>
            <a:r>
              <a:t/>
            </a:r>
            <a:endParaRPr b="1" sz="4100">
              <a:solidFill>
                <a:srgbClr val="01427E"/>
              </a:solidFill>
              <a:latin typeface="Lato"/>
              <a:ea typeface="Lato"/>
              <a:cs typeface="Lato"/>
              <a:sym typeface="Lato"/>
            </a:endParaRPr>
          </a:p>
          <a:p>
            <a:pPr indent="0" lvl="0" marL="0" rtl="0" algn="ctr">
              <a:lnSpc>
                <a:spcPct val="90000"/>
              </a:lnSpc>
              <a:spcBef>
                <a:spcPts val="0"/>
              </a:spcBef>
              <a:spcAft>
                <a:spcPts val="0"/>
              </a:spcAft>
              <a:buClr>
                <a:schemeClr val="dk1"/>
              </a:buClr>
              <a:buSzPts val="1100"/>
              <a:buFont typeface="Arial"/>
              <a:buNone/>
            </a:pPr>
            <a:r>
              <a:t/>
            </a:r>
            <a:endParaRPr b="1" sz="4100">
              <a:solidFill>
                <a:srgbClr val="01427E"/>
              </a:solidFill>
              <a:latin typeface="Lato"/>
              <a:ea typeface="Lato"/>
              <a:cs typeface="Lato"/>
              <a:sym typeface="Lato"/>
            </a:endParaRPr>
          </a:p>
          <a:p>
            <a:pPr indent="0" lvl="0" marL="0" rtl="0" algn="ctr">
              <a:lnSpc>
                <a:spcPct val="90000"/>
              </a:lnSpc>
              <a:spcBef>
                <a:spcPts val="0"/>
              </a:spcBef>
              <a:spcAft>
                <a:spcPts val="0"/>
              </a:spcAft>
              <a:buClr>
                <a:schemeClr val="dk1"/>
              </a:buClr>
              <a:buSzPts val="1100"/>
              <a:buFont typeface="Arial"/>
              <a:buNone/>
            </a:pPr>
            <a:r>
              <a:t/>
            </a:r>
            <a:endParaRPr b="1" sz="4100">
              <a:solidFill>
                <a:srgbClr val="01427E"/>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100">
                <a:solidFill>
                  <a:srgbClr val="0A1D37"/>
                </a:solidFill>
                <a:latin typeface="Lato"/>
                <a:ea typeface="Lato"/>
                <a:cs typeface="Lato"/>
                <a:sym typeface="Lato"/>
              </a:rPr>
              <a:t>Lecturer:</a:t>
            </a:r>
            <a:endParaRPr b="1" sz="41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41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100">
                <a:solidFill>
                  <a:srgbClr val="0A1D37"/>
                </a:solidFill>
                <a:latin typeface="Lato"/>
                <a:ea typeface="Lato"/>
                <a:cs typeface="Lato"/>
                <a:sym typeface="Lato"/>
              </a:rPr>
              <a:t>Fidela Reyes Balajadia</a:t>
            </a:r>
            <a:endParaRPr b="1" sz="41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100">
                <a:solidFill>
                  <a:srgbClr val="0A1D37"/>
                </a:solidFill>
                <a:latin typeface="Lato"/>
                <a:ea typeface="Lato"/>
                <a:cs typeface="Lato"/>
                <a:sym typeface="Lato"/>
              </a:rPr>
              <a:t>Associate Professor 2</a:t>
            </a:r>
            <a:endParaRPr b="1" sz="41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100">
                <a:solidFill>
                  <a:srgbClr val="0A1D37"/>
                </a:solidFill>
                <a:latin typeface="Lato"/>
                <a:ea typeface="Lato"/>
                <a:cs typeface="Lato"/>
                <a:sym typeface="Lato"/>
              </a:rPr>
              <a:t>University of the Assumption, Philippines</a:t>
            </a:r>
            <a:endParaRPr b="1" sz="4100">
              <a:solidFill>
                <a:srgbClr val="0A1D37"/>
              </a:solidFill>
              <a:latin typeface="Lato"/>
              <a:ea typeface="Lato"/>
              <a:cs typeface="Lato"/>
              <a:sym typeface="Lato"/>
            </a:endParaRPr>
          </a:p>
          <a:p>
            <a:pPr indent="0" lvl="0" marL="0" rtl="0" algn="l">
              <a:lnSpc>
                <a:spcPct val="124002"/>
              </a:lnSpc>
              <a:spcBef>
                <a:spcPts val="0"/>
              </a:spcBef>
              <a:spcAft>
                <a:spcPts val="0"/>
              </a:spcAft>
              <a:buClr>
                <a:schemeClr val="dk1"/>
              </a:buClr>
              <a:buSzPts val="1100"/>
              <a:buFont typeface="Arial"/>
              <a:buNone/>
            </a:pPr>
            <a:r>
              <a:t/>
            </a:r>
            <a:endParaRPr b="1" sz="4100">
              <a:solidFill>
                <a:srgbClr val="FFFFFF"/>
              </a:solidFill>
              <a:latin typeface="Cairo SemiBold"/>
              <a:ea typeface="Cairo SemiBold"/>
              <a:cs typeface="Cairo SemiBold"/>
              <a:sym typeface="Cairo SemiBold"/>
            </a:endParaRPr>
          </a:p>
          <a:p>
            <a:pPr indent="0" lvl="0" marL="0" rtl="0" algn="l">
              <a:lnSpc>
                <a:spcPct val="124002"/>
              </a:lnSpc>
              <a:spcBef>
                <a:spcPts val="0"/>
              </a:spcBef>
              <a:spcAft>
                <a:spcPts val="0"/>
              </a:spcAft>
              <a:buClr>
                <a:schemeClr val="dk1"/>
              </a:buClr>
              <a:buSzPts val="1100"/>
              <a:buFont typeface="Arial"/>
              <a:buNone/>
            </a:pPr>
            <a:r>
              <a:t/>
            </a:r>
            <a:endParaRPr b="1" sz="5616">
              <a:solidFill>
                <a:srgbClr val="FFFFFF"/>
              </a:solidFill>
              <a:latin typeface="Cairo SemiBold"/>
              <a:ea typeface="Cairo SemiBold"/>
              <a:cs typeface="Cairo SemiBold"/>
              <a:sym typeface="Cairo SemiBold"/>
            </a:endParaRPr>
          </a:p>
          <a:p>
            <a:pPr indent="0" lvl="0" marL="0" marR="0" rtl="0" algn="l">
              <a:lnSpc>
                <a:spcPct val="124002"/>
              </a:lnSpc>
              <a:spcBef>
                <a:spcPts val="0"/>
              </a:spcBef>
              <a:spcAft>
                <a:spcPts val="0"/>
              </a:spcAft>
              <a:buNone/>
            </a:pPr>
            <a:r>
              <a:t/>
            </a:r>
            <a:endParaRPr b="1" sz="5616">
              <a:solidFill>
                <a:srgbClr val="FFFFFF"/>
              </a:solidFill>
              <a:latin typeface="Cairo SemiBold"/>
              <a:ea typeface="Cairo SemiBold"/>
              <a:cs typeface="Cairo SemiBold"/>
              <a:sym typeface="Cairo SemiBo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208" name="Shape 208"/>
        <p:cNvGrpSpPr/>
        <p:nvPr/>
      </p:nvGrpSpPr>
      <p:grpSpPr>
        <a:xfrm>
          <a:off x="0" y="0"/>
          <a:ext cx="0" cy="0"/>
          <a:chOff x="0" y="0"/>
          <a:chExt cx="0" cy="0"/>
        </a:xfrm>
      </p:grpSpPr>
      <p:pic>
        <p:nvPicPr>
          <p:cNvPr id="209" name="Google Shape;209;p16"/>
          <p:cNvPicPr preferRelativeResize="0"/>
          <p:nvPr/>
        </p:nvPicPr>
        <p:blipFill rotWithShape="1">
          <a:blip r:embed="rId3">
            <a:alphaModFix/>
          </a:blip>
          <a:srcRect b="68527" l="74799" r="0" t="0"/>
          <a:stretch/>
        </p:blipFill>
        <p:spPr>
          <a:xfrm>
            <a:off x="0" y="6915675"/>
            <a:ext cx="2503148" cy="3371325"/>
          </a:xfrm>
          <a:prstGeom prst="rect">
            <a:avLst/>
          </a:prstGeom>
          <a:noFill/>
          <a:ln>
            <a:noFill/>
          </a:ln>
        </p:spPr>
      </p:pic>
      <p:pic>
        <p:nvPicPr>
          <p:cNvPr id="210" name="Google Shape;210;p16"/>
          <p:cNvPicPr preferRelativeResize="0"/>
          <p:nvPr/>
        </p:nvPicPr>
        <p:blipFill rotWithShape="1">
          <a:blip r:embed="rId3">
            <a:alphaModFix/>
          </a:blip>
          <a:srcRect b="0" l="0" r="55669" t="59971"/>
          <a:stretch/>
        </p:blipFill>
        <p:spPr>
          <a:xfrm>
            <a:off x="10976075" y="0"/>
            <a:ext cx="7312052" cy="7120824"/>
          </a:xfrm>
          <a:prstGeom prst="rect">
            <a:avLst/>
          </a:prstGeom>
          <a:noFill/>
          <a:ln>
            <a:noFill/>
          </a:ln>
        </p:spPr>
      </p:pic>
      <p:sp>
        <p:nvSpPr>
          <p:cNvPr id="211" name="Google Shape;211;p16"/>
          <p:cNvSpPr txBox="1"/>
          <p:nvPr/>
        </p:nvSpPr>
        <p:spPr>
          <a:xfrm>
            <a:off x="1028700" y="928975"/>
            <a:ext cx="12913200" cy="27552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b="1" lang="en-US" sz="4900">
                <a:solidFill>
                  <a:srgbClr val="220F5F"/>
                </a:solidFill>
                <a:latin typeface="Epilogue"/>
                <a:ea typeface="Epilogue"/>
                <a:cs typeface="Epilogue"/>
                <a:sym typeface="Epilogue"/>
              </a:rPr>
              <a:t>Lecture Learning Objectives:</a:t>
            </a:r>
            <a:endParaRPr b="1" sz="4900">
              <a:solidFill>
                <a:srgbClr val="220F5F"/>
              </a:solidFill>
              <a:latin typeface="Epilogue"/>
              <a:ea typeface="Epilogue"/>
              <a:cs typeface="Epilogue"/>
              <a:sym typeface="Epilogue"/>
            </a:endParaRPr>
          </a:p>
          <a:p>
            <a:pPr indent="0" lvl="0" marL="0" marR="0" rtl="0" algn="l">
              <a:lnSpc>
                <a:spcPct val="100000"/>
              </a:lnSpc>
              <a:spcBef>
                <a:spcPts val="0"/>
              </a:spcBef>
              <a:spcAft>
                <a:spcPts val="0"/>
              </a:spcAft>
              <a:buNone/>
            </a:pPr>
            <a:r>
              <a:t/>
            </a:r>
            <a:endParaRPr sz="13000">
              <a:solidFill>
                <a:srgbClr val="FFFFFF"/>
              </a:solidFill>
              <a:latin typeface="Cairo Light"/>
              <a:ea typeface="Cairo Light"/>
              <a:cs typeface="Cairo Light"/>
              <a:sym typeface="Cairo Light"/>
            </a:endParaRPr>
          </a:p>
        </p:txBody>
      </p:sp>
      <p:sp>
        <p:nvSpPr>
          <p:cNvPr id="212" name="Google Shape;212;p16"/>
          <p:cNvSpPr txBox="1"/>
          <p:nvPr/>
        </p:nvSpPr>
        <p:spPr>
          <a:xfrm>
            <a:off x="1181100" y="1734450"/>
            <a:ext cx="13133100" cy="9232500"/>
          </a:xfrm>
          <a:prstGeom prst="rect">
            <a:avLst/>
          </a:prstGeom>
          <a:noFill/>
          <a:ln>
            <a:noFill/>
          </a:ln>
        </p:spPr>
        <p:txBody>
          <a:bodyPr anchorCtr="0" anchor="t" bIns="0" lIns="0" spcFirstLastPara="1" rIns="0" wrap="square" tIns="0">
            <a:spAutoFit/>
          </a:bodyPr>
          <a:lstStyle/>
          <a:p>
            <a:pPr indent="12700" lvl="0" marL="0" rtl="0" algn="l">
              <a:lnSpc>
                <a:spcPct val="115000"/>
              </a:lnSpc>
              <a:spcBef>
                <a:spcPts val="1200"/>
              </a:spcBef>
              <a:spcAft>
                <a:spcPts val="0"/>
              </a:spcAft>
              <a:buSzPts val="1100"/>
              <a:buNone/>
            </a:pPr>
            <a:r>
              <a:t/>
            </a:r>
            <a:endParaRPr sz="4900">
              <a:solidFill>
                <a:srgbClr val="01427E"/>
              </a:solidFill>
            </a:endParaRPr>
          </a:p>
          <a:p>
            <a:pPr indent="12700" lvl="0" marL="0" rtl="0" algn="l">
              <a:lnSpc>
                <a:spcPct val="115000"/>
              </a:lnSpc>
              <a:spcBef>
                <a:spcPts val="1200"/>
              </a:spcBef>
              <a:spcAft>
                <a:spcPts val="0"/>
              </a:spcAft>
              <a:buClr>
                <a:schemeClr val="dk1"/>
              </a:buClr>
              <a:buSzPts val="1100"/>
              <a:buFont typeface="Arial"/>
              <a:buNone/>
            </a:pPr>
            <a:r>
              <a:rPr lang="en-US" sz="4900">
                <a:solidFill>
                  <a:srgbClr val="01427E"/>
                </a:solidFill>
              </a:rPr>
              <a:t>At the end of the lecture, you will be able to:</a:t>
            </a:r>
            <a:endParaRPr sz="4800">
              <a:solidFill>
                <a:srgbClr val="220F5F"/>
              </a:solidFill>
              <a:latin typeface="Albert Sans"/>
              <a:ea typeface="Albert Sans"/>
              <a:cs typeface="Albert Sans"/>
              <a:sym typeface="Albert Sans"/>
            </a:endParaRPr>
          </a:p>
          <a:p>
            <a:pPr indent="0" lvl="0" marL="0" rtl="0" algn="l">
              <a:spcBef>
                <a:spcPts val="1200"/>
              </a:spcBef>
              <a:spcAft>
                <a:spcPts val="0"/>
              </a:spcAft>
              <a:buSzPts val="1100"/>
              <a:buNone/>
            </a:pPr>
            <a:r>
              <a:rPr lang="en-US" sz="4800">
                <a:solidFill>
                  <a:srgbClr val="220F5F"/>
                </a:solidFill>
                <a:latin typeface="Albert Sans"/>
                <a:ea typeface="Albert Sans"/>
                <a:cs typeface="Albert Sans"/>
                <a:sym typeface="Albert Sans"/>
              </a:rPr>
              <a:t>	✓ Appreciate the value of social and ethical responsibility in the conduct of business</a:t>
            </a:r>
            <a:endParaRPr sz="4800">
              <a:solidFill>
                <a:srgbClr val="220F5F"/>
              </a:solidFill>
              <a:latin typeface="Albert Sans"/>
              <a:ea typeface="Albert Sans"/>
              <a:cs typeface="Albert Sans"/>
              <a:sym typeface="Albert Sans"/>
            </a:endParaRPr>
          </a:p>
          <a:p>
            <a:pPr indent="457200" lvl="0" marL="0" rtl="0" algn="l">
              <a:spcBef>
                <a:spcPts val="0"/>
              </a:spcBef>
              <a:spcAft>
                <a:spcPts val="0"/>
              </a:spcAft>
              <a:buSzPts val="1100"/>
              <a:buNone/>
            </a:pPr>
            <a:r>
              <a:rPr lang="en-US" sz="4800">
                <a:solidFill>
                  <a:srgbClr val="220F5F"/>
                </a:solidFill>
                <a:latin typeface="Albert Sans"/>
                <a:ea typeface="Albert Sans"/>
                <a:cs typeface="Albert Sans"/>
                <a:sym typeface="Albert Sans"/>
              </a:rPr>
              <a:t>✓ Understand his responsibility to society</a:t>
            </a:r>
            <a:endParaRPr sz="4800">
              <a:solidFill>
                <a:srgbClr val="220F5F"/>
              </a:solidFill>
              <a:latin typeface="Albert Sans"/>
              <a:ea typeface="Albert Sans"/>
              <a:cs typeface="Albert Sans"/>
              <a:sym typeface="Albert Sans"/>
            </a:endParaRPr>
          </a:p>
          <a:p>
            <a:pPr indent="457200" lvl="0" marL="0" rtl="0" algn="l">
              <a:spcBef>
                <a:spcPts val="0"/>
              </a:spcBef>
              <a:spcAft>
                <a:spcPts val="0"/>
              </a:spcAft>
              <a:buSzPts val="1100"/>
              <a:buNone/>
            </a:pPr>
            <a:r>
              <a:rPr lang="en-US" sz="4800">
                <a:solidFill>
                  <a:srgbClr val="220F5F"/>
                </a:solidFill>
                <a:latin typeface="Albert Sans"/>
                <a:ea typeface="Albert Sans"/>
                <a:cs typeface="Albert Sans"/>
                <a:sym typeface="Albert Sans"/>
              </a:rPr>
              <a:t>✓ Apply social and ethical practices</a:t>
            </a:r>
            <a:endParaRPr sz="4800">
              <a:solidFill>
                <a:srgbClr val="220F5F"/>
              </a:solidFill>
              <a:latin typeface="Albert Sans"/>
              <a:ea typeface="Albert Sans"/>
              <a:cs typeface="Albert Sans"/>
              <a:sym typeface="Albert Sans"/>
            </a:endParaRPr>
          </a:p>
          <a:p>
            <a:pPr indent="457200" lvl="0" marL="0" rtl="0" algn="l">
              <a:spcBef>
                <a:spcPts val="0"/>
              </a:spcBef>
              <a:spcAft>
                <a:spcPts val="0"/>
              </a:spcAft>
              <a:buSzPts val="1100"/>
              <a:buNone/>
            </a:pPr>
            <a:r>
              <a:rPr lang="en-US" sz="4800">
                <a:solidFill>
                  <a:srgbClr val="220F5F"/>
                </a:solidFill>
                <a:latin typeface="Albert Sans"/>
                <a:ea typeface="Albert Sans"/>
                <a:cs typeface="Albert Sans"/>
                <a:sym typeface="Albert Sans"/>
              </a:rPr>
              <a:t>✓ Appreciate the advocacies on social and ethical responsibilities of persons and companies</a:t>
            </a:r>
            <a:endParaRPr sz="4800">
              <a:solidFill>
                <a:srgbClr val="220F5F"/>
              </a:solidFill>
              <a:latin typeface="Albert Sans"/>
              <a:ea typeface="Albert Sans"/>
              <a:cs typeface="Albert Sans"/>
              <a:sym typeface="Albert Sans"/>
            </a:endParaRPr>
          </a:p>
          <a:p>
            <a:pPr indent="0" lvl="0" marL="0" rtl="0" algn="l">
              <a:spcBef>
                <a:spcPts val="0"/>
              </a:spcBef>
              <a:spcAft>
                <a:spcPts val="0"/>
              </a:spcAft>
              <a:buSzPts val="1100"/>
              <a:buNone/>
            </a:pPr>
            <a:r>
              <a:t/>
            </a:r>
            <a:endParaRPr sz="4800">
              <a:solidFill>
                <a:srgbClr val="220F5F"/>
              </a:solidFill>
              <a:latin typeface="Albert Sans"/>
              <a:ea typeface="Albert Sans"/>
              <a:cs typeface="Albert Sans"/>
              <a:sym typeface="Albert Sans"/>
            </a:endParaRPr>
          </a:p>
          <a:p>
            <a:pPr indent="0" lvl="0" marL="0" rtl="0" algn="l">
              <a:spcBef>
                <a:spcPts val="0"/>
              </a:spcBef>
              <a:spcAft>
                <a:spcPts val="0"/>
              </a:spcAft>
              <a:buClr>
                <a:schemeClr val="dk1"/>
              </a:buClr>
              <a:buSzPts val="1100"/>
              <a:buFont typeface="Arial"/>
              <a:buNone/>
            </a:pPr>
            <a:r>
              <a:t/>
            </a:r>
            <a:endParaRPr sz="3000">
              <a:solidFill>
                <a:srgbClr val="220F5F"/>
              </a:solidFill>
              <a:latin typeface="Albert Sans"/>
              <a:ea typeface="Albert Sans"/>
              <a:cs typeface="Albert Sans"/>
              <a:sym typeface="Albert Sans"/>
            </a:endParaRPr>
          </a:p>
          <a:p>
            <a:pPr indent="0" lvl="0" marL="0" marR="0" rtl="0" algn="l">
              <a:lnSpc>
                <a:spcPct val="140000"/>
              </a:lnSpc>
              <a:spcBef>
                <a:spcPts val="0"/>
              </a:spcBef>
              <a:spcAft>
                <a:spcPts val="0"/>
              </a:spcAft>
              <a:buNone/>
            </a:pPr>
            <a:r>
              <a:t/>
            </a:r>
            <a:endParaRPr b="1" sz="5310">
              <a:solidFill>
                <a:srgbClr val="FFFFFF"/>
              </a:solidFill>
              <a:latin typeface="PT Sans"/>
              <a:ea typeface="PT Sans"/>
              <a:cs typeface="PT Sans"/>
              <a:sym typeface="PT Sans"/>
            </a:endParaRPr>
          </a:p>
        </p:txBody>
      </p:sp>
      <p:grpSp>
        <p:nvGrpSpPr>
          <p:cNvPr id="213" name="Google Shape;213;p16"/>
          <p:cNvGrpSpPr/>
          <p:nvPr/>
        </p:nvGrpSpPr>
        <p:grpSpPr>
          <a:xfrm>
            <a:off x="0" y="-108496"/>
            <a:ext cx="18288000" cy="902534"/>
            <a:chOff x="0" y="-28575"/>
            <a:chExt cx="4816593" cy="237704"/>
          </a:xfrm>
        </p:grpSpPr>
        <p:sp>
          <p:nvSpPr>
            <p:cNvPr id="214" name="Google Shape;214;p16"/>
            <p:cNvSpPr/>
            <p:nvPr/>
          </p:nvSpPr>
          <p:spPr>
            <a:xfrm>
              <a:off x="0" y="0"/>
              <a:ext cx="4816592" cy="209129"/>
            </a:xfrm>
            <a:custGeom>
              <a:rect b="b" l="l" r="r" t="t"/>
              <a:pathLst>
                <a:path extrusionOk="0" h="209129" w="4816592">
                  <a:moveTo>
                    <a:pt x="0" y="0"/>
                  </a:moveTo>
                  <a:lnTo>
                    <a:pt x="4816592" y="0"/>
                  </a:lnTo>
                  <a:lnTo>
                    <a:pt x="4816592" y="209129"/>
                  </a:lnTo>
                  <a:lnTo>
                    <a:pt x="0" y="209129"/>
                  </a:lnTo>
                  <a:close/>
                </a:path>
              </a:pathLst>
            </a:custGeom>
            <a:gradFill>
              <a:gsLst>
                <a:gs pos="0">
                  <a:srgbClr val="A4D8DB"/>
                </a:gs>
                <a:gs pos="50000">
                  <a:srgbClr val="6CC2C8"/>
                </a:gs>
                <a:gs pos="100000">
                  <a:srgbClr val="43B5BB"/>
                </a:gs>
              </a:gsLst>
              <a:lin ang="0" scaled="0"/>
            </a:gradFill>
            <a:ln>
              <a:noFill/>
            </a:ln>
          </p:spPr>
        </p:sp>
        <p:sp>
          <p:nvSpPr>
            <p:cNvPr id="215" name="Google Shape;215;p16"/>
            <p:cNvSpPr txBox="1"/>
            <p:nvPr/>
          </p:nvSpPr>
          <p:spPr>
            <a:xfrm>
              <a:off x="0" y="-28575"/>
              <a:ext cx="4816593" cy="237704"/>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219" name="Shape 219"/>
        <p:cNvGrpSpPr/>
        <p:nvPr/>
      </p:nvGrpSpPr>
      <p:grpSpPr>
        <a:xfrm>
          <a:off x="0" y="0"/>
          <a:ext cx="0" cy="0"/>
          <a:chOff x="0" y="0"/>
          <a:chExt cx="0" cy="0"/>
        </a:xfrm>
      </p:grpSpPr>
      <p:grpSp>
        <p:nvGrpSpPr>
          <p:cNvPr id="220" name="Google Shape;220;p17"/>
          <p:cNvGrpSpPr/>
          <p:nvPr/>
        </p:nvGrpSpPr>
        <p:grpSpPr>
          <a:xfrm>
            <a:off x="0" y="631706"/>
            <a:ext cx="18288521" cy="9655224"/>
            <a:chOff x="0" y="-28575"/>
            <a:chExt cx="3219300" cy="1699594"/>
          </a:xfrm>
        </p:grpSpPr>
        <p:sp>
          <p:nvSpPr>
            <p:cNvPr id="221" name="Google Shape;221;p17"/>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222" name="Google Shape;222;p17"/>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23" name="Google Shape;223;p17"/>
          <p:cNvPicPr preferRelativeResize="0"/>
          <p:nvPr/>
        </p:nvPicPr>
        <p:blipFill rotWithShape="1">
          <a:blip r:embed="rId3">
            <a:alphaModFix/>
          </a:blip>
          <a:srcRect b="0" l="0" r="5078" t="0"/>
          <a:stretch/>
        </p:blipFill>
        <p:spPr>
          <a:xfrm>
            <a:off x="4749150" y="794050"/>
            <a:ext cx="13538852" cy="9492975"/>
          </a:xfrm>
          <a:prstGeom prst="rect">
            <a:avLst/>
          </a:prstGeom>
          <a:noFill/>
          <a:ln>
            <a:noFill/>
          </a:ln>
        </p:spPr>
      </p:pic>
      <p:sp>
        <p:nvSpPr>
          <p:cNvPr id="224" name="Google Shape;224;p17"/>
          <p:cNvSpPr txBox="1"/>
          <p:nvPr/>
        </p:nvSpPr>
        <p:spPr>
          <a:xfrm rot="-5400000">
            <a:off x="-1768168" y="3471654"/>
            <a:ext cx="8950200" cy="4137600"/>
          </a:xfrm>
          <a:prstGeom prst="rect">
            <a:avLst/>
          </a:prstGeom>
          <a:noFill/>
          <a:ln>
            <a:noFill/>
          </a:ln>
        </p:spPr>
        <p:txBody>
          <a:bodyPr anchorCtr="0" anchor="t" bIns="0" lIns="0" spcFirstLastPara="1" rIns="0" wrap="square" tIns="0">
            <a:spAutoFit/>
          </a:bodyPr>
          <a:lstStyle/>
          <a:p>
            <a:pPr indent="0" lvl="0" marL="0" marR="0" rtl="0" algn="ctr">
              <a:lnSpc>
                <a:spcPct val="124003"/>
              </a:lnSpc>
              <a:spcBef>
                <a:spcPts val="0"/>
              </a:spcBef>
              <a:spcAft>
                <a:spcPts val="0"/>
              </a:spcAft>
              <a:buNone/>
            </a:pPr>
            <a:r>
              <a:rPr b="1" lang="en-US" sz="12000">
                <a:solidFill>
                  <a:srgbClr val="FFFFFF"/>
                </a:solidFill>
                <a:latin typeface="Cairo"/>
                <a:ea typeface="Cairo"/>
                <a:cs typeface="Cairo"/>
                <a:sym typeface="Cairo"/>
              </a:rPr>
              <a:t>Business Ethics</a:t>
            </a:r>
            <a:endParaRPr b="1" sz="12000"/>
          </a:p>
        </p:txBody>
      </p:sp>
      <p:pic>
        <p:nvPicPr>
          <p:cNvPr id="225" name="Google Shape;225;p17"/>
          <p:cNvPicPr preferRelativeResize="0"/>
          <p:nvPr/>
        </p:nvPicPr>
        <p:blipFill rotWithShape="1">
          <a:blip r:embed="rId4">
            <a:alphaModFix/>
          </a:blip>
          <a:srcRect b="0" l="37920" r="10676" t="0"/>
          <a:stretch/>
        </p:blipFill>
        <p:spPr>
          <a:xfrm>
            <a:off x="7360278" y="0"/>
            <a:ext cx="7247581" cy="102869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229" name="Shape 229"/>
        <p:cNvGrpSpPr/>
        <p:nvPr/>
      </p:nvGrpSpPr>
      <p:grpSpPr>
        <a:xfrm>
          <a:off x="0" y="0"/>
          <a:ext cx="0" cy="0"/>
          <a:chOff x="0" y="0"/>
          <a:chExt cx="0" cy="0"/>
        </a:xfrm>
      </p:grpSpPr>
      <p:grpSp>
        <p:nvGrpSpPr>
          <p:cNvPr id="230" name="Google Shape;230;p18"/>
          <p:cNvGrpSpPr/>
          <p:nvPr/>
        </p:nvGrpSpPr>
        <p:grpSpPr>
          <a:xfrm>
            <a:off x="0" y="326906"/>
            <a:ext cx="18288521" cy="3326735"/>
            <a:chOff x="0" y="-28575"/>
            <a:chExt cx="3219300" cy="585600"/>
          </a:xfrm>
        </p:grpSpPr>
        <p:sp>
          <p:nvSpPr>
            <p:cNvPr id="231" name="Google Shape;231;p18"/>
            <p:cNvSpPr/>
            <p:nvPr/>
          </p:nvSpPr>
          <p:spPr>
            <a:xfrm>
              <a:off x="0" y="0"/>
              <a:ext cx="3219184" cy="557006"/>
            </a:xfrm>
            <a:custGeom>
              <a:rect b="b" l="l" r="r" t="t"/>
              <a:pathLst>
                <a:path extrusionOk="0" h="557006" w="3219184">
                  <a:moveTo>
                    <a:pt x="0" y="0"/>
                  </a:moveTo>
                  <a:lnTo>
                    <a:pt x="3219184" y="0"/>
                  </a:lnTo>
                  <a:lnTo>
                    <a:pt x="3219184" y="557006"/>
                  </a:lnTo>
                  <a:lnTo>
                    <a:pt x="0" y="557006"/>
                  </a:lnTo>
                  <a:close/>
                </a:path>
              </a:pathLst>
            </a:custGeom>
            <a:gradFill>
              <a:gsLst>
                <a:gs pos="0">
                  <a:srgbClr val="A4D8DB"/>
                </a:gs>
                <a:gs pos="50000">
                  <a:srgbClr val="6CC2C8"/>
                </a:gs>
                <a:gs pos="100000">
                  <a:srgbClr val="43B5BB"/>
                </a:gs>
              </a:gsLst>
              <a:lin ang="0" scaled="0"/>
            </a:gradFill>
            <a:ln>
              <a:noFill/>
            </a:ln>
          </p:spPr>
        </p:sp>
        <p:sp>
          <p:nvSpPr>
            <p:cNvPr id="232" name="Google Shape;232;p18"/>
            <p:cNvSpPr txBox="1"/>
            <p:nvPr/>
          </p:nvSpPr>
          <p:spPr>
            <a:xfrm>
              <a:off x="0" y="-28575"/>
              <a:ext cx="3219300" cy="585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3" name="Google Shape;233;p18"/>
          <p:cNvGrpSpPr/>
          <p:nvPr/>
        </p:nvGrpSpPr>
        <p:grpSpPr>
          <a:xfrm rot="10800000">
            <a:off x="-521" y="3882077"/>
            <a:ext cx="18288521" cy="3326735"/>
            <a:chOff x="0" y="-28575"/>
            <a:chExt cx="3219300" cy="585600"/>
          </a:xfrm>
        </p:grpSpPr>
        <p:sp>
          <p:nvSpPr>
            <p:cNvPr id="234" name="Google Shape;234;p18"/>
            <p:cNvSpPr/>
            <p:nvPr/>
          </p:nvSpPr>
          <p:spPr>
            <a:xfrm>
              <a:off x="0" y="0"/>
              <a:ext cx="3219184" cy="557006"/>
            </a:xfrm>
            <a:custGeom>
              <a:rect b="b" l="l" r="r" t="t"/>
              <a:pathLst>
                <a:path extrusionOk="0" h="557006" w="3219184">
                  <a:moveTo>
                    <a:pt x="0" y="0"/>
                  </a:moveTo>
                  <a:lnTo>
                    <a:pt x="3219184" y="0"/>
                  </a:lnTo>
                  <a:lnTo>
                    <a:pt x="3219184" y="557006"/>
                  </a:lnTo>
                  <a:lnTo>
                    <a:pt x="0" y="557006"/>
                  </a:lnTo>
                  <a:close/>
                </a:path>
              </a:pathLst>
            </a:custGeom>
            <a:gradFill>
              <a:gsLst>
                <a:gs pos="0">
                  <a:srgbClr val="A4D8DB"/>
                </a:gs>
                <a:gs pos="50000">
                  <a:srgbClr val="6CC2C8"/>
                </a:gs>
                <a:gs pos="100000">
                  <a:srgbClr val="43B5BB"/>
                </a:gs>
              </a:gsLst>
              <a:lin ang="0" scaled="0"/>
            </a:gradFill>
            <a:ln>
              <a:noFill/>
            </a:ln>
          </p:spPr>
        </p:sp>
        <p:sp>
          <p:nvSpPr>
            <p:cNvPr id="235" name="Google Shape;235;p18"/>
            <p:cNvSpPr txBox="1"/>
            <p:nvPr/>
          </p:nvSpPr>
          <p:spPr>
            <a:xfrm>
              <a:off x="0" y="-28575"/>
              <a:ext cx="3219300" cy="585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6" name="Google Shape;236;p18"/>
          <p:cNvSpPr txBox="1"/>
          <p:nvPr/>
        </p:nvSpPr>
        <p:spPr>
          <a:xfrm>
            <a:off x="5323879" y="1070511"/>
            <a:ext cx="11998500" cy="1788900"/>
          </a:xfrm>
          <a:prstGeom prst="rect">
            <a:avLst/>
          </a:prstGeom>
          <a:noFill/>
          <a:ln>
            <a:noFill/>
          </a:ln>
        </p:spPr>
        <p:txBody>
          <a:bodyPr anchorCtr="0" anchor="t" bIns="0" lIns="0" spcFirstLastPara="1" rIns="0" wrap="square" tIns="0">
            <a:spAutoFit/>
          </a:bodyPr>
          <a:lstStyle/>
          <a:p>
            <a:pPr indent="0" lvl="0" marL="0" marR="0" rtl="0" algn="r">
              <a:lnSpc>
                <a:spcPct val="123999"/>
              </a:lnSpc>
              <a:spcBef>
                <a:spcPts val="0"/>
              </a:spcBef>
              <a:spcAft>
                <a:spcPts val="0"/>
              </a:spcAft>
              <a:buNone/>
            </a:pPr>
            <a:r>
              <a:rPr lang="en-US" sz="11621">
                <a:solidFill>
                  <a:srgbClr val="FFFFFF"/>
                </a:solidFill>
                <a:latin typeface="Cairo"/>
                <a:ea typeface="Cairo"/>
                <a:cs typeface="Cairo"/>
                <a:sym typeface="Cairo"/>
              </a:rPr>
              <a:t>Ethics</a:t>
            </a:r>
            <a:endParaRPr/>
          </a:p>
        </p:txBody>
      </p:sp>
      <p:sp>
        <p:nvSpPr>
          <p:cNvPr id="237" name="Google Shape;237;p18"/>
          <p:cNvSpPr txBox="1"/>
          <p:nvPr/>
        </p:nvSpPr>
        <p:spPr>
          <a:xfrm>
            <a:off x="6462472" y="4589600"/>
            <a:ext cx="10796700" cy="1690200"/>
          </a:xfrm>
          <a:prstGeom prst="rect">
            <a:avLst/>
          </a:prstGeom>
          <a:noFill/>
          <a:ln>
            <a:noFill/>
          </a:ln>
        </p:spPr>
        <p:txBody>
          <a:bodyPr anchorCtr="0" anchor="ctr" bIns="0" lIns="0" spcFirstLastPara="1" rIns="0" wrap="square" tIns="0">
            <a:noAutofit/>
          </a:bodyPr>
          <a:lstStyle/>
          <a:p>
            <a:pPr indent="0" lvl="0" marL="0" marR="0" rtl="0" algn="r">
              <a:lnSpc>
                <a:spcPct val="140000"/>
              </a:lnSpc>
              <a:spcBef>
                <a:spcPts val="0"/>
              </a:spcBef>
              <a:spcAft>
                <a:spcPts val="0"/>
              </a:spcAft>
              <a:buNone/>
            </a:pPr>
            <a:r>
              <a:rPr lang="en-US" sz="4000">
                <a:solidFill>
                  <a:srgbClr val="144D50"/>
                </a:solidFill>
                <a:latin typeface="PT Sans"/>
                <a:ea typeface="PT Sans"/>
                <a:cs typeface="PT Sans"/>
                <a:sym typeface="PT Sans"/>
              </a:rPr>
              <a:t>General ethics guides the individual on proper personal conduct; proper personal conduct that is imposed by society and moral duties. </a:t>
            </a:r>
            <a:endParaRPr sz="4000"/>
          </a:p>
        </p:txBody>
      </p:sp>
      <p:sp>
        <p:nvSpPr>
          <p:cNvPr id="238" name="Google Shape;238;p18"/>
          <p:cNvSpPr txBox="1"/>
          <p:nvPr/>
        </p:nvSpPr>
        <p:spPr>
          <a:xfrm>
            <a:off x="827151" y="1067475"/>
            <a:ext cx="10582200" cy="1690200"/>
          </a:xfrm>
          <a:prstGeom prst="rect">
            <a:avLst/>
          </a:prstGeom>
          <a:noFill/>
          <a:ln>
            <a:noFill/>
          </a:ln>
        </p:spPr>
        <p:txBody>
          <a:bodyPr anchorCtr="0" anchor="ctr" bIns="0" lIns="0" spcFirstLastPara="1" rIns="0" wrap="square" tIns="0">
            <a:noAutofit/>
          </a:bodyPr>
          <a:lstStyle/>
          <a:p>
            <a:pPr indent="0" lvl="0" marL="0" marR="0" rtl="0" algn="l">
              <a:lnSpc>
                <a:spcPct val="140000"/>
              </a:lnSpc>
              <a:spcBef>
                <a:spcPts val="0"/>
              </a:spcBef>
              <a:spcAft>
                <a:spcPts val="0"/>
              </a:spcAft>
              <a:buNone/>
            </a:pPr>
            <a:r>
              <a:rPr lang="en-US" sz="4000">
                <a:solidFill>
                  <a:srgbClr val="144D50"/>
                </a:solidFill>
                <a:latin typeface="PT Sans"/>
                <a:ea typeface="PT Sans"/>
                <a:cs typeface="PT Sans"/>
                <a:sym typeface="PT Sans"/>
              </a:rPr>
              <a:t>Ethics is a set of moral principles or values. Ethics may be general or professional.</a:t>
            </a:r>
            <a:endParaRPr sz="4000"/>
          </a:p>
        </p:txBody>
      </p:sp>
      <p:sp>
        <p:nvSpPr>
          <p:cNvPr id="239" name="Google Shape;239;p18"/>
          <p:cNvSpPr txBox="1"/>
          <p:nvPr/>
        </p:nvSpPr>
        <p:spPr>
          <a:xfrm>
            <a:off x="827150" y="3617400"/>
            <a:ext cx="6169200" cy="71550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lang="en-US" sz="11621">
                <a:solidFill>
                  <a:srgbClr val="FFFFFF"/>
                </a:solidFill>
                <a:latin typeface="Cairo"/>
                <a:ea typeface="Cairo"/>
                <a:cs typeface="Cairo"/>
                <a:sym typeface="Cairo"/>
              </a:rPr>
              <a:t>General </a:t>
            </a:r>
            <a:br>
              <a:rPr lang="en-US" sz="11621">
                <a:solidFill>
                  <a:srgbClr val="FFFFFF"/>
                </a:solidFill>
                <a:latin typeface="Cairo"/>
                <a:ea typeface="Cairo"/>
                <a:cs typeface="Cairo"/>
                <a:sym typeface="Cairo"/>
              </a:rPr>
            </a:br>
            <a:r>
              <a:rPr lang="en-US" sz="11621">
                <a:solidFill>
                  <a:srgbClr val="FFFFFF"/>
                </a:solidFill>
                <a:latin typeface="Cairo"/>
                <a:ea typeface="Cairo"/>
                <a:cs typeface="Cairo"/>
                <a:sym typeface="Cairo"/>
              </a:rPr>
              <a:t>Ethics </a:t>
            </a:r>
            <a:endParaRPr sz="11621">
              <a:solidFill>
                <a:srgbClr val="FFFFFF"/>
              </a:solidFill>
              <a:latin typeface="Cairo"/>
              <a:ea typeface="Cairo"/>
              <a:cs typeface="Cairo"/>
              <a:sym typeface="Cairo"/>
            </a:endParaRPr>
          </a:p>
          <a:p>
            <a:pPr indent="0" lvl="0" marL="0" rtl="0" algn="l">
              <a:lnSpc>
                <a:spcPct val="100000"/>
              </a:lnSpc>
              <a:spcBef>
                <a:spcPts val="0"/>
              </a:spcBef>
              <a:spcAft>
                <a:spcPts val="0"/>
              </a:spcAft>
              <a:buSzPts val="1100"/>
              <a:buNone/>
            </a:pPr>
            <a:r>
              <a:t/>
            </a:r>
            <a:endParaRPr sz="11621">
              <a:solidFill>
                <a:srgbClr val="FFFFFF"/>
              </a:solidFill>
              <a:latin typeface="Cairo"/>
              <a:ea typeface="Cairo"/>
              <a:cs typeface="Cairo"/>
              <a:sym typeface="Cairo"/>
            </a:endParaRPr>
          </a:p>
          <a:p>
            <a:pPr indent="0" lvl="0" marL="0" marR="0" rtl="0" algn="l">
              <a:lnSpc>
                <a:spcPct val="100000"/>
              </a:lnSpc>
              <a:spcBef>
                <a:spcPts val="0"/>
              </a:spcBef>
              <a:spcAft>
                <a:spcPts val="0"/>
              </a:spcAft>
              <a:buNone/>
            </a:pPr>
            <a:r>
              <a:t/>
            </a:r>
            <a:endParaRPr sz="11621">
              <a:solidFill>
                <a:srgbClr val="FFFFFF"/>
              </a:solidFill>
              <a:latin typeface="Cairo"/>
              <a:ea typeface="Cairo"/>
              <a:cs typeface="Cairo"/>
              <a:sym typeface="Cair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243" name="Shape 243"/>
        <p:cNvGrpSpPr/>
        <p:nvPr/>
      </p:nvGrpSpPr>
      <p:grpSpPr>
        <a:xfrm>
          <a:off x="0" y="0"/>
          <a:ext cx="0" cy="0"/>
          <a:chOff x="0" y="0"/>
          <a:chExt cx="0" cy="0"/>
        </a:xfrm>
      </p:grpSpPr>
      <p:grpSp>
        <p:nvGrpSpPr>
          <p:cNvPr id="244" name="Google Shape;244;p19"/>
          <p:cNvGrpSpPr/>
          <p:nvPr/>
        </p:nvGrpSpPr>
        <p:grpSpPr>
          <a:xfrm>
            <a:off x="0" y="2025853"/>
            <a:ext cx="18288521" cy="5746610"/>
            <a:chOff x="0" y="-28575"/>
            <a:chExt cx="3219300" cy="585600"/>
          </a:xfrm>
        </p:grpSpPr>
        <p:sp>
          <p:nvSpPr>
            <p:cNvPr id="245" name="Google Shape;245;p19"/>
            <p:cNvSpPr/>
            <p:nvPr/>
          </p:nvSpPr>
          <p:spPr>
            <a:xfrm>
              <a:off x="0" y="0"/>
              <a:ext cx="3219184" cy="557006"/>
            </a:xfrm>
            <a:custGeom>
              <a:rect b="b" l="l" r="r" t="t"/>
              <a:pathLst>
                <a:path extrusionOk="0" h="557006" w="3219184">
                  <a:moveTo>
                    <a:pt x="0" y="0"/>
                  </a:moveTo>
                  <a:lnTo>
                    <a:pt x="3219184" y="0"/>
                  </a:lnTo>
                  <a:lnTo>
                    <a:pt x="3219184" y="557006"/>
                  </a:lnTo>
                  <a:lnTo>
                    <a:pt x="0" y="557006"/>
                  </a:lnTo>
                  <a:close/>
                </a:path>
              </a:pathLst>
            </a:custGeom>
            <a:gradFill>
              <a:gsLst>
                <a:gs pos="0">
                  <a:srgbClr val="A4D8DB"/>
                </a:gs>
                <a:gs pos="50000">
                  <a:srgbClr val="6CC2C8"/>
                </a:gs>
                <a:gs pos="100000">
                  <a:srgbClr val="43B5BB"/>
                </a:gs>
              </a:gsLst>
              <a:lin ang="0" scaled="0"/>
            </a:gradFill>
            <a:ln>
              <a:noFill/>
            </a:ln>
          </p:spPr>
        </p:sp>
        <p:sp>
          <p:nvSpPr>
            <p:cNvPr id="246" name="Google Shape;246;p19"/>
            <p:cNvSpPr txBox="1"/>
            <p:nvPr/>
          </p:nvSpPr>
          <p:spPr>
            <a:xfrm>
              <a:off x="0" y="-28575"/>
              <a:ext cx="3219300" cy="585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47" name="Google Shape;247;p19"/>
          <p:cNvSpPr txBox="1"/>
          <p:nvPr/>
        </p:nvSpPr>
        <p:spPr>
          <a:xfrm>
            <a:off x="457200" y="486550"/>
            <a:ext cx="10429800" cy="1539300"/>
          </a:xfrm>
          <a:prstGeom prst="rect">
            <a:avLst/>
          </a:prstGeom>
          <a:noFill/>
          <a:ln>
            <a:noFill/>
          </a:ln>
        </p:spPr>
        <p:txBody>
          <a:bodyPr anchorCtr="0" anchor="t" bIns="0" lIns="0" spcFirstLastPara="1" rIns="0" wrap="square" tIns="0">
            <a:spAutoFit/>
          </a:bodyPr>
          <a:lstStyle/>
          <a:p>
            <a:pPr indent="0" lvl="0" marL="0" marR="0" rtl="0" algn="r">
              <a:lnSpc>
                <a:spcPct val="123999"/>
              </a:lnSpc>
              <a:spcBef>
                <a:spcPts val="0"/>
              </a:spcBef>
              <a:spcAft>
                <a:spcPts val="0"/>
              </a:spcAft>
              <a:buNone/>
            </a:pPr>
            <a:r>
              <a:rPr lang="en-US" sz="10000">
                <a:solidFill>
                  <a:srgbClr val="FFFFFF"/>
                </a:solidFill>
                <a:latin typeface="Cairo"/>
                <a:ea typeface="Cairo"/>
                <a:cs typeface="Cairo"/>
                <a:sym typeface="Cairo"/>
              </a:rPr>
              <a:t>Professional Ethics</a:t>
            </a:r>
            <a:endParaRPr sz="10000"/>
          </a:p>
        </p:txBody>
      </p:sp>
      <p:sp>
        <p:nvSpPr>
          <p:cNvPr id="248" name="Google Shape;248;p19"/>
          <p:cNvSpPr txBox="1"/>
          <p:nvPr/>
        </p:nvSpPr>
        <p:spPr>
          <a:xfrm>
            <a:off x="457200" y="2749100"/>
            <a:ext cx="17247900" cy="4267800"/>
          </a:xfrm>
          <a:prstGeom prst="rect">
            <a:avLst/>
          </a:prstGeom>
          <a:noFill/>
          <a:ln>
            <a:noFill/>
          </a:ln>
        </p:spPr>
        <p:txBody>
          <a:bodyPr anchorCtr="0" anchor="ctr" bIns="0" lIns="0" spcFirstLastPara="1" rIns="0" wrap="square" tIns="0">
            <a:noAutofit/>
          </a:bodyPr>
          <a:lstStyle/>
          <a:p>
            <a:pPr indent="0" lvl="0" marL="0" marR="0" rtl="0" algn="l">
              <a:lnSpc>
                <a:spcPct val="140000"/>
              </a:lnSpc>
              <a:spcBef>
                <a:spcPts val="0"/>
              </a:spcBef>
              <a:spcAft>
                <a:spcPts val="0"/>
              </a:spcAft>
              <a:buNone/>
            </a:pPr>
            <a:r>
              <a:rPr lang="en-US" sz="5000">
                <a:solidFill>
                  <a:srgbClr val="144D50"/>
                </a:solidFill>
                <a:latin typeface="PT Sans"/>
                <a:ea typeface="PT Sans"/>
                <a:cs typeface="PT Sans"/>
                <a:sym typeface="PT Sans"/>
              </a:rPr>
              <a:t>Professional ethics is one self-imposed by professionals even above the requirements of the law.</a:t>
            </a:r>
            <a:endParaRPr sz="50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252" name="Shape 252"/>
        <p:cNvGrpSpPr/>
        <p:nvPr/>
      </p:nvGrpSpPr>
      <p:grpSpPr>
        <a:xfrm>
          <a:off x="0" y="0"/>
          <a:ext cx="0" cy="0"/>
          <a:chOff x="0" y="0"/>
          <a:chExt cx="0" cy="0"/>
        </a:xfrm>
      </p:grpSpPr>
      <p:grpSp>
        <p:nvGrpSpPr>
          <p:cNvPr id="253" name="Google Shape;253;p20"/>
          <p:cNvGrpSpPr/>
          <p:nvPr/>
        </p:nvGrpSpPr>
        <p:grpSpPr>
          <a:xfrm>
            <a:off x="0" y="631706"/>
            <a:ext cx="18288521" cy="9655224"/>
            <a:chOff x="0" y="-28575"/>
            <a:chExt cx="3219300" cy="1699594"/>
          </a:xfrm>
        </p:grpSpPr>
        <p:sp>
          <p:nvSpPr>
            <p:cNvPr id="254" name="Google Shape;254;p20"/>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255" name="Google Shape;255;p20"/>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56" name="Google Shape;256;p20"/>
          <p:cNvPicPr preferRelativeResize="0"/>
          <p:nvPr/>
        </p:nvPicPr>
        <p:blipFill rotWithShape="1">
          <a:blip r:embed="rId3">
            <a:alphaModFix/>
          </a:blip>
          <a:srcRect b="0" l="0" r="5078" t="0"/>
          <a:stretch/>
        </p:blipFill>
        <p:spPr>
          <a:xfrm>
            <a:off x="4749150" y="794050"/>
            <a:ext cx="13538852" cy="9492975"/>
          </a:xfrm>
          <a:prstGeom prst="rect">
            <a:avLst/>
          </a:prstGeom>
          <a:noFill/>
          <a:ln>
            <a:noFill/>
          </a:ln>
        </p:spPr>
      </p:pic>
      <p:sp>
        <p:nvSpPr>
          <p:cNvPr id="257" name="Google Shape;257;p20"/>
          <p:cNvSpPr txBox="1"/>
          <p:nvPr/>
        </p:nvSpPr>
        <p:spPr>
          <a:xfrm>
            <a:off x="6950898" y="1130675"/>
            <a:ext cx="11091000" cy="4137600"/>
          </a:xfrm>
          <a:prstGeom prst="rect">
            <a:avLst/>
          </a:prstGeom>
          <a:noFill/>
          <a:ln>
            <a:noFill/>
          </a:ln>
        </p:spPr>
        <p:txBody>
          <a:bodyPr anchorCtr="0" anchor="t" bIns="0" lIns="0" spcFirstLastPara="1" rIns="0" wrap="square" tIns="0">
            <a:spAutoFit/>
          </a:bodyPr>
          <a:lstStyle/>
          <a:p>
            <a:pPr indent="0" lvl="0" marL="0" marR="0" rtl="0" algn="ctr">
              <a:lnSpc>
                <a:spcPct val="124003"/>
              </a:lnSpc>
              <a:spcBef>
                <a:spcPts val="0"/>
              </a:spcBef>
              <a:spcAft>
                <a:spcPts val="0"/>
              </a:spcAft>
              <a:buNone/>
            </a:pPr>
            <a:r>
              <a:rPr b="1" lang="en-US" sz="12000">
                <a:solidFill>
                  <a:srgbClr val="FFFFFF"/>
                </a:solidFill>
                <a:latin typeface="Cairo"/>
                <a:ea typeface="Cairo"/>
                <a:cs typeface="Cairo"/>
                <a:sym typeface="Cairo"/>
              </a:rPr>
              <a:t>Corporate Social Responsibilities</a:t>
            </a:r>
            <a:endParaRPr b="1" sz="120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261" name="Shape 261"/>
        <p:cNvGrpSpPr/>
        <p:nvPr/>
      </p:nvGrpSpPr>
      <p:grpSpPr>
        <a:xfrm>
          <a:off x="0" y="0"/>
          <a:ext cx="0" cy="0"/>
          <a:chOff x="0" y="0"/>
          <a:chExt cx="0" cy="0"/>
        </a:xfrm>
      </p:grpSpPr>
      <p:grpSp>
        <p:nvGrpSpPr>
          <p:cNvPr id="262" name="Google Shape;262;p21"/>
          <p:cNvGrpSpPr/>
          <p:nvPr/>
        </p:nvGrpSpPr>
        <p:grpSpPr>
          <a:xfrm>
            <a:off x="0" y="22106"/>
            <a:ext cx="18288521" cy="9655224"/>
            <a:chOff x="0" y="-28575"/>
            <a:chExt cx="3219300" cy="1699594"/>
          </a:xfrm>
        </p:grpSpPr>
        <p:sp>
          <p:nvSpPr>
            <p:cNvPr id="263" name="Google Shape;263;p21"/>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264" name="Google Shape;264;p21"/>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5" name="Google Shape;265;p21"/>
          <p:cNvGrpSpPr/>
          <p:nvPr/>
        </p:nvGrpSpPr>
        <p:grpSpPr>
          <a:xfrm>
            <a:off x="0" y="22094"/>
            <a:ext cx="11106728" cy="5008678"/>
            <a:chOff x="0" y="-28575"/>
            <a:chExt cx="1955100" cy="445200"/>
          </a:xfrm>
        </p:grpSpPr>
        <p:sp>
          <p:nvSpPr>
            <p:cNvPr id="266" name="Google Shape;266;p21"/>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267" name="Google Shape;267;p21"/>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8" name="Google Shape;268;p21"/>
          <p:cNvSpPr txBox="1"/>
          <p:nvPr/>
        </p:nvSpPr>
        <p:spPr>
          <a:xfrm>
            <a:off x="11106727" y="1963167"/>
            <a:ext cx="7181400" cy="39252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US" sz="8500">
                <a:solidFill>
                  <a:srgbClr val="FFFFFF"/>
                </a:solidFill>
                <a:latin typeface="Cairo"/>
                <a:ea typeface="Cairo"/>
                <a:cs typeface="Cairo"/>
                <a:sym typeface="Cairo"/>
              </a:rPr>
              <a:t>Corporate Social Responsibilities</a:t>
            </a:r>
            <a:endParaRPr sz="400"/>
          </a:p>
        </p:txBody>
      </p:sp>
      <p:grpSp>
        <p:nvGrpSpPr>
          <p:cNvPr id="269" name="Google Shape;269;p21"/>
          <p:cNvGrpSpPr/>
          <p:nvPr/>
        </p:nvGrpSpPr>
        <p:grpSpPr>
          <a:xfrm rot="10800000">
            <a:off x="-3" y="5069683"/>
            <a:ext cx="11106728" cy="5008678"/>
            <a:chOff x="0" y="-28575"/>
            <a:chExt cx="1955100" cy="445200"/>
          </a:xfrm>
        </p:grpSpPr>
        <p:sp>
          <p:nvSpPr>
            <p:cNvPr id="270" name="Google Shape;270;p21"/>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271" name="Google Shape;271;p21"/>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72" name="Google Shape;272;p21"/>
          <p:cNvSpPr/>
          <p:nvPr/>
        </p:nvSpPr>
        <p:spPr>
          <a:xfrm>
            <a:off x="960637" y="1924155"/>
            <a:ext cx="1189249" cy="1204580"/>
          </a:xfrm>
          <a:custGeom>
            <a:rect b="b" l="l" r="r" t="t"/>
            <a:pathLst>
              <a:path extrusionOk="0" h="1204580" w="1189249">
                <a:moveTo>
                  <a:pt x="0" y="0"/>
                </a:moveTo>
                <a:lnTo>
                  <a:pt x="1189249" y="0"/>
                </a:lnTo>
                <a:lnTo>
                  <a:pt x="1189249" y="1204580"/>
                </a:lnTo>
                <a:lnTo>
                  <a:pt x="0" y="1204580"/>
                </a:lnTo>
                <a:lnTo>
                  <a:pt x="0" y="0"/>
                </a:lnTo>
                <a:close/>
              </a:path>
            </a:pathLst>
          </a:custGeom>
          <a:blipFill rotWithShape="1">
            <a:blip r:embed="rId3">
              <a:alphaModFix/>
            </a:blip>
            <a:stretch>
              <a:fillRect b="0" l="0" r="0" t="0"/>
            </a:stretch>
          </a:blipFill>
          <a:ln>
            <a:noFill/>
          </a:ln>
        </p:spPr>
      </p:sp>
      <p:sp>
        <p:nvSpPr>
          <p:cNvPr id="273" name="Google Shape;273;p21"/>
          <p:cNvSpPr/>
          <p:nvPr/>
        </p:nvSpPr>
        <p:spPr>
          <a:xfrm>
            <a:off x="927700" y="7017197"/>
            <a:ext cx="1255123" cy="1113636"/>
          </a:xfrm>
          <a:custGeom>
            <a:rect b="b" l="l" r="r" t="t"/>
            <a:pathLst>
              <a:path extrusionOk="0" h="1113636" w="1255123">
                <a:moveTo>
                  <a:pt x="0" y="0"/>
                </a:moveTo>
                <a:lnTo>
                  <a:pt x="1255123" y="0"/>
                </a:lnTo>
                <a:lnTo>
                  <a:pt x="1255123" y="1113636"/>
                </a:lnTo>
                <a:lnTo>
                  <a:pt x="0" y="1113636"/>
                </a:lnTo>
                <a:lnTo>
                  <a:pt x="0" y="0"/>
                </a:lnTo>
                <a:close/>
              </a:path>
            </a:pathLst>
          </a:custGeom>
          <a:blipFill rotWithShape="1">
            <a:blip r:embed="rId4">
              <a:alphaModFix/>
            </a:blip>
            <a:stretch>
              <a:fillRect b="0" l="0" r="0" t="0"/>
            </a:stretch>
          </a:blipFill>
          <a:ln>
            <a:noFill/>
          </a:ln>
        </p:spPr>
      </p:sp>
      <p:sp>
        <p:nvSpPr>
          <p:cNvPr id="274" name="Google Shape;274;p21"/>
          <p:cNvSpPr txBox="1"/>
          <p:nvPr/>
        </p:nvSpPr>
        <p:spPr>
          <a:xfrm>
            <a:off x="3396874" y="1015795"/>
            <a:ext cx="7125600" cy="23400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b="1" lang="en-US" sz="4000">
                <a:solidFill>
                  <a:srgbClr val="144D50"/>
                </a:solidFill>
                <a:latin typeface="PT Sans"/>
                <a:ea typeface="PT Sans"/>
                <a:cs typeface="PT Sans"/>
                <a:sym typeface="PT Sans"/>
              </a:rPr>
              <a:t>Corporate social responsibilities</a:t>
            </a:r>
            <a:r>
              <a:rPr lang="en-US" sz="4000">
                <a:solidFill>
                  <a:srgbClr val="144D50"/>
                </a:solidFill>
                <a:latin typeface="PT Sans"/>
                <a:ea typeface="PT Sans"/>
                <a:cs typeface="PT Sans"/>
                <a:sym typeface="PT Sans"/>
              </a:rPr>
              <a:t> have become buzzwords in our Philippine setting. </a:t>
            </a:r>
            <a:endParaRPr sz="4000"/>
          </a:p>
        </p:txBody>
      </p:sp>
      <p:sp>
        <p:nvSpPr>
          <p:cNvPr id="275" name="Google Shape;275;p21"/>
          <p:cNvSpPr txBox="1"/>
          <p:nvPr/>
        </p:nvSpPr>
        <p:spPr>
          <a:xfrm>
            <a:off x="3396874" y="5858652"/>
            <a:ext cx="7125600" cy="14778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4000">
                <a:solidFill>
                  <a:srgbClr val="144D50"/>
                </a:solidFill>
                <a:latin typeface="PT Sans"/>
                <a:ea typeface="PT Sans"/>
                <a:cs typeface="PT Sans"/>
                <a:sym typeface="PT Sans"/>
              </a:rPr>
              <a:t>The same is true with corporate citizenship.</a:t>
            </a:r>
            <a:endParaRPr sz="40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279" name="Shape 279"/>
        <p:cNvGrpSpPr/>
        <p:nvPr/>
      </p:nvGrpSpPr>
      <p:grpSpPr>
        <a:xfrm>
          <a:off x="0" y="0"/>
          <a:ext cx="0" cy="0"/>
          <a:chOff x="0" y="0"/>
          <a:chExt cx="0" cy="0"/>
        </a:xfrm>
      </p:grpSpPr>
      <p:grpSp>
        <p:nvGrpSpPr>
          <p:cNvPr id="280" name="Google Shape;280;p22"/>
          <p:cNvGrpSpPr/>
          <p:nvPr/>
        </p:nvGrpSpPr>
        <p:grpSpPr>
          <a:xfrm>
            <a:off x="0" y="22106"/>
            <a:ext cx="18288521" cy="9655224"/>
            <a:chOff x="0" y="-28575"/>
            <a:chExt cx="3219300" cy="1699594"/>
          </a:xfrm>
        </p:grpSpPr>
        <p:sp>
          <p:nvSpPr>
            <p:cNvPr id="281" name="Google Shape;281;p22"/>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282" name="Google Shape;282;p22"/>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3" name="Google Shape;283;p22"/>
          <p:cNvGrpSpPr/>
          <p:nvPr/>
        </p:nvGrpSpPr>
        <p:grpSpPr>
          <a:xfrm>
            <a:off x="0" y="22106"/>
            <a:ext cx="11106728" cy="10287014"/>
            <a:chOff x="0" y="-28575"/>
            <a:chExt cx="1955100" cy="445200"/>
          </a:xfrm>
        </p:grpSpPr>
        <p:sp>
          <p:nvSpPr>
            <p:cNvPr id="284" name="Google Shape;284;p22"/>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285" name="Google Shape;285;p22"/>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86" name="Google Shape;286;p22"/>
          <p:cNvSpPr txBox="1"/>
          <p:nvPr/>
        </p:nvSpPr>
        <p:spPr>
          <a:xfrm>
            <a:off x="11106727" y="820167"/>
            <a:ext cx="7181400" cy="7542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7000">
                <a:solidFill>
                  <a:srgbClr val="FFFFFF"/>
                </a:solidFill>
                <a:latin typeface="Cairo"/>
                <a:ea typeface="Cairo"/>
                <a:cs typeface="Cairo"/>
                <a:sym typeface="Cairo"/>
              </a:rPr>
              <a:t>Corporate Social Responsibilities</a:t>
            </a:r>
            <a:endParaRPr b="1" sz="7000">
              <a:solidFill>
                <a:srgbClr val="FFFFFF"/>
              </a:solidFill>
              <a:latin typeface="Cairo"/>
              <a:ea typeface="Cairo"/>
              <a:cs typeface="Cairo"/>
              <a:sym typeface="Cairo"/>
            </a:endParaRPr>
          </a:p>
          <a:p>
            <a:pPr indent="0" lvl="0" marL="0" marR="0" rtl="0" algn="ctr">
              <a:lnSpc>
                <a:spcPct val="100000"/>
              </a:lnSpc>
              <a:spcBef>
                <a:spcPts val="0"/>
              </a:spcBef>
              <a:spcAft>
                <a:spcPts val="0"/>
              </a:spcAft>
              <a:buNone/>
            </a:pPr>
            <a:r>
              <a:rPr b="1" lang="en-US" sz="7000">
                <a:solidFill>
                  <a:srgbClr val="FFFFFF"/>
                </a:solidFill>
                <a:latin typeface="Cairo"/>
                <a:ea typeface="Cairo"/>
                <a:cs typeface="Cairo"/>
                <a:sym typeface="Cairo"/>
              </a:rPr>
              <a:t>(CSR) </a:t>
            </a:r>
            <a:endParaRPr b="1" sz="7000">
              <a:solidFill>
                <a:srgbClr val="FFFFFF"/>
              </a:solidFill>
              <a:latin typeface="Cairo"/>
              <a:ea typeface="Cairo"/>
              <a:cs typeface="Cairo"/>
              <a:sym typeface="Cairo"/>
            </a:endParaRPr>
          </a:p>
          <a:p>
            <a:pPr indent="0" lvl="0" marL="0" marR="0" rtl="0" algn="ctr">
              <a:lnSpc>
                <a:spcPct val="100000"/>
              </a:lnSpc>
              <a:spcBef>
                <a:spcPts val="0"/>
              </a:spcBef>
              <a:spcAft>
                <a:spcPts val="0"/>
              </a:spcAft>
              <a:buNone/>
            </a:pPr>
            <a:r>
              <a:rPr b="1" lang="en-US" sz="7000">
                <a:solidFill>
                  <a:srgbClr val="FFFFFF"/>
                </a:solidFill>
                <a:latin typeface="Cairo"/>
                <a:ea typeface="Cairo"/>
                <a:cs typeface="Cairo"/>
                <a:sym typeface="Cairo"/>
              </a:rPr>
              <a:t>or </a:t>
            </a:r>
            <a:endParaRPr b="1" sz="7000">
              <a:solidFill>
                <a:srgbClr val="FFFFFF"/>
              </a:solidFill>
              <a:latin typeface="Cairo"/>
              <a:ea typeface="Cairo"/>
              <a:cs typeface="Cairo"/>
              <a:sym typeface="Cairo"/>
            </a:endParaRPr>
          </a:p>
          <a:p>
            <a:pPr indent="0" lvl="0" marL="0" marR="0" rtl="0" algn="ctr">
              <a:lnSpc>
                <a:spcPct val="100000"/>
              </a:lnSpc>
              <a:spcBef>
                <a:spcPts val="0"/>
              </a:spcBef>
              <a:spcAft>
                <a:spcPts val="0"/>
              </a:spcAft>
              <a:buNone/>
            </a:pPr>
            <a:r>
              <a:rPr b="1" lang="en-US" sz="7000">
                <a:solidFill>
                  <a:srgbClr val="FFFFFF"/>
                </a:solidFill>
                <a:latin typeface="Cairo"/>
                <a:ea typeface="Cairo"/>
                <a:cs typeface="Cairo"/>
                <a:sym typeface="Cairo"/>
              </a:rPr>
              <a:t>corporate citizenship</a:t>
            </a:r>
            <a:endParaRPr b="1" sz="7000">
              <a:solidFill>
                <a:srgbClr val="FFFFFF"/>
              </a:solidFill>
              <a:latin typeface="Cairo"/>
              <a:ea typeface="Cairo"/>
              <a:cs typeface="Cairo"/>
              <a:sym typeface="Cairo"/>
            </a:endParaRPr>
          </a:p>
          <a:p>
            <a:pPr indent="0" lvl="0" marL="0" marR="0" rtl="0" algn="ctr">
              <a:lnSpc>
                <a:spcPct val="100000"/>
              </a:lnSpc>
              <a:spcBef>
                <a:spcPts val="0"/>
              </a:spcBef>
              <a:spcAft>
                <a:spcPts val="0"/>
              </a:spcAft>
              <a:buNone/>
            </a:pPr>
            <a:r>
              <a:t/>
            </a:r>
            <a:endParaRPr b="1" sz="7000">
              <a:solidFill>
                <a:srgbClr val="FFFFFF"/>
              </a:solidFill>
              <a:latin typeface="Cairo"/>
              <a:ea typeface="Cairo"/>
              <a:cs typeface="Cairo"/>
              <a:sym typeface="Cairo"/>
            </a:endParaRPr>
          </a:p>
        </p:txBody>
      </p:sp>
      <p:sp>
        <p:nvSpPr>
          <p:cNvPr id="287" name="Google Shape;287;p22"/>
          <p:cNvSpPr txBox="1"/>
          <p:nvPr/>
        </p:nvSpPr>
        <p:spPr>
          <a:xfrm>
            <a:off x="885525" y="1015800"/>
            <a:ext cx="9484500" cy="75126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b="1" lang="en-US" sz="4000">
                <a:solidFill>
                  <a:srgbClr val="144D50"/>
                </a:solidFill>
                <a:latin typeface="PT Sans"/>
                <a:ea typeface="PT Sans"/>
                <a:cs typeface="PT Sans"/>
                <a:sym typeface="PT Sans"/>
              </a:rPr>
              <a:t>Corporate social responsibility (CSR)</a:t>
            </a:r>
            <a:r>
              <a:rPr lang="en-US" sz="4000">
                <a:solidFill>
                  <a:srgbClr val="144D50"/>
                </a:solidFill>
                <a:latin typeface="PT Sans"/>
                <a:ea typeface="PT Sans"/>
                <a:cs typeface="PT Sans"/>
                <a:sym typeface="PT Sans"/>
              </a:rPr>
              <a:t> or </a:t>
            </a:r>
            <a:r>
              <a:rPr b="1" lang="en-US" sz="4000">
                <a:solidFill>
                  <a:srgbClr val="144D50"/>
                </a:solidFill>
                <a:latin typeface="PT Sans"/>
                <a:ea typeface="PT Sans"/>
                <a:cs typeface="PT Sans"/>
                <a:sym typeface="PT Sans"/>
              </a:rPr>
              <a:t>corporate citizenship</a:t>
            </a:r>
            <a:r>
              <a:rPr lang="en-US" sz="4000">
                <a:solidFill>
                  <a:srgbClr val="144D50"/>
                </a:solidFill>
                <a:latin typeface="PT Sans"/>
                <a:ea typeface="PT Sans"/>
                <a:cs typeface="PT Sans"/>
                <a:sym typeface="PT Sans"/>
              </a:rPr>
              <a:t> is a business principle stating that the long-term interests of business are best served when its profitability and growth are accomplished alongside the development of communities, the protection and sustainability of the environment, and the improvement of people’s quality of life.</a:t>
            </a:r>
            <a:endParaRPr sz="40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291" name="Shape 291"/>
        <p:cNvGrpSpPr/>
        <p:nvPr/>
      </p:nvGrpSpPr>
      <p:grpSpPr>
        <a:xfrm>
          <a:off x="0" y="0"/>
          <a:ext cx="0" cy="0"/>
          <a:chOff x="0" y="0"/>
          <a:chExt cx="0" cy="0"/>
        </a:xfrm>
      </p:grpSpPr>
      <p:grpSp>
        <p:nvGrpSpPr>
          <p:cNvPr id="292" name="Google Shape;292;p23"/>
          <p:cNvGrpSpPr/>
          <p:nvPr/>
        </p:nvGrpSpPr>
        <p:grpSpPr>
          <a:xfrm>
            <a:off x="0" y="22106"/>
            <a:ext cx="18288521" cy="9655224"/>
            <a:chOff x="0" y="-28575"/>
            <a:chExt cx="3219300" cy="1699594"/>
          </a:xfrm>
        </p:grpSpPr>
        <p:sp>
          <p:nvSpPr>
            <p:cNvPr id="293" name="Google Shape;293;p23"/>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294" name="Google Shape;294;p23"/>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5" name="Google Shape;295;p23"/>
          <p:cNvGrpSpPr/>
          <p:nvPr/>
        </p:nvGrpSpPr>
        <p:grpSpPr>
          <a:xfrm>
            <a:off x="0" y="1850900"/>
            <a:ext cx="11106728" cy="6290320"/>
            <a:chOff x="0" y="-28575"/>
            <a:chExt cx="1955100" cy="445200"/>
          </a:xfrm>
        </p:grpSpPr>
        <p:sp>
          <p:nvSpPr>
            <p:cNvPr id="296" name="Google Shape;296;p23"/>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297" name="Google Shape;297;p23"/>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98" name="Google Shape;298;p23"/>
          <p:cNvSpPr txBox="1"/>
          <p:nvPr/>
        </p:nvSpPr>
        <p:spPr>
          <a:xfrm>
            <a:off x="11106727" y="3639567"/>
            <a:ext cx="7181400" cy="21549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7000">
                <a:solidFill>
                  <a:srgbClr val="FFFFFF"/>
                </a:solidFill>
                <a:latin typeface="Cairo"/>
                <a:ea typeface="Cairo"/>
                <a:cs typeface="Cairo"/>
                <a:sym typeface="Cairo"/>
              </a:rPr>
              <a:t>Social responsibilities </a:t>
            </a:r>
            <a:endParaRPr b="1" sz="7000">
              <a:solidFill>
                <a:srgbClr val="FFFFFF"/>
              </a:solidFill>
              <a:latin typeface="Cairo"/>
              <a:ea typeface="Cairo"/>
              <a:cs typeface="Cairo"/>
              <a:sym typeface="Cairo"/>
            </a:endParaRPr>
          </a:p>
        </p:txBody>
      </p:sp>
      <p:sp>
        <p:nvSpPr>
          <p:cNvPr id="299" name="Google Shape;299;p23"/>
          <p:cNvSpPr/>
          <p:nvPr/>
        </p:nvSpPr>
        <p:spPr>
          <a:xfrm>
            <a:off x="988750" y="4656000"/>
            <a:ext cx="1189249" cy="1243729"/>
          </a:xfrm>
          <a:custGeom>
            <a:rect b="b" l="l" r="r" t="t"/>
            <a:pathLst>
              <a:path extrusionOk="0" h="1204580" w="1189249">
                <a:moveTo>
                  <a:pt x="0" y="0"/>
                </a:moveTo>
                <a:lnTo>
                  <a:pt x="1189249" y="0"/>
                </a:lnTo>
                <a:lnTo>
                  <a:pt x="1189249" y="1204580"/>
                </a:lnTo>
                <a:lnTo>
                  <a:pt x="0" y="1204580"/>
                </a:lnTo>
                <a:lnTo>
                  <a:pt x="0" y="0"/>
                </a:lnTo>
                <a:close/>
              </a:path>
            </a:pathLst>
          </a:custGeom>
          <a:blipFill rotWithShape="1">
            <a:blip r:embed="rId3">
              <a:alphaModFix/>
            </a:blip>
            <a:stretch>
              <a:fillRect b="0" l="0" r="0" t="0"/>
            </a:stretch>
          </a:blipFill>
          <a:ln>
            <a:noFill/>
          </a:ln>
        </p:spPr>
      </p:sp>
      <p:sp>
        <p:nvSpPr>
          <p:cNvPr id="300" name="Google Shape;300;p23"/>
          <p:cNvSpPr txBox="1"/>
          <p:nvPr/>
        </p:nvSpPr>
        <p:spPr>
          <a:xfrm>
            <a:off x="3396873" y="3098872"/>
            <a:ext cx="7125600" cy="40026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b="1" lang="en-US" sz="5000">
                <a:solidFill>
                  <a:srgbClr val="144D50"/>
                </a:solidFill>
                <a:latin typeface="PT Sans"/>
                <a:ea typeface="PT Sans"/>
                <a:cs typeface="PT Sans"/>
                <a:sym typeface="PT Sans"/>
              </a:rPr>
              <a:t>Social responsibilities </a:t>
            </a:r>
            <a:r>
              <a:rPr lang="en-US" sz="5000">
                <a:solidFill>
                  <a:srgbClr val="144D50"/>
                </a:solidFill>
                <a:latin typeface="PT Sans"/>
                <a:ea typeface="PT Sans"/>
                <a:cs typeface="PT Sans"/>
                <a:sym typeface="PT Sans"/>
              </a:rPr>
              <a:t>are ethical obligations to customers, employees and the public.</a:t>
            </a:r>
            <a:endParaRPr sz="50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304" name="Shape 304"/>
        <p:cNvGrpSpPr/>
        <p:nvPr/>
      </p:nvGrpSpPr>
      <p:grpSpPr>
        <a:xfrm>
          <a:off x="0" y="0"/>
          <a:ext cx="0" cy="0"/>
          <a:chOff x="0" y="0"/>
          <a:chExt cx="0" cy="0"/>
        </a:xfrm>
      </p:grpSpPr>
      <p:grpSp>
        <p:nvGrpSpPr>
          <p:cNvPr id="305" name="Google Shape;305;p24"/>
          <p:cNvGrpSpPr/>
          <p:nvPr/>
        </p:nvGrpSpPr>
        <p:grpSpPr>
          <a:xfrm>
            <a:off x="1" y="0"/>
            <a:ext cx="18288521" cy="10276425"/>
            <a:chOff x="0" y="-28575"/>
            <a:chExt cx="3219300" cy="1699594"/>
          </a:xfrm>
        </p:grpSpPr>
        <p:sp>
          <p:nvSpPr>
            <p:cNvPr id="306" name="Google Shape;306;p24"/>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307" name="Google Shape;307;p24"/>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8" name="Google Shape;308;p24"/>
          <p:cNvGrpSpPr/>
          <p:nvPr/>
        </p:nvGrpSpPr>
        <p:grpSpPr>
          <a:xfrm>
            <a:off x="1" y="457200"/>
            <a:ext cx="11106728" cy="2691857"/>
            <a:chOff x="0" y="-28575"/>
            <a:chExt cx="1955100" cy="445200"/>
          </a:xfrm>
        </p:grpSpPr>
        <p:sp>
          <p:nvSpPr>
            <p:cNvPr id="309" name="Google Shape;309;p24"/>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310" name="Google Shape;310;p24"/>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1" name="Google Shape;311;p24"/>
          <p:cNvGrpSpPr/>
          <p:nvPr/>
        </p:nvGrpSpPr>
        <p:grpSpPr>
          <a:xfrm rot="10800000">
            <a:off x="-3" y="3156469"/>
            <a:ext cx="11106728" cy="1846779"/>
            <a:chOff x="0" y="-28575"/>
            <a:chExt cx="1955100" cy="445200"/>
          </a:xfrm>
        </p:grpSpPr>
        <p:sp>
          <p:nvSpPr>
            <p:cNvPr id="312" name="Google Shape;312;p24"/>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313" name="Google Shape;313;p24"/>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4" name="Google Shape;314;p24"/>
          <p:cNvGrpSpPr/>
          <p:nvPr/>
        </p:nvGrpSpPr>
        <p:grpSpPr>
          <a:xfrm>
            <a:off x="0" y="4827152"/>
            <a:ext cx="11106728" cy="1159835"/>
            <a:chOff x="0" y="-28575"/>
            <a:chExt cx="1955100" cy="445200"/>
          </a:xfrm>
        </p:grpSpPr>
        <p:sp>
          <p:nvSpPr>
            <p:cNvPr id="315" name="Google Shape;315;p24"/>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316" name="Google Shape;316;p24"/>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7" name="Google Shape;317;p24"/>
          <p:cNvGrpSpPr/>
          <p:nvPr/>
        </p:nvGrpSpPr>
        <p:grpSpPr>
          <a:xfrm rot="10800000">
            <a:off x="-3" y="6033035"/>
            <a:ext cx="11106728" cy="3920787"/>
            <a:chOff x="0" y="-28575"/>
            <a:chExt cx="1955100" cy="445200"/>
          </a:xfrm>
        </p:grpSpPr>
        <p:sp>
          <p:nvSpPr>
            <p:cNvPr id="318" name="Google Shape;318;p24"/>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319" name="Google Shape;319;p24"/>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20" name="Google Shape;320;p24"/>
          <p:cNvSpPr txBox="1"/>
          <p:nvPr/>
        </p:nvSpPr>
        <p:spPr>
          <a:xfrm>
            <a:off x="11106729" y="1498234"/>
            <a:ext cx="7181400" cy="43869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US" sz="9500">
                <a:solidFill>
                  <a:srgbClr val="FFFFFF"/>
                </a:solidFill>
                <a:latin typeface="Cairo"/>
                <a:ea typeface="Cairo"/>
                <a:cs typeface="Cairo"/>
                <a:sym typeface="Cairo"/>
              </a:rPr>
              <a:t>	</a:t>
            </a:r>
            <a:r>
              <a:rPr b="1" lang="en-US" sz="9500">
                <a:solidFill>
                  <a:srgbClr val="FFFFFF"/>
                </a:solidFill>
                <a:latin typeface="Cairo"/>
                <a:ea typeface="Cairo"/>
                <a:cs typeface="Cairo"/>
                <a:sym typeface="Cairo"/>
              </a:rPr>
              <a:t>CSR</a:t>
            </a:r>
            <a:r>
              <a:rPr lang="en-US" sz="9500">
                <a:solidFill>
                  <a:srgbClr val="FFFFFF"/>
                </a:solidFill>
                <a:latin typeface="Cairo"/>
                <a:ea typeface="Cairo"/>
                <a:cs typeface="Cairo"/>
                <a:sym typeface="Cairo"/>
              </a:rPr>
              <a:t> is manifested by</a:t>
            </a:r>
            <a:endParaRPr/>
          </a:p>
        </p:txBody>
      </p:sp>
      <p:sp>
        <p:nvSpPr>
          <p:cNvPr id="321" name="Google Shape;321;p24"/>
          <p:cNvSpPr txBox="1"/>
          <p:nvPr/>
        </p:nvSpPr>
        <p:spPr>
          <a:xfrm>
            <a:off x="271550" y="829025"/>
            <a:ext cx="10835100" cy="20475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3500">
                <a:solidFill>
                  <a:srgbClr val="144D50"/>
                </a:solidFill>
                <a:latin typeface="PT Sans"/>
                <a:ea typeface="PT Sans"/>
                <a:cs typeface="PT Sans"/>
                <a:sym typeface="PT Sans"/>
              </a:rPr>
              <a:t>1.	A working environment characterized by programs on health and safety, family welfare, equal opportunity, rewards and legal reasonable working hours.</a:t>
            </a:r>
            <a:endParaRPr sz="3500"/>
          </a:p>
        </p:txBody>
      </p:sp>
      <p:sp>
        <p:nvSpPr>
          <p:cNvPr id="322" name="Google Shape;322;p24"/>
          <p:cNvSpPr txBox="1"/>
          <p:nvPr/>
        </p:nvSpPr>
        <p:spPr>
          <a:xfrm>
            <a:off x="271551" y="3359465"/>
            <a:ext cx="10835100" cy="12930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3500">
                <a:solidFill>
                  <a:srgbClr val="144D50"/>
                </a:solidFill>
                <a:latin typeface="PT Sans"/>
                <a:ea typeface="PT Sans"/>
                <a:cs typeface="PT Sans"/>
                <a:sym typeface="PT Sans"/>
              </a:rPr>
              <a:t>2.	Harmonious relationship between the business and the community</a:t>
            </a:r>
            <a:endParaRPr sz="3500"/>
          </a:p>
        </p:txBody>
      </p:sp>
      <p:sp>
        <p:nvSpPr>
          <p:cNvPr id="323" name="Google Shape;323;p24"/>
          <p:cNvSpPr txBox="1"/>
          <p:nvPr/>
        </p:nvSpPr>
        <p:spPr>
          <a:xfrm>
            <a:off x="271550" y="5086702"/>
            <a:ext cx="10835100" cy="5388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3500">
                <a:solidFill>
                  <a:srgbClr val="144D50"/>
                </a:solidFill>
                <a:latin typeface="PT Sans"/>
                <a:ea typeface="PT Sans"/>
                <a:cs typeface="PT Sans"/>
                <a:sym typeface="PT Sans"/>
              </a:rPr>
              <a:t>3.	Business concern for sustainable environment</a:t>
            </a:r>
            <a:endParaRPr sz="3500"/>
          </a:p>
        </p:txBody>
      </p:sp>
      <p:sp>
        <p:nvSpPr>
          <p:cNvPr id="324" name="Google Shape;324;p24"/>
          <p:cNvSpPr txBox="1"/>
          <p:nvPr/>
        </p:nvSpPr>
        <p:spPr>
          <a:xfrm>
            <a:off x="271550" y="6047800"/>
            <a:ext cx="10835100" cy="35562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3500">
                <a:solidFill>
                  <a:srgbClr val="144D50"/>
                </a:solidFill>
                <a:latin typeface="PT Sans"/>
                <a:ea typeface="PT Sans"/>
                <a:cs typeface="PT Sans"/>
                <a:sym typeface="PT Sans"/>
              </a:rPr>
              <a:t>4.	Contributions to programs that address social needs beyond the immediate community. The business becomes a good citizen, not only of the community where it is located but also of the country and of the world.</a:t>
            </a:r>
            <a:endParaRPr sz="35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5"/>
          <p:cNvSpPr txBox="1"/>
          <p:nvPr>
            <p:ph idx="1" type="body"/>
          </p:nvPr>
        </p:nvSpPr>
        <p:spPr>
          <a:xfrm>
            <a:off x="672525" y="2756625"/>
            <a:ext cx="16650000" cy="6829800"/>
          </a:xfrm>
          <a:prstGeom prst="rect">
            <a:avLst/>
          </a:prstGeom>
          <a:solidFill>
            <a:srgbClr val="A4D8DB"/>
          </a:solidFill>
        </p:spPr>
        <p:txBody>
          <a:bodyPr anchorCtr="0" anchor="t" bIns="45700" lIns="91425" spcFirstLastPara="1" rIns="91425" wrap="square" tIns="45700">
            <a:normAutofit/>
          </a:bodyPr>
          <a:lstStyle/>
          <a:p>
            <a:pPr indent="0" lvl="0" marL="0" rtl="0" algn="l">
              <a:lnSpc>
                <a:spcPct val="115000"/>
              </a:lnSpc>
              <a:spcBef>
                <a:spcPts val="640"/>
              </a:spcBef>
              <a:spcAft>
                <a:spcPts val="0"/>
              </a:spcAft>
              <a:buNone/>
            </a:pPr>
            <a:r>
              <a:rPr lang="en-US" sz="6000"/>
              <a:t>1.	Promotes goodwill and enhances the business reputation</a:t>
            </a:r>
            <a:endParaRPr sz="6000"/>
          </a:p>
          <a:p>
            <a:pPr indent="0" lvl="0" marL="0" rtl="0" algn="l">
              <a:lnSpc>
                <a:spcPct val="115000"/>
              </a:lnSpc>
              <a:spcBef>
                <a:spcPts val="640"/>
              </a:spcBef>
              <a:spcAft>
                <a:spcPts val="0"/>
              </a:spcAft>
              <a:buNone/>
            </a:pPr>
            <a:r>
              <a:rPr lang="en-US" sz="6000"/>
              <a:t>2.	Enhances customer loyalty</a:t>
            </a:r>
            <a:endParaRPr sz="6000"/>
          </a:p>
          <a:p>
            <a:pPr indent="0" lvl="0" marL="0" rtl="0" algn="l">
              <a:lnSpc>
                <a:spcPct val="115000"/>
              </a:lnSpc>
              <a:spcBef>
                <a:spcPts val="640"/>
              </a:spcBef>
              <a:spcAft>
                <a:spcPts val="0"/>
              </a:spcAft>
              <a:buNone/>
            </a:pPr>
            <a:r>
              <a:rPr lang="en-US" sz="6000"/>
              <a:t>3.	Improves employee commitment and productivity</a:t>
            </a:r>
            <a:endParaRPr sz="6000"/>
          </a:p>
          <a:p>
            <a:pPr indent="0" lvl="0" marL="0" rtl="0" algn="l">
              <a:lnSpc>
                <a:spcPct val="115000"/>
              </a:lnSpc>
              <a:spcBef>
                <a:spcPts val="640"/>
              </a:spcBef>
              <a:spcAft>
                <a:spcPts val="0"/>
              </a:spcAft>
              <a:buNone/>
            </a:pPr>
            <a:r>
              <a:rPr lang="en-US" sz="6000"/>
              <a:t>4.	Provides tax benefits</a:t>
            </a:r>
            <a:endParaRPr sz="6000"/>
          </a:p>
        </p:txBody>
      </p:sp>
      <p:sp>
        <p:nvSpPr>
          <p:cNvPr id="330" name="Google Shape;330;p25"/>
          <p:cNvSpPr txBox="1"/>
          <p:nvPr>
            <p:ph type="title"/>
          </p:nvPr>
        </p:nvSpPr>
        <p:spPr>
          <a:xfrm>
            <a:off x="532000" y="612625"/>
            <a:ext cx="16790100" cy="1712400"/>
          </a:xfrm>
          <a:prstGeom prst="rect">
            <a:avLst/>
          </a:prstGeom>
          <a:solidFill>
            <a:srgbClr val="144D50"/>
          </a:solidFill>
        </p:spPr>
        <p:txBody>
          <a:bodyPr anchorCtr="0" anchor="t" bIns="45700" lIns="91425" spcFirstLastPara="1" rIns="91425" wrap="square" tIns="45700">
            <a:normAutofit/>
          </a:bodyPr>
          <a:lstStyle/>
          <a:p>
            <a:pPr indent="0" lvl="0" marL="0" rtl="0" algn="l">
              <a:spcBef>
                <a:spcPts val="0"/>
              </a:spcBef>
              <a:spcAft>
                <a:spcPts val="0"/>
              </a:spcAft>
              <a:buNone/>
            </a:pPr>
            <a:r>
              <a:rPr lang="en-US" sz="5000"/>
              <a:t>The practice of corporate social responsibility provides the following benefits:</a:t>
            </a:r>
            <a:endParaRPr sz="50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26"/>
          <p:cNvSpPr txBox="1"/>
          <p:nvPr>
            <p:ph idx="1" type="body"/>
          </p:nvPr>
        </p:nvSpPr>
        <p:spPr>
          <a:xfrm>
            <a:off x="672525" y="2604225"/>
            <a:ext cx="16650000" cy="4553100"/>
          </a:xfrm>
          <a:prstGeom prst="rect">
            <a:avLst/>
          </a:prstGeom>
          <a:solidFill>
            <a:srgbClr val="A4D8DB"/>
          </a:solidFill>
        </p:spPr>
        <p:txBody>
          <a:bodyPr anchorCtr="0" anchor="t" bIns="45700" lIns="91425" spcFirstLastPara="1" rIns="91425" wrap="square" tIns="45700">
            <a:normAutofit/>
          </a:bodyPr>
          <a:lstStyle/>
          <a:p>
            <a:pPr indent="0" lvl="0" marL="0" rtl="0" algn="l">
              <a:lnSpc>
                <a:spcPct val="115000"/>
              </a:lnSpc>
              <a:spcBef>
                <a:spcPts val="640"/>
              </a:spcBef>
              <a:spcAft>
                <a:spcPts val="0"/>
              </a:spcAft>
              <a:buClr>
                <a:schemeClr val="dk1"/>
              </a:buClr>
              <a:buSzPts val="1100"/>
              <a:buFont typeface="Arial"/>
              <a:buNone/>
            </a:pPr>
            <a:r>
              <a:rPr lang="en-US" sz="6000"/>
              <a:t>5.	Provides continuing harmonious relationship with community officials and leaders</a:t>
            </a:r>
            <a:endParaRPr sz="6000"/>
          </a:p>
          <a:p>
            <a:pPr indent="0" lvl="0" marL="0" rtl="0" algn="l">
              <a:lnSpc>
                <a:spcPct val="115000"/>
              </a:lnSpc>
              <a:spcBef>
                <a:spcPts val="640"/>
              </a:spcBef>
              <a:spcAft>
                <a:spcPts val="0"/>
              </a:spcAft>
              <a:buClr>
                <a:schemeClr val="dk1"/>
              </a:buClr>
              <a:buSzPts val="1100"/>
              <a:buFont typeface="Arial"/>
              <a:buNone/>
            </a:pPr>
            <a:r>
              <a:rPr lang="en-US" sz="6000"/>
              <a:t>6.	Promotes corporate name awareness</a:t>
            </a:r>
            <a:endParaRPr sz="6000"/>
          </a:p>
          <a:p>
            <a:pPr indent="0" lvl="0" marL="0" rtl="0" algn="l">
              <a:lnSpc>
                <a:spcPct val="115000"/>
              </a:lnSpc>
              <a:spcBef>
                <a:spcPts val="640"/>
              </a:spcBef>
              <a:spcAft>
                <a:spcPts val="0"/>
              </a:spcAft>
              <a:buNone/>
            </a:pPr>
            <a:r>
              <a:rPr lang="en-US" sz="6000"/>
              <a:t>7.	Promotes product recognition</a:t>
            </a:r>
            <a:endParaRPr sz="6000"/>
          </a:p>
        </p:txBody>
      </p:sp>
      <p:sp>
        <p:nvSpPr>
          <p:cNvPr id="336" name="Google Shape;336;p26"/>
          <p:cNvSpPr txBox="1"/>
          <p:nvPr>
            <p:ph type="title"/>
          </p:nvPr>
        </p:nvSpPr>
        <p:spPr>
          <a:xfrm>
            <a:off x="532000" y="460225"/>
            <a:ext cx="16790100" cy="1712400"/>
          </a:xfrm>
          <a:prstGeom prst="rect">
            <a:avLst/>
          </a:prstGeom>
          <a:solidFill>
            <a:srgbClr val="144D50"/>
          </a:solidFill>
        </p:spPr>
        <p:txBody>
          <a:bodyPr anchorCtr="0" anchor="t" bIns="45700" lIns="91425" spcFirstLastPara="1" rIns="91425" wrap="square" tIns="45700">
            <a:normAutofit/>
          </a:bodyPr>
          <a:lstStyle/>
          <a:p>
            <a:pPr indent="0" lvl="0" marL="0" rtl="0" algn="l">
              <a:spcBef>
                <a:spcPts val="0"/>
              </a:spcBef>
              <a:spcAft>
                <a:spcPts val="0"/>
              </a:spcAft>
              <a:buNone/>
            </a:pPr>
            <a:r>
              <a:rPr lang="en-US" sz="5000"/>
              <a:t>The practice of corporate social responsibility provides the following benefits:</a:t>
            </a:r>
            <a:endParaRPr sz="50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27"/>
          <p:cNvSpPr txBox="1"/>
          <p:nvPr>
            <p:ph idx="1" type="body"/>
          </p:nvPr>
        </p:nvSpPr>
        <p:spPr>
          <a:xfrm>
            <a:off x="672525" y="2604225"/>
            <a:ext cx="16650000" cy="6127200"/>
          </a:xfrm>
          <a:prstGeom prst="rect">
            <a:avLst/>
          </a:prstGeom>
          <a:solidFill>
            <a:srgbClr val="A4D8DB"/>
          </a:solidFill>
        </p:spPr>
        <p:txBody>
          <a:bodyPr anchorCtr="0" anchor="t" bIns="45700" lIns="91425" spcFirstLastPara="1" rIns="91425" wrap="square" tIns="45700">
            <a:noAutofit/>
          </a:bodyPr>
          <a:lstStyle/>
          <a:p>
            <a:pPr indent="0" lvl="0" marL="0" rtl="0" algn="l">
              <a:lnSpc>
                <a:spcPct val="115000"/>
              </a:lnSpc>
              <a:spcBef>
                <a:spcPts val="640"/>
              </a:spcBef>
              <a:spcAft>
                <a:spcPts val="0"/>
              </a:spcAft>
              <a:buNone/>
            </a:pPr>
            <a:r>
              <a:rPr lang="en-US" sz="5500"/>
              <a:t>1.	Honesty in advertising or truth in advertising</a:t>
            </a:r>
            <a:endParaRPr sz="5500"/>
          </a:p>
          <a:p>
            <a:pPr indent="0" lvl="0" marL="0" rtl="0" algn="l">
              <a:lnSpc>
                <a:spcPct val="115000"/>
              </a:lnSpc>
              <a:spcBef>
                <a:spcPts val="640"/>
              </a:spcBef>
              <a:spcAft>
                <a:spcPts val="0"/>
              </a:spcAft>
              <a:buNone/>
            </a:pPr>
            <a:r>
              <a:rPr lang="en-US" sz="5500"/>
              <a:t>2.	Production and distribution of organically grown fruits and vegetables and other food products</a:t>
            </a:r>
            <a:endParaRPr sz="5500"/>
          </a:p>
          <a:p>
            <a:pPr indent="0" lvl="0" marL="0" rtl="0" algn="l">
              <a:lnSpc>
                <a:spcPct val="115000"/>
              </a:lnSpc>
              <a:spcBef>
                <a:spcPts val="640"/>
              </a:spcBef>
              <a:spcAft>
                <a:spcPts val="0"/>
              </a:spcAft>
              <a:buNone/>
            </a:pPr>
            <a:r>
              <a:rPr lang="en-US" sz="5500"/>
              <a:t>3.	Volunteering in the promotion of waste management like recycling and </a:t>
            </a:r>
            <a:br>
              <a:rPr lang="en-US" sz="5500"/>
            </a:br>
            <a:r>
              <a:rPr lang="en-US" sz="5500"/>
              <a:t>preservation of the environment</a:t>
            </a:r>
            <a:endParaRPr sz="5500"/>
          </a:p>
        </p:txBody>
      </p:sp>
      <p:sp>
        <p:nvSpPr>
          <p:cNvPr id="342" name="Google Shape;342;p27"/>
          <p:cNvSpPr txBox="1"/>
          <p:nvPr>
            <p:ph type="title"/>
          </p:nvPr>
        </p:nvSpPr>
        <p:spPr>
          <a:xfrm>
            <a:off x="532000" y="460225"/>
            <a:ext cx="16790100" cy="1712400"/>
          </a:xfrm>
          <a:prstGeom prst="rect">
            <a:avLst/>
          </a:prstGeom>
          <a:solidFill>
            <a:srgbClr val="144D50"/>
          </a:solidFill>
        </p:spPr>
        <p:txBody>
          <a:bodyPr anchorCtr="0" anchor="t" bIns="45700" lIns="91425" spcFirstLastPara="1" rIns="91425" wrap="square" tIns="45700">
            <a:normAutofit/>
          </a:bodyPr>
          <a:lstStyle/>
          <a:p>
            <a:pPr indent="0" lvl="0" marL="0" rtl="0" algn="l">
              <a:spcBef>
                <a:spcPts val="0"/>
              </a:spcBef>
              <a:spcAft>
                <a:spcPts val="0"/>
              </a:spcAft>
              <a:buNone/>
            </a:pPr>
            <a:r>
              <a:rPr lang="en-US" sz="5000"/>
              <a:t>Socially desirable and ethical practices that may not entail additional cost or money include:</a:t>
            </a:r>
            <a:endParaRPr sz="50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28"/>
          <p:cNvSpPr txBox="1"/>
          <p:nvPr>
            <p:ph idx="1" type="body"/>
          </p:nvPr>
        </p:nvSpPr>
        <p:spPr>
          <a:xfrm>
            <a:off x="672525" y="2604225"/>
            <a:ext cx="16650000" cy="7279500"/>
          </a:xfrm>
          <a:prstGeom prst="rect">
            <a:avLst/>
          </a:prstGeom>
          <a:solidFill>
            <a:srgbClr val="A4D8DB"/>
          </a:solidFill>
        </p:spPr>
        <p:txBody>
          <a:bodyPr anchorCtr="0" anchor="t" bIns="45700" lIns="91425" spcFirstLastPara="1" rIns="91425" wrap="square" tIns="45700">
            <a:noAutofit/>
          </a:bodyPr>
          <a:lstStyle/>
          <a:p>
            <a:pPr indent="0" lvl="0" marL="0" rtl="0" algn="l">
              <a:lnSpc>
                <a:spcPct val="115000"/>
              </a:lnSpc>
              <a:spcBef>
                <a:spcPts val="640"/>
              </a:spcBef>
              <a:spcAft>
                <a:spcPts val="0"/>
              </a:spcAft>
              <a:buNone/>
            </a:pPr>
            <a:r>
              <a:rPr lang="en-US" sz="5500"/>
              <a:t>4.	Boycotting business products, TV stations and other media that promote advertisements that promote sex and objectionable shows</a:t>
            </a:r>
            <a:endParaRPr sz="5500"/>
          </a:p>
          <a:p>
            <a:pPr indent="0" lvl="0" marL="0" rtl="0" algn="l">
              <a:lnSpc>
                <a:spcPct val="115000"/>
              </a:lnSpc>
              <a:spcBef>
                <a:spcPts val="640"/>
              </a:spcBef>
              <a:spcAft>
                <a:spcPts val="0"/>
              </a:spcAft>
              <a:buNone/>
            </a:pPr>
            <a:r>
              <a:rPr lang="en-US" sz="5500"/>
              <a:t>5.	Rendering an honest day’s work among the employees</a:t>
            </a:r>
            <a:endParaRPr sz="5500"/>
          </a:p>
          <a:p>
            <a:pPr indent="0" lvl="0" marL="0" rtl="0" algn="l">
              <a:lnSpc>
                <a:spcPct val="115000"/>
              </a:lnSpc>
              <a:spcBef>
                <a:spcPts val="640"/>
              </a:spcBef>
              <a:spcAft>
                <a:spcPts val="0"/>
              </a:spcAft>
              <a:buNone/>
            </a:pPr>
            <a:r>
              <a:rPr lang="en-US" sz="5500"/>
              <a:t>6.	Formulation of and compliance </a:t>
            </a:r>
            <a:br>
              <a:rPr lang="en-US" sz="5500"/>
            </a:br>
            <a:r>
              <a:rPr lang="en-US" sz="5500"/>
              <a:t>with the business code of ethics.</a:t>
            </a:r>
            <a:endParaRPr sz="5500"/>
          </a:p>
        </p:txBody>
      </p:sp>
      <p:sp>
        <p:nvSpPr>
          <p:cNvPr id="348" name="Google Shape;348;p28"/>
          <p:cNvSpPr txBox="1"/>
          <p:nvPr>
            <p:ph type="title"/>
          </p:nvPr>
        </p:nvSpPr>
        <p:spPr>
          <a:xfrm>
            <a:off x="532000" y="460225"/>
            <a:ext cx="16790100" cy="1712400"/>
          </a:xfrm>
          <a:prstGeom prst="rect">
            <a:avLst/>
          </a:prstGeom>
          <a:solidFill>
            <a:srgbClr val="144D50"/>
          </a:solidFill>
        </p:spPr>
        <p:txBody>
          <a:bodyPr anchorCtr="0" anchor="t" bIns="45700" lIns="91425" spcFirstLastPara="1" rIns="91425" wrap="square" tIns="45700">
            <a:normAutofit/>
          </a:bodyPr>
          <a:lstStyle/>
          <a:p>
            <a:pPr indent="0" lvl="0" marL="0" rtl="0" algn="l">
              <a:spcBef>
                <a:spcPts val="0"/>
              </a:spcBef>
              <a:spcAft>
                <a:spcPts val="0"/>
              </a:spcAft>
              <a:buNone/>
            </a:pPr>
            <a:r>
              <a:rPr lang="en-US" sz="5000"/>
              <a:t>Socially desirable and ethical practices that may not entail additional cost or money include:</a:t>
            </a:r>
            <a:endParaRPr sz="50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352" name="Shape 352"/>
        <p:cNvGrpSpPr/>
        <p:nvPr/>
      </p:nvGrpSpPr>
      <p:grpSpPr>
        <a:xfrm>
          <a:off x="0" y="0"/>
          <a:ext cx="0" cy="0"/>
          <a:chOff x="0" y="0"/>
          <a:chExt cx="0" cy="0"/>
        </a:xfrm>
      </p:grpSpPr>
      <p:grpSp>
        <p:nvGrpSpPr>
          <p:cNvPr id="353" name="Google Shape;353;p29"/>
          <p:cNvGrpSpPr/>
          <p:nvPr/>
        </p:nvGrpSpPr>
        <p:grpSpPr>
          <a:xfrm>
            <a:off x="0" y="-1"/>
            <a:ext cx="18288521" cy="10286963"/>
            <a:chOff x="0" y="-28575"/>
            <a:chExt cx="3219300" cy="1699594"/>
          </a:xfrm>
        </p:grpSpPr>
        <p:sp>
          <p:nvSpPr>
            <p:cNvPr id="354" name="Google Shape;354;p29"/>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355" name="Google Shape;355;p29"/>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356" name="Google Shape;356;p29"/>
          <p:cNvPicPr preferRelativeResize="0"/>
          <p:nvPr/>
        </p:nvPicPr>
        <p:blipFill rotWithShape="1">
          <a:blip r:embed="rId3">
            <a:alphaModFix/>
          </a:blip>
          <a:srcRect b="18467" l="26664" r="0" t="0"/>
          <a:stretch/>
        </p:blipFill>
        <p:spPr>
          <a:xfrm>
            <a:off x="0" y="172965"/>
            <a:ext cx="7914949" cy="10114033"/>
          </a:xfrm>
          <a:prstGeom prst="rect">
            <a:avLst/>
          </a:prstGeom>
          <a:noFill/>
          <a:ln>
            <a:noFill/>
          </a:ln>
        </p:spPr>
      </p:pic>
      <p:sp>
        <p:nvSpPr>
          <p:cNvPr id="357" name="Google Shape;357;p29"/>
          <p:cNvSpPr txBox="1"/>
          <p:nvPr/>
        </p:nvSpPr>
        <p:spPr>
          <a:xfrm>
            <a:off x="8143542" y="94340"/>
            <a:ext cx="9344400" cy="3078600"/>
          </a:xfrm>
          <a:prstGeom prst="rect">
            <a:avLst/>
          </a:prstGeom>
          <a:noFill/>
          <a:ln>
            <a:noFill/>
          </a:ln>
        </p:spPr>
        <p:txBody>
          <a:bodyPr anchorCtr="0" anchor="t" bIns="0" lIns="0" spcFirstLastPara="1" rIns="0" wrap="square" tIns="0">
            <a:spAutoFit/>
          </a:bodyPr>
          <a:lstStyle/>
          <a:p>
            <a:pPr indent="0" lvl="0" marL="0" marR="0" rtl="0" algn="r">
              <a:lnSpc>
                <a:spcPct val="100000"/>
              </a:lnSpc>
              <a:spcBef>
                <a:spcPts val="0"/>
              </a:spcBef>
              <a:spcAft>
                <a:spcPts val="0"/>
              </a:spcAft>
              <a:buNone/>
            </a:pPr>
            <a:r>
              <a:rPr lang="en-US" sz="10000">
                <a:solidFill>
                  <a:srgbClr val="FFFFFF"/>
                </a:solidFill>
                <a:latin typeface="Cairo"/>
                <a:ea typeface="Cairo"/>
                <a:cs typeface="Cairo"/>
                <a:sym typeface="Cairo"/>
              </a:rPr>
              <a:t>An </a:t>
            </a:r>
            <a:r>
              <a:rPr b="1" lang="en-US" sz="9000">
                <a:solidFill>
                  <a:srgbClr val="FFFFFF"/>
                </a:solidFill>
                <a:latin typeface="Cairo"/>
                <a:ea typeface="Cairo"/>
                <a:cs typeface="Cairo"/>
                <a:sym typeface="Cairo"/>
              </a:rPr>
              <a:t>organization’s code of ethics</a:t>
            </a:r>
            <a:r>
              <a:rPr lang="en-US" sz="10000">
                <a:solidFill>
                  <a:srgbClr val="FFFFFF"/>
                </a:solidFill>
                <a:latin typeface="Cairo"/>
                <a:ea typeface="Cairo"/>
                <a:cs typeface="Cairo"/>
                <a:sym typeface="Cairo"/>
              </a:rPr>
              <a:t> </a:t>
            </a:r>
            <a:endParaRPr sz="10000"/>
          </a:p>
        </p:txBody>
      </p:sp>
      <p:sp>
        <p:nvSpPr>
          <p:cNvPr id="358" name="Google Shape;358;p29"/>
          <p:cNvSpPr txBox="1"/>
          <p:nvPr/>
        </p:nvSpPr>
        <p:spPr>
          <a:xfrm>
            <a:off x="8261300" y="3217450"/>
            <a:ext cx="9584400" cy="4371300"/>
          </a:xfrm>
          <a:prstGeom prst="rect">
            <a:avLst/>
          </a:prstGeom>
          <a:noFill/>
          <a:ln>
            <a:noFill/>
          </a:ln>
        </p:spPr>
        <p:txBody>
          <a:bodyPr anchorCtr="0" anchor="t" bIns="0" lIns="0" spcFirstLastPara="1" rIns="0" wrap="square" tIns="0">
            <a:spAutoFit/>
          </a:bodyPr>
          <a:lstStyle/>
          <a:p>
            <a:pPr indent="0" lvl="0" marL="0" marR="0" rtl="0" algn="l">
              <a:lnSpc>
                <a:spcPct val="156000"/>
              </a:lnSpc>
              <a:spcBef>
                <a:spcPts val="0"/>
              </a:spcBef>
              <a:spcAft>
                <a:spcPts val="0"/>
              </a:spcAft>
              <a:buNone/>
            </a:pPr>
            <a:r>
              <a:rPr lang="en-US" sz="5000">
                <a:solidFill>
                  <a:srgbClr val="144D50"/>
                </a:solidFill>
                <a:latin typeface="PT Sans"/>
                <a:ea typeface="PT Sans"/>
                <a:cs typeface="PT Sans"/>
                <a:sym typeface="PT Sans"/>
              </a:rPr>
              <a:t>is a formal document that states an organization’s primary values and the ethical rules it expects employees to follow.</a:t>
            </a:r>
            <a:endParaRPr sz="5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362" name="Shape 362"/>
        <p:cNvGrpSpPr/>
        <p:nvPr/>
      </p:nvGrpSpPr>
      <p:grpSpPr>
        <a:xfrm>
          <a:off x="0" y="0"/>
          <a:ext cx="0" cy="0"/>
          <a:chOff x="0" y="0"/>
          <a:chExt cx="0" cy="0"/>
        </a:xfrm>
      </p:grpSpPr>
      <p:grpSp>
        <p:nvGrpSpPr>
          <p:cNvPr id="363" name="Google Shape;363;p30"/>
          <p:cNvGrpSpPr/>
          <p:nvPr/>
        </p:nvGrpSpPr>
        <p:grpSpPr>
          <a:xfrm>
            <a:off x="0" y="-1"/>
            <a:ext cx="18288521" cy="10286963"/>
            <a:chOff x="0" y="-28575"/>
            <a:chExt cx="3219300" cy="1699594"/>
          </a:xfrm>
        </p:grpSpPr>
        <p:sp>
          <p:nvSpPr>
            <p:cNvPr id="364" name="Google Shape;364;p30"/>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365" name="Google Shape;365;p30"/>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366" name="Google Shape;366;p30"/>
          <p:cNvPicPr preferRelativeResize="0"/>
          <p:nvPr/>
        </p:nvPicPr>
        <p:blipFill rotWithShape="1">
          <a:blip r:embed="rId3">
            <a:alphaModFix/>
          </a:blip>
          <a:srcRect b="18467" l="26664" r="0" t="0"/>
          <a:stretch/>
        </p:blipFill>
        <p:spPr>
          <a:xfrm>
            <a:off x="0" y="172965"/>
            <a:ext cx="7914949" cy="10114033"/>
          </a:xfrm>
          <a:prstGeom prst="rect">
            <a:avLst/>
          </a:prstGeom>
          <a:noFill/>
          <a:ln>
            <a:noFill/>
          </a:ln>
        </p:spPr>
      </p:pic>
      <p:sp>
        <p:nvSpPr>
          <p:cNvPr id="367" name="Google Shape;367;p30"/>
          <p:cNvSpPr txBox="1"/>
          <p:nvPr/>
        </p:nvSpPr>
        <p:spPr>
          <a:xfrm>
            <a:off x="8143542" y="94340"/>
            <a:ext cx="9344400" cy="21549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1" lang="en-US" sz="7000">
                <a:solidFill>
                  <a:srgbClr val="FFFFFF"/>
                </a:solidFill>
                <a:latin typeface="Cairo"/>
                <a:ea typeface="Cairo"/>
                <a:cs typeface="Cairo"/>
                <a:sym typeface="Cairo"/>
              </a:rPr>
              <a:t>Corporate</a:t>
            </a:r>
            <a:r>
              <a:rPr b="1" lang="en-US" sz="7000">
                <a:solidFill>
                  <a:srgbClr val="FFFFFF"/>
                </a:solidFill>
                <a:latin typeface="Cairo"/>
                <a:ea typeface="Cairo"/>
                <a:cs typeface="Cairo"/>
                <a:sym typeface="Cairo"/>
              </a:rPr>
              <a:t> social responsibility (CSR)</a:t>
            </a:r>
            <a:endParaRPr b="1" sz="7000"/>
          </a:p>
        </p:txBody>
      </p:sp>
      <p:sp>
        <p:nvSpPr>
          <p:cNvPr id="368" name="Google Shape;368;p30"/>
          <p:cNvSpPr txBox="1"/>
          <p:nvPr/>
        </p:nvSpPr>
        <p:spPr>
          <a:xfrm>
            <a:off x="8261300" y="2303050"/>
            <a:ext cx="9584400" cy="5571900"/>
          </a:xfrm>
          <a:prstGeom prst="rect">
            <a:avLst/>
          </a:prstGeom>
          <a:noFill/>
          <a:ln>
            <a:noFill/>
          </a:ln>
        </p:spPr>
        <p:txBody>
          <a:bodyPr anchorCtr="0" anchor="t" bIns="0" lIns="0" spcFirstLastPara="1" rIns="0" wrap="square" tIns="0">
            <a:spAutoFit/>
          </a:bodyPr>
          <a:lstStyle/>
          <a:p>
            <a:pPr indent="0" lvl="0" marL="0" marR="0" rtl="0" algn="l">
              <a:lnSpc>
                <a:spcPct val="156000"/>
              </a:lnSpc>
              <a:spcBef>
                <a:spcPts val="0"/>
              </a:spcBef>
              <a:spcAft>
                <a:spcPts val="0"/>
              </a:spcAft>
              <a:buNone/>
            </a:pPr>
            <a:r>
              <a:rPr lang="en-US" sz="5000">
                <a:solidFill>
                  <a:srgbClr val="144D50"/>
                </a:solidFill>
                <a:latin typeface="PT Sans"/>
                <a:ea typeface="PT Sans"/>
                <a:cs typeface="PT Sans"/>
                <a:sym typeface="PT Sans"/>
              </a:rPr>
              <a:t>is an expression used to describe a company’s obligation to be sensitive to the needs of all stakeholders in its business operations. </a:t>
            </a:r>
            <a:endParaRPr sz="5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372" name="Shape 372"/>
        <p:cNvGrpSpPr/>
        <p:nvPr/>
      </p:nvGrpSpPr>
      <p:grpSpPr>
        <a:xfrm>
          <a:off x="0" y="0"/>
          <a:ext cx="0" cy="0"/>
          <a:chOff x="0" y="0"/>
          <a:chExt cx="0" cy="0"/>
        </a:xfrm>
      </p:grpSpPr>
      <p:grpSp>
        <p:nvGrpSpPr>
          <p:cNvPr id="373" name="Google Shape;373;p31"/>
          <p:cNvGrpSpPr/>
          <p:nvPr/>
        </p:nvGrpSpPr>
        <p:grpSpPr>
          <a:xfrm>
            <a:off x="0" y="-234550"/>
            <a:ext cx="18288521" cy="10521507"/>
            <a:chOff x="0" y="-28575"/>
            <a:chExt cx="3219300" cy="1699594"/>
          </a:xfrm>
        </p:grpSpPr>
        <p:sp>
          <p:nvSpPr>
            <p:cNvPr id="374" name="Google Shape;374;p31"/>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375" name="Google Shape;375;p31"/>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376" name="Google Shape;376;p31"/>
          <p:cNvPicPr preferRelativeResize="0"/>
          <p:nvPr/>
        </p:nvPicPr>
        <p:blipFill rotWithShape="1">
          <a:blip r:embed="rId3">
            <a:alphaModFix/>
          </a:blip>
          <a:srcRect b="0" l="0" r="5078" t="0"/>
          <a:stretch/>
        </p:blipFill>
        <p:spPr>
          <a:xfrm>
            <a:off x="3927024" y="-57650"/>
            <a:ext cx="14360975" cy="10344676"/>
          </a:xfrm>
          <a:prstGeom prst="rect">
            <a:avLst/>
          </a:prstGeom>
          <a:noFill/>
          <a:ln>
            <a:noFill/>
          </a:ln>
        </p:spPr>
      </p:pic>
      <p:sp>
        <p:nvSpPr>
          <p:cNvPr id="377" name="Google Shape;377;p31"/>
          <p:cNvSpPr txBox="1"/>
          <p:nvPr/>
        </p:nvSpPr>
        <p:spPr>
          <a:xfrm>
            <a:off x="5796023" y="701925"/>
            <a:ext cx="11796600" cy="1077600"/>
          </a:xfrm>
          <a:prstGeom prst="rect">
            <a:avLst/>
          </a:prstGeom>
          <a:noFill/>
          <a:ln>
            <a:noFill/>
          </a:ln>
        </p:spPr>
        <p:txBody>
          <a:bodyPr anchorCtr="0" anchor="t" bIns="0" lIns="0" spcFirstLastPara="1" rIns="0" wrap="square" tIns="0">
            <a:spAutoFit/>
          </a:bodyPr>
          <a:lstStyle/>
          <a:p>
            <a:pPr indent="0" lvl="0" marL="0" marR="0" rtl="0" algn="ctr">
              <a:lnSpc>
                <a:spcPct val="124003"/>
              </a:lnSpc>
              <a:spcBef>
                <a:spcPts val="0"/>
              </a:spcBef>
              <a:spcAft>
                <a:spcPts val="0"/>
              </a:spcAft>
              <a:buNone/>
            </a:pPr>
            <a:r>
              <a:rPr lang="en-US" sz="7000">
                <a:solidFill>
                  <a:srgbClr val="FFFFFF"/>
                </a:solidFill>
                <a:latin typeface="Cairo"/>
                <a:ea typeface="Cairo"/>
                <a:cs typeface="Cairo"/>
                <a:sym typeface="Cairo"/>
              </a:rPr>
              <a:t>Stakeholders include:</a:t>
            </a:r>
            <a:endParaRPr sz="7000"/>
          </a:p>
        </p:txBody>
      </p:sp>
      <p:sp>
        <p:nvSpPr>
          <p:cNvPr id="378" name="Google Shape;378;p31"/>
          <p:cNvSpPr txBox="1"/>
          <p:nvPr/>
        </p:nvSpPr>
        <p:spPr>
          <a:xfrm>
            <a:off x="6350050" y="2232900"/>
            <a:ext cx="10942800" cy="8367900"/>
          </a:xfrm>
          <a:prstGeom prst="rect">
            <a:avLst/>
          </a:prstGeom>
          <a:noFill/>
          <a:ln>
            <a:noFill/>
          </a:ln>
        </p:spPr>
        <p:txBody>
          <a:bodyPr anchorCtr="0" anchor="t" bIns="0" lIns="0" spcFirstLastPara="1" rIns="0" wrap="square" tIns="0">
            <a:spAutoFit/>
          </a:bodyPr>
          <a:lstStyle/>
          <a:p>
            <a:pPr indent="0" lvl="0" marL="0" rtl="0" algn="l">
              <a:lnSpc>
                <a:spcPct val="124002"/>
              </a:lnSpc>
              <a:spcBef>
                <a:spcPts val="0"/>
              </a:spcBef>
              <a:spcAft>
                <a:spcPts val="0"/>
              </a:spcAft>
              <a:buClr>
                <a:schemeClr val="dk1"/>
              </a:buClr>
              <a:buSzPts val="1100"/>
              <a:buFont typeface="Arial"/>
              <a:buNone/>
            </a:pPr>
            <a:r>
              <a:rPr b="1" lang="en-US" sz="5616">
                <a:solidFill>
                  <a:srgbClr val="FFFFFF"/>
                </a:solidFill>
                <a:latin typeface="Cairo SemiBold"/>
                <a:ea typeface="Cairo SemiBold"/>
                <a:cs typeface="Cairo SemiBold"/>
                <a:sym typeface="Cairo SemiBold"/>
              </a:rPr>
              <a:t>1.	Employees</a:t>
            </a:r>
            <a:endParaRPr b="1" sz="5616">
              <a:solidFill>
                <a:srgbClr val="FFFFFF"/>
              </a:solidFill>
              <a:latin typeface="Cairo SemiBold"/>
              <a:ea typeface="Cairo SemiBold"/>
              <a:cs typeface="Cairo SemiBold"/>
              <a:sym typeface="Cairo SemiBold"/>
            </a:endParaRPr>
          </a:p>
          <a:p>
            <a:pPr indent="0" lvl="0" marL="0" rtl="0" algn="l">
              <a:lnSpc>
                <a:spcPct val="124002"/>
              </a:lnSpc>
              <a:spcBef>
                <a:spcPts val="0"/>
              </a:spcBef>
              <a:spcAft>
                <a:spcPts val="0"/>
              </a:spcAft>
              <a:buClr>
                <a:schemeClr val="dk1"/>
              </a:buClr>
              <a:buSzPts val="1100"/>
              <a:buFont typeface="Arial"/>
              <a:buNone/>
            </a:pPr>
            <a:r>
              <a:rPr b="1" lang="en-US" sz="5616">
                <a:solidFill>
                  <a:srgbClr val="FFFFFF"/>
                </a:solidFill>
                <a:latin typeface="Cairo SemiBold"/>
                <a:ea typeface="Cairo SemiBold"/>
                <a:cs typeface="Cairo SemiBold"/>
                <a:sym typeface="Cairo SemiBold"/>
              </a:rPr>
              <a:t>2.	Customers</a:t>
            </a:r>
            <a:endParaRPr b="1" sz="5616">
              <a:solidFill>
                <a:srgbClr val="FFFFFF"/>
              </a:solidFill>
              <a:latin typeface="Cairo SemiBold"/>
              <a:ea typeface="Cairo SemiBold"/>
              <a:cs typeface="Cairo SemiBold"/>
              <a:sym typeface="Cairo SemiBold"/>
            </a:endParaRPr>
          </a:p>
          <a:p>
            <a:pPr indent="0" lvl="0" marL="0" rtl="0" algn="l">
              <a:lnSpc>
                <a:spcPct val="124002"/>
              </a:lnSpc>
              <a:spcBef>
                <a:spcPts val="0"/>
              </a:spcBef>
              <a:spcAft>
                <a:spcPts val="0"/>
              </a:spcAft>
              <a:buClr>
                <a:schemeClr val="dk1"/>
              </a:buClr>
              <a:buSzPts val="1100"/>
              <a:buFont typeface="Arial"/>
              <a:buNone/>
            </a:pPr>
            <a:r>
              <a:rPr b="1" lang="en-US" sz="5616">
                <a:solidFill>
                  <a:srgbClr val="FFFFFF"/>
                </a:solidFill>
                <a:latin typeface="Cairo SemiBold"/>
                <a:ea typeface="Cairo SemiBold"/>
                <a:cs typeface="Cairo SemiBold"/>
                <a:sym typeface="Cairo SemiBold"/>
              </a:rPr>
              <a:t>3.	Suppliers</a:t>
            </a:r>
            <a:endParaRPr b="1" sz="5616">
              <a:solidFill>
                <a:srgbClr val="FFFFFF"/>
              </a:solidFill>
              <a:latin typeface="Cairo SemiBold"/>
              <a:ea typeface="Cairo SemiBold"/>
              <a:cs typeface="Cairo SemiBold"/>
              <a:sym typeface="Cairo SemiBold"/>
            </a:endParaRPr>
          </a:p>
          <a:p>
            <a:pPr indent="0" lvl="0" marL="0" rtl="0" algn="l">
              <a:lnSpc>
                <a:spcPct val="124002"/>
              </a:lnSpc>
              <a:spcBef>
                <a:spcPts val="0"/>
              </a:spcBef>
              <a:spcAft>
                <a:spcPts val="0"/>
              </a:spcAft>
              <a:buClr>
                <a:schemeClr val="dk1"/>
              </a:buClr>
              <a:buSzPts val="1100"/>
              <a:buFont typeface="Arial"/>
              <a:buNone/>
            </a:pPr>
            <a:r>
              <a:rPr b="1" lang="en-US" sz="5616">
                <a:solidFill>
                  <a:srgbClr val="FFFFFF"/>
                </a:solidFill>
                <a:latin typeface="Cairo SemiBold"/>
                <a:ea typeface="Cairo SemiBold"/>
                <a:cs typeface="Cairo SemiBold"/>
                <a:sym typeface="Cairo SemiBold"/>
              </a:rPr>
              <a:t>4.	Investors</a:t>
            </a:r>
            <a:endParaRPr b="1" sz="5616">
              <a:solidFill>
                <a:srgbClr val="FFFFFF"/>
              </a:solidFill>
              <a:latin typeface="Cairo SemiBold"/>
              <a:ea typeface="Cairo SemiBold"/>
              <a:cs typeface="Cairo SemiBold"/>
              <a:sym typeface="Cairo SemiBold"/>
            </a:endParaRPr>
          </a:p>
          <a:p>
            <a:pPr indent="0" lvl="0" marL="0" rtl="0" algn="l">
              <a:lnSpc>
                <a:spcPct val="124002"/>
              </a:lnSpc>
              <a:spcBef>
                <a:spcPts val="0"/>
              </a:spcBef>
              <a:spcAft>
                <a:spcPts val="0"/>
              </a:spcAft>
              <a:buClr>
                <a:schemeClr val="dk1"/>
              </a:buClr>
              <a:buSzPts val="1100"/>
              <a:buFont typeface="Arial"/>
              <a:buNone/>
            </a:pPr>
            <a:r>
              <a:rPr b="1" lang="en-US" sz="5616">
                <a:solidFill>
                  <a:srgbClr val="FFFFFF"/>
                </a:solidFill>
                <a:latin typeface="Cairo SemiBold"/>
                <a:ea typeface="Cairo SemiBold"/>
                <a:cs typeface="Cairo SemiBold"/>
                <a:sym typeface="Cairo SemiBold"/>
              </a:rPr>
              <a:t>5.	Owners</a:t>
            </a:r>
            <a:endParaRPr b="1" sz="5616">
              <a:solidFill>
                <a:srgbClr val="FFFFFF"/>
              </a:solidFill>
              <a:latin typeface="Cairo SemiBold"/>
              <a:ea typeface="Cairo SemiBold"/>
              <a:cs typeface="Cairo SemiBold"/>
              <a:sym typeface="Cairo SemiBold"/>
            </a:endParaRPr>
          </a:p>
          <a:p>
            <a:pPr indent="0" lvl="0" marL="0" rtl="0" algn="l">
              <a:lnSpc>
                <a:spcPct val="124002"/>
              </a:lnSpc>
              <a:spcBef>
                <a:spcPts val="0"/>
              </a:spcBef>
              <a:spcAft>
                <a:spcPts val="0"/>
              </a:spcAft>
              <a:buClr>
                <a:schemeClr val="dk1"/>
              </a:buClr>
              <a:buSzPts val="1100"/>
              <a:buFont typeface="Arial"/>
              <a:buNone/>
            </a:pPr>
            <a:r>
              <a:rPr b="1" lang="en-US" sz="5616">
                <a:solidFill>
                  <a:srgbClr val="FFFFFF"/>
                </a:solidFill>
                <a:latin typeface="Cairo SemiBold"/>
                <a:ea typeface="Cairo SemiBold"/>
                <a:cs typeface="Cairo SemiBold"/>
                <a:sym typeface="Cairo SemiBold"/>
              </a:rPr>
              <a:t>6.	Community</a:t>
            </a:r>
            <a:endParaRPr b="1" sz="5616">
              <a:solidFill>
                <a:srgbClr val="FFFFFF"/>
              </a:solidFill>
              <a:latin typeface="Cairo SemiBold"/>
              <a:ea typeface="Cairo SemiBold"/>
              <a:cs typeface="Cairo SemiBold"/>
              <a:sym typeface="Cairo SemiBold"/>
            </a:endParaRPr>
          </a:p>
          <a:p>
            <a:pPr indent="0" lvl="0" marL="0" rtl="0" algn="l">
              <a:lnSpc>
                <a:spcPct val="124002"/>
              </a:lnSpc>
              <a:spcBef>
                <a:spcPts val="0"/>
              </a:spcBef>
              <a:spcAft>
                <a:spcPts val="0"/>
              </a:spcAft>
              <a:buClr>
                <a:schemeClr val="dk1"/>
              </a:buClr>
              <a:buSzPts val="1100"/>
              <a:buFont typeface="Arial"/>
              <a:buNone/>
            </a:pPr>
            <a:r>
              <a:t/>
            </a:r>
            <a:endParaRPr b="1" sz="5616">
              <a:solidFill>
                <a:srgbClr val="FFFFFF"/>
              </a:solidFill>
              <a:latin typeface="Cairo SemiBold"/>
              <a:ea typeface="Cairo SemiBold"/>
              <a:cs typeface="Cairo SemiBold"/>
              <a:sym typeface="Cairo SemiBold"/>
            </a:endParaRPr>
          </a:p>
          <a:p>
            <a:pPr indent="0" lvl="0" marL="0" marR="0" rtl="0" algn="l">
              <a:lnSpc>
                <a:spcPct val="124002"/>
              </a:lnSpc>
              <a:spcBef>
                <a:spcPts val="0"/>
              </a:spcBef>
              <a:spcAft>
                <a:spcPts val="0"/>
              </a:spcAft>
              <a:buNone/>
            </a:pPr>
            <a:r>
              <a:t/>
            </a:r>
            <a:endParaRPr b="1" sz="5616">
              <a:solidFill>
                <a:srgbClr val="FFFFFF"/>
              </a:solidFill>
              <a:latin typeface="Cairo SemiBold"/>
              <a:ea typeface="Cairo SemiBold"/>
              <a:cs typeface="Cairo SemiBold"/>
              <a:sym typeface="Cairo SemiBo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32"/>
          <p:cNvSpPr txBox="1"/>
          <p:nvPr>
            <p:ph idx="1" type="body"/>
          </p:nvPr>
        </p:nvSpPr>
        <p:spPr>
          <a:xfrm>
            <a:off x="672525" y="2604225"/>
            <a:ext cx="16650000" cy="7420200"/>
          </a:xfrm>
          <a:prstGeom prst="rect">
            <a:avLst/>
          </a:prstGeom>
          <a:solidFill>
            <a:srgbClr val="A4D8DB"/>
          </a:solidFill>
        </p:spPr>
        <p:txBody>
          <a:bodyPr anchorCtr="0" anchor="t" bIns="45700" lIns="91425" spcFirstLastPara="1" rIns="91425" wrap="square" tIns="45700">
            <a:noAutofit/>
          </a:bodyPr>
          <a:lstStyle/>
          <a:p>
            <a:pPr indent="0" lvl="0" marL="0" rtl="0" algn="l">
              <a:lnSpc>
                <a:spcPct val="115000"/>
              </a:lnSpc>
              <a:spcBef>
                <a:spcPts val="640"/>
              </a:spcBef>
              <a:spcAft>
                <a:spcPts val="0"/>
              </a:spcAft>
              <a:buNone/>
            </a:pPr>
            <a:r>
              <a:rPr lang="en-US" sz="5000"/>
              <a:t>1.	SM Foundation donating books</a:t>
            </a:r>
            <a:endParaRPr sz="5000"/>
          </a:p>
          <a:p>
            <a:pPr indent="0" lvl="0" marL="0" rtl="0" algn="l">
              <a:lnSpc>
                <a:spcPct val="115000"/>
              </a:lnSpc>
              <a:spcBef>
                <a:spcPts val="640"/>
              </a:spcBef>
              <a:spcAft>
                <a:spcPts val="0"/>
              </a:spcAft>
              <a:buNone/>
            </a:pPr>
            <a:r>
              <a:rPr lang="en-US" sz="5000"/>
              <a:t>2.	Ayala Foundation supporting center of excellence in education</a:t>
            </a:r>
            <a:endParaRPr sz="5000"/>
          </a:p>
          <a:p>
            <a:pPr indent="0" lvl="0" marL="0" rtl="0" algn="l">
              <a:lnSpc>
                <a:spcPct val="115000"/>
              </a:lnSpc>
              <a:spcBef>
                <a:spcPts val="640"/>
              </a:spcBef>
              <a:spcAft>
                <a:spcPts val="0"/>
              </a:spcAft>
              <a:buNone/>
            </a:pPr>
            <a:r>
              <a:rPr lang="en-US" sz="5000"/>
              <a:t>3.	Jollibee collecting and distributing toys</a:t>
            </a:r>
            <a:endParaRPr sz="5000"/>
          </a:p>
          <a:p>
            <a:pPr indent="0" lvl="0" marL="0" rtl="0" algn="l">
              <a:lnSpc>
                <a:spcPct val="115000"/>
              </a:lnSpc>
              <a:spcBef>
                <a:spcPts val="640"/>
              </a:spcBef>
              <a:spcAft>
                <a:spcPts val="0"/>
              </a:spcAft>
              <a:buNone/>
            </a:pPr>
            <a:r>
              <a:rPr lang="en-US" sz="5000"/>
              <a:t>4.	Chevron (Caltex) monitoring children in Pandacan</a:t>
            </a:r>
            <a:endParaRPr sz="5000"/>
          </a:p>
          <a:p>
            <a:pPr indent="0" lvl="0" marL="0" rtl="0" algn="l">
              <a:lnSpc>
                <a:spcPct val="115000"/>
              </a:lnSpc>
              <a:spcBef>
                <a:spcPts val="640"/>
              </a:spcBef>
              <a:spcAft>
                <a:spcPts val="0"/>
              </a:spcAft>
              <a:buNone/>
            </a:pPr>
            <a:r>
              <a:rPr lang="en-US" sz="5000"/>
              <a:t>5.	Aboitiz Group of Companies </a:t>
            </a:r>
            <a:r>
              <a:rPr lang="en-US" sz="5000"/>
              <a:t>p</a:t>
            </a:r>
            <a:r>
              <a:rPr lang="en-US" sz="5000"/>
              <a:t>utting up </a:t>
            </a:r>
            <a:br>
              <a:rPr lang="en-US" sz="5000"/>
            </a:br>
            <a:r>
              <a:rPr lang="en-US" sz="5000"/>
              <a:t>school buildings</a:t>
            </a:r>
            <a:endParaRPr sz="5000"/>
          </a:p>
          <a:p>
            <a:pPr indent="0" lvl="0" marL="0" rtl="0" algn="l">
              <a:lnSpc>
                <a:spcPct val="115000"/>
              </a:lnSpc>
              <a:spcBef>
                <a:spcPts val="640"/>
              </a:spcBef>
              <a:spcAft>
                <a:spcPts val="0"/>
              </a:spcAft>
              <a:buNone/>
            </a:pPr>
            <a:r>
              <a:rPr lang="en-US" sz="5000"/>
              <a:t>6.	Nestle’s waste management</a:t>
            </a:r>
            <a:endParaRPr sz="5000"/>
          </a:p>
          <a:p>
            <a:pPr indent="0" lvl="0" marL="0" rtl="0" algn="l">
              <a:lnSpc>
                <a:spcPct val="115000"/>
              </a:lnSpc>
              <a:spcBef>
                <a:spcPts val="640"/>
              </a:spcBef>
              <a:spcAft>
                <a:spcPts val="0"/>
              </a:spcAft>
              <a:buNone/>
            </a:pPr>
            <a:r>
              <a:t/>
            </a:r>
            <a:endParaRPr sz="5000"/>
          </a:p>
          <a:p>
            <a:pPr indent="0" lvl="0" marL="0" rtl="0" algn="l">
              <a:lnSpc>
                <a:spcPct val="115000"/>
              </a:lnSpc>
              <a:spcBef>
                <a:spcPts val="640"/>
              </a:spcBef>
              <a:spcAft>
                <a:spcPts val="0"/>
              </a:spcAft>
              <a:buNone/>
            </a:pPr>
            <a:r>
              <a:t/>
            </a:r>
            <a:endParaRPr sz="5000"/>
          </a:p>
        </p:txBody>
      </p:sp>
      <p:sp>
        <p:nvSpPr>
          <p:cNvPr id="384" name="Google Shape;384;p32"/>
          <p:cNvSpPr txBox="1"/>
          <p:nvPr>
            <p:ph type="title"/>
          </p:nvPr>
        </p:nvSpPr>
        <p:spPr>
          <a:xfrm>
            <a:off x="532000" y="460225"/>
            <a:ext cx="16790100" cy="1712400"/>
          </a:xfrm>
          <a:prstGeom prst="rect">
            <a:avLst/>
          </a:prstGeom>
          <a:solidFill>
            <a:srgbClr val="144D50"/>
          </a:solidFill>
        </p:spPr>
        <p:txBody>
          <a:bodyPr anchorCtr="0" anchor="t" bIns="45700" lIns="91425" spcFirstLastPara="1" rIns="91425" wrap="square" tIns="45700">
            <a:normAutofit fontScale="90000"/>
          </a:bodyPr>
          <a:lstStyle/>
          <a:p>
            <a:pPr indent="0" lvl="0" marL="0" rtl="0" algn="l">
              <a:spcBef>
                <a:spcPts val="0"/>
              </a:spcBef>
              <a:spcAft>
                <a:spcPts val="0"/>
              </a:spcAft>
              <a:buNone/>
            </a:pPr>
            <a:r>
              <a:rPr lang="en-US" sz="5000"/>
              <a:t>However, we associate and recognize </a:t>
            </a:r>
            <a:r>
              <a:rPr b="1" lang="en-US" sz="5000"/>
              <a:t>CSR in the activities of many businesses</a:t>
            </a:r>
            <a:r>
              <a:rPr lang="en-US" sz="5000"/>
              <a:t> as they reach out to the community as in the case of:</a:t>
            </a:r>
            <a:endParaRPr sz="50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33"/>
          <p:cNvSpPr txBox="1"/>
          <p:nvPr>
            <p:ph idx="1" type="body"/>
          </p:nvPr>
        </p:nvSpPr>
        <p:spPr>
          <a:xfrm>
            <a:off x="672525" y="2604225"/>
            <a:ext cx="16650000" cy="7279500"/>
          </a:xfrm>
          <a:prstGeom prst="rect">
            <a:avLst/>
          </a:prstGeom>
          <a:solidFill>
            <a:srgbClr val="A4D8DB"/>
          </a:solidFill>
        </p:spPr>
        <p:txBody>
          <a:bodyPr anchorCtr="0" anchor="t" bIns="45700" lIns="91425" spcFirstLastPara="1" rIns="91425" wrap="square" tIns="45700">
            <a:noAutofit/>
          </a:bodyPr>
          <a:lstStyle/>
          <a:p>
            <a:pPr indent="0" lvl="0" marL="0" rtl="0" algn="l">
              <a:lnSpc>
                <a:spcPct val="115000"/>
              </a:lnSpc>
              <a:spcBef>
                <a:spcPts val="640"/>
              </a:spcBef>
              <a:spcAft>
                <a:spcPts val="0"/>
              </a:spcAft>
              <a:buNone/>
            </a:pPr>
            <a:r>
              <a:rPr lang="en-US" sz="5000"/>
              <a:t>7.	 CDO-Foodsphere Inc., United Laboratories and Odyssey Foundation INC.’s supplemental feeding program</a:t>
            </a:r>
            <a:endParaRPr sz="5000"/>
          </a:p>
          <a:p>
            <a:pPr indent="0" lvl="0" marL="0" rtl="0" algn="l">
              <a:lnSpc>
                <a:spcPct val="115000"/>
              </a:lnSpc>
              <a:spcBef>
                <a:spcPts val="640"/>
              </a:spcBef>
              <a:spcAft>
                <a:spcPts val="0"/>
              </a:spcAft>
              <a:buNone/>
            </a:pPr>
            <a:r>
              <a:rPr lang="en-US" sz="5000"/>
              <a:t>8.	Henry Babiera, a former seaman, with his concept of “business with conscience” at the carry all tiangge at the Greenhills Shopping Mall</a:t>
            </a:r>
            <a:endParaRPr sz="5000"/>
          </a:p>
          <a:p>
            <a:pPr indent="0" lvl="0" marL="0" rtl="0" algn="l">
              <a:lnSpc>
                <a:spcPct val="115000"/>
              </a:lnSpc>
              <a:spcBef>
                <a:spcPts val="640"/>
              </a:spcBef>
              <a:spcAft>
                <a:spcPts val="0"/>
              </a:spcAft>
              <a:buNone/>
            </a:pPr>
            <a:r>
              <a:rPr lang="en-US" sz="5000"/>
              <a:t>9.	Coca-Cola’s red school houses</a:t>
            </a:r>
            <a:endParaRPr sz="5000"/>
          </a:p>
          <a:p>
            <a:pPr indent="0" lvl="0" marL="0" rtl="0" algn="l">
              <a:lnSpc>
                <a:spcPct val="115000"/>
              </a:lnSpc>
              <a:spcBef>
                <a:spcPts val="640"/>
              </a:spcBef>
              <a:spcAft>
                <a:spcPts val="0"/>
              </a:spcAft>
              <a:buNone/>
            </a:pPr>
            <a:r>
              <a:rPr lang="en-US" sz="5000"/>
              <a:t>10.	Tetra Pak philippines’ recycling </a:t>
            </a:r>
            <a:br>
              <a:rPr lang="en-US" sz="5000"/>
            </a:br>
            <a:r>
              <a:rPr lang="en-US" sz="5000"/>
              <a:t>projects with partner schools</a:t>
            </a:r>
            <a:endParaRPr sz="5000"/>
          </a:p>
          <a:p>
            <a:pPr indent="0" lvl="0" marL="0" rtl="0" algn="l">
              <a:lnSpc>
                <a:spcPct val="115000"/>
              </a:lnSpc>
              <a:spcBef>
                <a:spcPts val="640"/>
              </a:spcBef>
              <a:spcAft>
                <a:spcPts val="0"/>
              </a:spcAft>
              <a:buNone/>
            </a:pPr>
            <a:r>
              <a:t/>
            </a:r>
            <a:endParaRPr sz="5000"/>
          </a:p>
          <a:p>
            <a:pPr indent="0" lvl="0" marL="0" rtl="0" algn="l">
              <a:lnSpc>
                <a:spcPct val="115000"/>
              </a:lnSpc>
              <a:spcBef>
                <a:spcPts val="640"/>
              </a:spcBef>
              <a:spcAft>
                <a:spcPts val="0"/>
              </a:spcAft>
              <a:buNone/>
            </a:pPr>
            <a:r>
              <a:t/>
            </a:r>
            <a:endParaRPr sz="5000"/>
          </a:p>
        </p:txBody>
      </p:sp>
      <p:sp>
        <p:nvSpPr>
          <p:cNvPr id="390" name="Google Shape;390;p33"/>
          <p:cNvSpPr txBox="1"/>
          <p:nvPr>
            <p:ph type="title"/>
          </p:nvPr>
        </p:nvSpPr>
        <p:spPr>
          <a:xfrm>
            <a:off x="532000" y="460225"/>
            <a:ext cx="16790100" cy="1712400"/>
          </a:xfrm>
          <a:prstGeom prst="rect">
            <a:avLst/>
          </a:prstGeom>
          <a:solidFill>
            <a:srgbClr val="144D50"/>
          </a:solidFill>
        </p:spPr>
        <p:txBody>
          <a:bodyPr anchorCtr="0" anchor="t" bIns="45700" lIns="91425" spcFirstLastPara="1" rIns="91425" wrap="square" tIns="45700">
            <a:normAutofit fontScale="90000"/>
          </a:bodyPr>
          <a:lstStyle/>
          <a:p>
            <a:pPr indent="0" lvl="0" marL="0" rtl="0" algn="l">
              <a:spcBef>
                <a:spcPts val="0"/>
              </a:spcBef>
              <a:spcAft>
                <a:spcPts val="0"/>
              </a:spcAft>
              <a:buNone/>
            </a:pPr>
            <a:r>
              <a:rPr lang="en-US" sz="5000"/>
              <a:t>However, we associate and recognize </a:t>
            </a:r>
            <a:r>
              <a:rPr b="1" lang="en-US" sz="5000"/>
              <a:t>CSR in the activities of many businesses</a:t>
            </a:r>
            <a:r>
              <a:rPr lang="en-US" sz="5000"/>
              <a:t> as they reach out to the community as in the case of:</a:t>
            </a:r>
            <a:endParaRPr sz="50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34"/>
          <p:cNvSpPr txBox="1"/>
          <p:nvPr>
            <p:ph idx="1" type="body"/>
          </p:nvPr>
        </p:nvSpPr>
        <p:spPr>
          <a:xfrm>
            <a:off x="672525" y="2604225"/>
            <a:ext cx="16650000" cy="7279500"/>
          </a:xfrm>
          <a:prstGeom prst="rect">
            <a:avLst/>
          </a:prstGeom>
          <a:solidFill>
            <a:srgbClr val="A4D8DB"/>
          </a:solidFill>
        </p:spPr>
        <p:txBody>
          <a:bodyPr anchorCtr="0" anchor="t" bIns="45700" lIns="91425" spcFirstLastPara="1" rIns="91425" wrap="square" tIns="45700">
            <a:noAutofit/>
          </a:bodyPr>
          <a:lstStyle/>
          <a:p>
            <a:pPr indent="0" lvl="0" marL="0" rtl="0" algn="l">
              <a:lnSpc>
                <a:spcPct val="115000"/>
              </a:lnSpc>
              <a:spcBef>
                <a:spcPts val="640"/>
              </a:spcBef>
              <a:spcAft>
                <a:spcPts val="0"/>
              </a:spcAft>
              <a:buNone/>
            </a:pPr>
            <a:r>
              <a:rPr lang="en-US" sz="7000"/>
              <a:t>1.	Employees for decent wages</a:t>
            </a:r>
            <a:endParaRPr sz="7000"/>
          </a:p>
          <a:p>
            <a:pPr indent="0" lvl="0" marL="0" rtl="0" algn="l">
              <a:lnSpc>
                <a:spcPct val="115000"/>
              </a:lnSpc>
              <a:spcBef>
                <a:spcPts val="640"/>
              </a:spcBef>
              <a:spcAft>
                <a:spcPts val="0"/>
              </a:spcAft>
              <a:buNone/>
            </a:pPr>
            <a:r>
              <a:rPr lang="en-US" sz="7000"/>
              <a:t>2.	Customers for safe products</a:t>
            </a:r>
            <a:endParaRPr sz="7000"/>
          </a:p>
          <a:p>
            <a:pPr indent="0" lvl="0" marL="0" rtl="0" algn="l">
              <a:lnSpc>
                <a:spcPct val="115000"/>
              </a:lnSpc>
              <a:spcBef>
                <a:spcPts val="640"/>
              </a:spcBef>
              <a:spcAft>
                <a:spcPts val="0"/>
              </a:spcAft>
              <a:buNone/>
            </a:pPr>
            <a:r>
              <a:rPr lang="en-US" sz="7000"/>
              <a:t>3.	Suppliers for fair deals</a:t>
            </a:r>
            <a:endParaRPr sz="7000"/>
          </a:p>
          <a:p>
            <a:pPr indent="0" lvl="0" marL="0" rtl="0" algn="l">
              <a:lnSpc>
                <a:spcPct val="115000"/>
              </a:lnSpc>
              <a:spcBef>
                <a:spcPts val="640"/>
              </a:spcBef>
              <a:spcAft>
                <a:spcPts val="0"/>
              </a:spcAft>
              <a:buNone/>
            </a:pPr>
            <a:r>
              <a:rPr lang="en-US" sz="7000"/>
              <a:t>4.	Investors and owners for fair </a:t>
            </a:r>
            <a:br>
              <a:rPr lang="en-US" sz="7000"/>
            </a:br>
            <a:r>
              <a:rPr lang="en-US" sz="7000"/>
              <a:t>returns on their investments</a:t>
            </a:r>
            <a:endParaRPr sz="7000"/>
          </a:p>
        </p:txBody>
      </p:sp>
      <p:sp>
        <p:nvSpPr>
          <p:cNvPr id="396" name="Google Shape;396;p34"/>
          <p:cNvSpPr txBox="1"/>
          <p:nvPr>
            <p:ph type="title"/>
          </p:nvPr>
        </p:nvSpPr>
        <p:spPr>
          <a:xfrm>
            <a:off x="532000" y="460225"/>
            <a:ext cx="16790100" cy="1712400"/>
          </a:xfrm>
          <a:prstGeom prst="rect">
            <a:avLst/>
          </a:prstGeom>
          <a:solidFill>
            <a:srgbClr val="144D50"/>
          </a:solidFill>
        </p:spPr>
        <p:txBody>
          <a:bodyPr anchorCtr="0" anchor="t" bIns="45700" lIns="91425" spcFirstLastPara="1" rIns="91425" wrap="square" tIns="45700">
            <a:normAutofit/>
          </a:bodyPr>
          <a:lstStyle/>
          <a:p>
            <a:pPr indent="0" lvl="0" marL="0" rtl="0" algn="l">
              <a:spcBef>
                <a:spcPts val="0"/>
              </a:spcBef>
              <a:spcAft>
                <a:spcPts val="0"/>
              </a:spcAft>
              <a:buNone/>
            </a:pPr>
            <a:r>
              <a:rPr lang="en-US" sz="5000"/>
              <a:t>Going back to the list of stakeholders, let it not be forgotten that the </a:t>
            </a:r>
            <a:r>
              <a:rPr b="1" lang="en-US" sz="5000"/>
              <a:t>business </a:t>
            </a:r>
            <a:r>
              <a:rPr lang="en-US" sz="5000"/>
              <a:t>also has </a:t>
            </a:r>
            <a:r>
              <a:rPr b="1" lang="en-US" sz="5000"/>
              <a:t>its responsibility to its</a:t>
            </a:r>
            <a:r>
              <a:rPr lang="en-US" sz="5000"/>
              <a:t>:</a:t>
            </a:r>
            <a:endParaRPr sz="50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400" name="Shape 400"/>
        <p:cNvGrpSpPr/>
        <p:nvPr/>
      </p:nvGrpSpPr>
      <p:grpSpPr>
        <a:xfrm>
          <a:off x="0" y="0"/>
          <a:ext cx="0" cy="0"/>
          <a:chOff x="0" y="0"/>
          <a:chExt cx="0" cy="0"/>
        </a:xfrm>
      </p:grpSpPr>
      <p:grpSp>
        <p:nvGrpSpPr>
          <p:cNvPr id="401" name="Google Shape;401;p35"/>
          <p:cNvGrpSpPr/>
          <p:nvPr/>
        </p:nvGrpSpPr>
        <p:grpSpPr>
          <a:xfrm>
            <a:off x="0" y="2025853"/>
            <a:ext cx="18288521" cy="5746610"/>
            <a:chOff x="0" y="-28575"/>
            <a:chExt cx="3219300" cy="585600"/>
          </a:xfrm>
        </p:grpSpPr>
        <p:sp>
          <p:nvSpPr>
            <p:cNvPr id="402" name="Google Shape;402;p35"/>
            <p:cNvSpPr/>
            <p:nvPr/>
          </p:nvSpPr>
          <p:spPr>
            <a:xfrm>
              <a:off x="0" y="0"/>
              <a:ext cx="3219184" cy="557006"/>
            </a:xfrm>
            <a:custGeom>
              <a:rect b="b" l="l" r="r" t="t"/>
              <a:pathLst>
                <a:path extrusionOk="0" h="557006" w="3219184">
                  <a:moveTo>
                    <a:pt x="0" y="0"/>
                  </a:moveTo>
                  <a:lnTo>
                    <a:pt x="3219184" y="0"/>
                  </a:lnTo>
                  <a:lnTo>
                    <a:pt x="3219184" y="557006"/>
                  </a:lnTo>
                  <a:lnTo>
                    <a:pt x="0" y="557006"/>
                  </a:lnTo>
                  <a:close/>
                </a:path>
              </a:pathLst>
            </a:custGeom>
            <a:gradFill>
              <a:gsLst>
                <a:gs pos="0">
                  <a:srgbClr val="A4D8DB"/>
                </a:gs>
                <a:gs pos="50000">
                  <a:srgbClr val="6CC2C8"/>
                </a:gs>
                <a:gs pos="100000">
                  <a:srgbClr val="43B5BB"/>
                </a:gs>
              </a:gsLst>
              <a:lin ang="0" scaled="0"/>
            </a:gradFill>
            <a:ln>
              <a:noFill/>
            </a:ln>
          </p:spPr>
        </p:sp>
        <p:sp>
          <p:nvSpPr>
            <p:cNvPr id="403" name="Google Shape;403;p35"/>
            <p:cNvSpPr txBox="1"/>
            <p:nvPr/>
          </p:nvSpPr>
          <p:spPr>
            <a:xfrm>
              <a:off x="0" y="-28575"/>
              <a:ext cx="3219300" cy="585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04" name="Google Shape;404;p35"/>
          <p:cNvSpPr txBox="1"/>
          <p:nvPr/>
        </p:nvSpPr>
        <p:spPr>
          <a:xfrm>
            <a:off x="457200" y="486550"/>
            <a:ext cx="16685700" cy="1539300"/>
          </a:xfrm>
          <a:prstGeom prst="rect">
            <a:avLst/>
          </a:prstGeom>
          <a:noFill/>
          <a:ln>
            <a:noFill/>
          </a:ln>
        </p:spPr>
        <p:txBody>
          <a:bodyPr anchorCtr="0" anchor="t" bIns="0" lIns="0" spcFirstLastPara="1" rIns="0" wrap="square" tIns="0">
            <a:spAutoFit/>
          </a:bodyPr>
          <a:lstStyle/>
          <a:p>
            <a:pPr indent="0" lvl="0" marL="0" marR="0" rtl="0" algn="r">
              <a:lnSpc>
                <a:spcPct val="123999"/>
              </a:lnSpc>
              <a:spcBef>
                <a:spcPts val="0"/>
              </a:spcBef>
              <a:spcAft>
                <a:spcPts val="0"/>
              </a:spcAft>
              <a:buNone/>
            </a:pPr>
            <a:r>
              <a:rPr lang="en-US" sz="10000">
                <a:solidFill>
                  <a:srgbClr val="FFFFFF"/>
                </a:solidFill>
                <a:latin typeface="Cairo"/>
                <a:ea typeface="Cairo"/>
                <a:cs typeface="Cairo"/>
                <a:sym typeface="Cairo"/>
              </a:rPr>
              <a:t>Religion of the Businessman</a:t>
            </a:r>
            <a:endParaRPr sz="10000"/>
          </a:p>
        </p:txBody>
      </p:sp>
      <p:sp>
        <p:nvSpPr>
          <p:cNvPr id="405" name="Google Shape;405;p35"/>
          <p:cNvSpPr txBox="1"/>
          <p:nvPr/>
        </p:nvSpPr>
        <p:spPr>
          <a:xfrm>
            <a:off x="457200" y="2749100"/>
            <a:ext cx="17247900" cy="4267800"/>
          </a:xfrm>
          <a:prstGeom prst="rect">
            <a:avLst/>
          </a:prstGeom>
          <a:noFill/>
          <a:ln>
            <a:noFill/>
          </a:ln>
        </p:spPr>
        <p:txBody>
          <a:bodyPr anchorCtr="0" anchor="ctr" bIns="0" lIns="0" spcFirstLastPara="1" rIns="0" wrap="square" tIns="0">
            <a:noAutofit/>
          </a:bodyPr>
          <a:lstStyle/>
          <a:p>
            <a:pPr indent="0" lvl="0" marL="0" marR="0" rtl="0" algn="l">
              <a:lnSpc>
                <a:spcPct val="140000"/>
              </a:lnSpc>
              <a:spcBef>
                <a:spcPts val="0"/>
              </a:spcBef>
              <a:spcAft>
                <a:spcPts val="0"/>
              </a:spcAft>
              <a:buNone/>
            </a:pPr>
            <a:r>
              <a:rPr lang="en-US" sz="5000">
                <a:solidFill>
                  <a:srgbClr val="144D50"/>
                </a:solidFill>
                <a:latin typeface="PT Sans"/>
                <a:ea typeface="PT Sans"/>
                <a:cs typeface="PT Sans"/>
                <a:sym typeface="PT Sans"/>
              </a:rPr>
              <a:t>The following is a result of a conference of church leaders and businessmen.</a:t>
            </a:r>
            <a:endParaRPr sz="50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409" name="Shape 409"/>
        <p:cNvGrpSpPr/>
        <p:nvPr/>
      </p:nvGrpSpPr>
      <p:grpSpPr>
        <a:xfrm>
          <a:off x="0" y="0"/>
          <a:ext cx="0" cy="0"/>
          <a:chOff x="0" y="0"/>
          <a:chExt cx="0" cy="0"/>
        </a:xfrm>
      </p:grpSpPr>
      <p:grpSp>
        <p:nvGrpSpPr>
          <p:cNvPr id="410" name="Google Shape;410;p36"/>
          <p:cNvGrpSpPr/>
          <p:nvPr/>
        </p:nvGrpSpPr>
        <p:grpSpPr>
          <a:xfrm>
            <a:off x="0" y="2025850"/>
            <a:ext cx="18288521" cy="7239597"/>
            <a:chOff x="0" y="-28575"/>
            <a:chExt cx="3219300" cy="585600"/>
          </a:xfrm>
        </p:grpSpPr>
        <p:sp>
          <p:nvSpPr>
            <p:cNvPr id="411" name="Google Shape;411;p36"/>
            <p:cNvSpPr/>
            <p:nvPr/>
          </p:nvSpPr>
          <p:spPr>
            <a:xfrm>
              <a:off x="0" y="0"/>
              <a:ext cx="3219184" cy="557006"/>
            </a:xfrm>
            <a:custGeom>
              <a:rect b="b" l="l" r="r" t="t"/>
              <a:pathLst>
                <a:path extrusionOk="0" h="557006" w="3219184">
                  <a:moveTo>
                    <a:pt x="0" y="0"/>
                  </a:moveTo>
                  <a:lnTo>
                    <a:pt x="3219184" y="0"/>
                  </a:lnTo>
                  <a:lnTo>
                    <a:pt x="3219184" y="557006"/>
                  </a:lnTo>
                  <a:lnTo>
                    <a:pt x="0" y="557006"/>
                  </a:lnTo>
                  <a:close/>
                </a:path>
              </a:pathLst>
            </a:custGeom>
            <a:gradFill>
              <a:gsLst>
                <a:gs pos="0">
                  <a:srgbClr val="A4D8DB"/>
                </a:gs>
                <a:gs pos="50000">
                  <a:srgbClr val="6CC2C8"/>
                </a:gs>
                <a:gs pos="100000">
                  <a:srgbClr val="43B5BB"/>
                </a:gs>
              </a:gsLst>
              <a:lin ang="0" scaled="0"/>
            </a:gradFill>
            <a:ln>
              <a:noFill/>
            </a:ln>
          </p:spPr>
        </p:sp>
        <p:sp>
          <p:nvSpPr>
            <p:cNvPr id="412" name="Google Shape;412;p36"/>
            <p:cNvSpPr txBox="1"/>
            <p:nvPr/>
          </p:nvSpPr>
          <p:spPr>
            <a:xfrm>
              <a:off x="0" y="-28575"/>
              <a:ext cx="3219300" cy="585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13" name="Google Shape;413;p36"/>
          <p:cNvSpPr txBox="1"/>
          <p:nvPr/>
        </p:nvSpPr>
        <p:spPr>
          <a:xfrm>
            <a:off x="457200" y="486550"/>
            <a:ext cx="16685700" cy="1539300"/>
          </a:xfrm>
          <a:prstGeom prst="rect">
            <a:avLst/>
          </a:prstGeom>
          <a:noFill/>
          <a:ln>
            <a:noFill/>
          </a:ln>
        </p:spPr>
        <p:txBody>
          <a:bodyPr anchorCtr="0" anchor="t" bIns="0" lIns="0" spcFirstLastPara="1" rIns="0" wrap="square" tIns="0">
            <a:spAutoFit/>
          </a:bodyPr>
          <a:lstStyle/>
          <a:p>
            <a:pPr indent="0" lvl="0" marL="0" marR="0" rtl="0" algn="r">
              <a:lnSpc>
                <a:spcPct val="123999"/>
              </a:lnSpc>
              <a:spcBef>
                <a:spcPts val="0"/>
              </a:spcBef>
              <a:spcAft>
                <a:spcPts val="0"/>
              </a:spcAft>
              <a:buNone/>
            </a:pPr>
            <a:r>
              <a:rPr lang="en-US" sz="10000">
                <a:solidFill>
                  <a:srgbClr val="FFFFFF"/>
                </a:solidFill>
                <a:latin typeface="Cairo"/>
                <a:ea typeface="Cairo"/>
                <a:cs typeface="Cairo"/>
                <a:sym typeface="Cairo"/>
              </a:rPr>
              <a:t>Religion of the Businessman</a:t>
            </a:r>
            <a:endParaRPr sz="10000"/>
          </a:p>
        </p:txBody>
      </p:sp>
      <p:sp>
        <p:nvSpPr>
          <p:cNvPr id="414" name="Google Shape;414;p36"/>
          <p:cNvSpPr txBox="1"/>
          <p:nvPr/>
        </p:nvSpPr>
        <p:spPr>
          <a:xfrm>
            <a:off x="457200" y="3663500"/>
            <a:ext cx="17247900" cy="4267800"/>
          </a:xfrm>
          <a:prstGeom prst="rect">
            <a:avLst/>
          </a:prstGeom>
          <a:noFill/>
          <a:ln>
            <a:noFill/>
          </a:ln>
        </p:spPr>
        <p:txBody>
          <a:bodyPr anchorCtr="0" anchor="ctr" bIns="0" lIns="0" spcFirstLastPara="1" rIns="0" wrap="square" tIns="0">
            <a:noAutofit/>
          </a:bodyPr>
          <a:lstStyle/>
          <a:p>
            <a:pPr indent="0" lvl="0" marL="0" rtl="0" algn="l">
              <a:lnSpc>
                <a:spcPct val="140000"/>
              </a:lnSpc>
              <a:spcBef>
                <a:spcPts val="0"/>
              </a:spcBef>
              <a:spcAft>
                <a:spcPts val="0"/>
              </a:spcAft>
              <a:buClr>
                <a:schemeClr val="dk1"/>
              </a:buClr>
              <a:buSzPts val="1100"/>
              <a:buFont typeface="Arial"/>
              <a:buNone/>
            </a:pPr>
            <a:r>
              <a:t/>
            </a:r>
            <a:endParaRPr sz="5000">
              <a:solidFill>
                <a:srgbClr val="144D50"/>
              </a:solidFill>
              <a:latin typeface="PT Sans"/>
              <a:ea typeface="PT Sans"/>
              <a:cs typeface="PT Sans"/>
              <a:sym typeface="PT Sans"/>
            </a:endParaRPr>
          </a:p>
          <a:p>
            <a:pPr indent="0" lvl="0" marL="0" rtl="0" algn="l">
              <a:lnSpc>
                <a:spcPct val="140000"/>
              </a:lnSpc>
              <a:spcBef>
                <a:spcPts val="0"/>
              </a:spcBef>
              <a:spcAft>
                <a:spcPts val="0"/>
              </a:spcAft>
              <a:buClr>
                <a:schemeClr val="dk1"/>
              </a:buClr>
              <a:buSzPts val="1100"/>
              <a:buFont typeface="Arial"/>
              <a:buNone/>
            </a:pPr>
            <a:r>
              <a:rPr lang="en-US" sz="5000">
                <a:solidFill>
                  <a:srgbClr val="144D50"/>
                </a:solidFill>
                <a:latin typeface="PT Sans"/>
                <a:ea typeface="PT Sans"/>
                <a:cs typeface="PT Sans"/>
                <a:sym typeface="PT Sans"/>
              </a:rPr>
              <a:t>	The “religion of businessman” could be stated simply: it is through the pursuit of business activity that the businessman best fulfills his social responsibility. By running a firm efficiently, he creates employment, provides products for the marketplace and generates a fair return on </a:t>
            </a:r>
            <a:br>
              <a:rPr lang="en-US" sz="5000">
                <a:solidFill>
                  <a:srgbClr val="144D50"/>
                </a:solidFill>
                <a:latin typeface="PT Sans"/>
                <a:ea typeface="PT Sans"/>
                <a:cs typeface="PT Sans"/>
                <a:sym typeface="PT Sans"/>
              </a:rPr>
            </a:br>
            <a:r>
              <a:rPr lang="en-US" sz="5000">
                <a:solidFill>
                  <a:srgbClr val="144D50"/>
                </a:solidFill>
                <a:latin typeface="PT Sans"/>
                <a:ea typeface="PT Sans"/>
                <a:cs typeface="PT Sans"/>
                <a:sym typeface="PT Sans"/>
              </a:rPr>
              <a:t>investment for stockholders.</a:t>
            </a:r>
            <a:endParaRPr sz="5000">
              <a:solidFill>
                <a:srgbClr val="144D50"/>
              </a:solidFill>
              <a:latin typeface="PT Sans"/>
              <a:ea typeface="PT Sans"/>
              <a:cs typeface="PT Sans"/>
              <a:sym typeface="PT Sans"/>
            </a:endParaRPr>
          </a:p>
          <a:p>
            <a:pPr indent="0" lvl="0" marL="0" marR="0" rtl="0" algn="l">
              <a:lnSpc>
                <a:spcPct val="140000"/>
              </a:lnSpc>
              <a:spcBef>
                <a:spcPts val="0"/>
              </a:spcBef>
              <a:spcAft>
                <a:spcPts val="0"/>
              </a:spcAft>
              <a:buNone/>
            </a:pPr>
            <a:r>
              <a:t/>
            </a:r>
            <a:endParaRPr sz="5000">
              <a:solidFill>
                <a:srgbClr val="144D50"/>
              </a:solidFill>
              <a:latin typeface="PT Sans"/>
              <a:ea typeface="PT Sans"/>
              <a:cs typeface="PT Sans"/>
              <a:sym typeface="PT Sans"/>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418" name="Shape 418"/>
        <p:cNvGrpSpPr/>
        <p:nvPr/>
      </p:nvGrpSpPr>
      <p:grpSpPr>
        <a:xfrm>
          <a:off x="0" y="0"/>
          <a:ext cx="0" cy="0"/>
          <a:chOff x="0" y="0"/>
          <a:chExt cx="0" cy="0"/>
        </a:xfrm>
      </p:grpSpPr>
      <p:grpSp>
        <p:nvGrpSpPr>
          <p:cNvPr id="419" name="Google Shape;419;p37"/>
          <p:cNvGrpSpPr/>
          <p:nvPr/>
        </p:nvGrpSpPr>
        <p:grpSpPr>
          <a:xfrm>
            <a:off x="0" y="2025850"/>
            <a:ext cx="18288521" cy="7239597"/>
            <a:chOff x="0" y="-28575"/>
            <a:chExt cx="3219300" cy="585600"/>
          </a:xfrm>
        </p:grpSpPr>
        <p:sp>
          <p:nvSpPr>
            <p:cNvPr id="420" name="Google Shape;420;p37"/>
            <p:cNvSpPr/>
            <p:nvPr/>
          </p:nvSpPr>
          <p:spPr>
            <a:xfrm>
              <a:off x="0" y="0"/>
              <a:ext cx="3219184" cy="557006"/>
            </a:xfrm>
            <a:custGeom>
              <a:rect b="b" l="l" r="r" t="t"/>
              <a:pathLst>
                <a:path extrusionOk="0" h="557006" w="3219184">
                  <a:moveTo>
                    <a:pt x="0" y="0"/>
                  </a:moveTo>
                  <a:lnTo>
                    <a:pt x="3219184" y="0"/>
                  </a:lnTo>
                  <a:lnTo>
                    <a:pt x="3219184" y="557006"/>
                  </a:lnTo>
                  <a:lnTo>
                    <a:pt x="0" y="557006"/>
                  </a:lnTo>
                  <a:close/>
                </a:path>
              </a:pathLst>
            </a:custGeom>
            <a:gradFill>
              <a:gsLst>
                <a:gs pos="0">
                  <a:srgbClr val="A4D8DB"/>
                </a:gs>
                <a:gs pos="50000">
                  <a:srgbClr val="6CC2C8"/>
                </a:gs>
                <a:gs pos="100000">
                  <a:srgbClr val="43B5BB"/>
                </a:gs>
              </a:gsLst>
              <a:lin ang="0" scaled="0"/>
            </a:gradFill>
            <a:ln>
              <a:noFill/>
            </a:ln>
          </p:spPr>
        </p:sp>
        <p:sp>
          <p:nvSpPr>
            <p:cNvPr id="421" name="Google Shape;421;p37"/>
            <p:cNvSpPr txBox="1"/>
            <p:nvPr/>
          </p:nvSpPr>
          <p:spPr>
            <a:xfrm>
              <a:off x="0" y="-28575"/>
              <a:ext cx="3219300" cy="585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22" name="Google Shape;422;p37"/>
          <p:cNvSpPr txBox="1"/>
          <p:nvPr/>
        </p:nvSpPr>
        <p:spPr>
          <a:xfrm>
            <a:off x="457200" y="486550"/>
            <a:ext cx="16685700" cy="1539300"/>
          </a:xfrm>
          <a:prstGeom prst="rect">
            <a:avLst/>
          </a:prstGeom>
          <a:noFill/>
          <a:ln>
            <a:noFill/>
          </a:ln>
        </p:spPr>
        <p:txBody>
          <a:bodyPr anchorCtr="0" anchor="t" bIns="0" lIns="0" spcFirstLastPara="1" rIns="0" wrap="square" tIns="0">
            <a:spAutoFit/>
          </a:bodyPr>
          <a:lstStyle/>
          <a:p>
            <a:pPr indent="0" lvl="0" marL="0" marR="0" rtl="0" algn="r">
              <a:lnSpc>
                <a:spcPct val="123999"/>
              </a:lnSpc>
              <a:spcBef>
                <a:spcPts val="0"/>
              </a:spcBef>
              <a:spcAft>
                <a:spcPts val="0"/>
              </a:spcAft>
              <a:buNone/>
            </a:pPr>
            <a:r>
              <a:rPr lang="en-US" sz="10000">
                <a:solidFill>
                  <a:srgbClr val="FFFFFF"/>
                </a:solidFill>
                <a:latin typeface="Cairo"/>
                <a:ea typeface="Cairo"/>
                <a:cs typeface="Cairo"/>
                <a:sym typeface="Cairo"/>
              </a:rPr>
              <a:t>Religion of the Businessman</a:t>
            </a:r>
            <a:endParaRPr sz="10000"/>
          </a:p>
        </p:txBody>
      </p:sp>
      <p:sp>
        <p:nvSpPr>
          <p:cNvPr id="423" name="Google Shape;423;p37"/>
          <p:cNvSpPr txBox="1"/>
          <p:nvPr/>
        </p:nvSpPr>
        <p:spPr>
          <a:xfrm>
            <a:off x="457200" y="3663500"/>
            <a:ext cx="17247900" cy="4267800"/>
          </a:xfrm>
          <a:prstGeom prst="rect">
            <a:avLst/>
          </a:prstGeom>
          <a:noFill/>
          <a:ln>
            <a:noFill/>
          </a:ln>
        </p:spPr>
        <p:txBody>
          <a:bodyPr anchorCtr="0" anchor="ctr" bIns="0" lIns="0" spcFirstLastPara="1" rIns="0" wrap="square" tIns="0">
            <a:noAutofit/>
          </a:bodyPr>
          <a:lstStyle/>
          <a:p>
            <a:pPr indent="0" lvl="0" marL="0" marR="0" rtl="0" algn="l">
              <a:lnSpc>
                <a:spcPct val="140000"/>
              </a:lnSpc>
              <a:spcBef>
                <a:spcPts val="0"/>
              </a:spcBef>
              <a:spcAft>
                <a:spcPts val="0"/>
              </a:spcAft>
              <a:buNone/>
            </a:pPr>
            <a:r>
              <a:rPr lang="en-US" sz="5000">
                <a:solidFill>
                  <a:srgbClr val="144D50"/>
                </a:solidFill>
                <a:latin typeface="PT Sans"/>
                <a:ea typeface="PT Sans"/>
                <a:cs typeface="PT Sans"/>
                <a:sym typeface="PT Sans"/>
              </a:rPr>
              <a:t>It is through the sum total of all business activity that human needs are met and the environment uplifted. Should any marginal social problems arise, these are the responsibility of government. It is government’s further responsibility to provide a legal and tax environment that leaves business </a:t>
            </a:r>
            <a:br>
              <a:rPr lang="en-US" sz="5000">
                <a:solidFill>
                  <a:srgbClr val="144D50"/>
                </a:solidFill>
                <a:latin typeface="PT Sans"/>
                <a:ea typeface="PT Sans"/>
                <a:cs typeface="PT Sans"/>
                <a:sym typeface="PT Sans"/>
              </a:rPr>
            </a:br>
            <a:r>
              <a:rPr lang="en-US" sz="5000">
                <a:solidFill>
                  <a:srgbClr val="144D50"/>
                </a:solidFill>
                <a:latin typeface="PT Sans"/>
                <a:ea typeface="PT Sans"/>
                <a:cs typeface="PT Sans"/>
                <a:sym typeface="PT Sans"/>
              </a:rPr>
              <a:t>free to pursue its proper goals.</a:t>
            </a:r>
            <a:endParaRPr sz="5000">
              <a:solidFill>
                <a:srgbClr val="144D50"/>
              </a:solidFill>
              <a:latin typeface="PT Sans"/>
              <a:ea typeface="PT Sans"/>
              <a:cs typeface="PT Sans"/>
              <a:sym typeface="PT Sans"/>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427" name="Shape 427"/>
        <p:cNvGrpSpPr/>
        <p:nvPr/>
      </p:nvGrpSpPr>
      <p:grpSpPr>
        <a:xfrm>
          <a:off x="0" y="0"/>
          <a:ext cx="0" cy="0"/>
          <a:chOff x="0" y="0"/>
          <a:chExt cx="0" cy="0"/>
        </a:xfrm>
      </p:grpSpPr>
      <p:grpSp>
        <p:nvGrpSpPr>
          <p:cNvPr id="428" name="Google Shape;428;p38"/>
          <p:cNvGrpSpPr/>
          <p:nvPr/>
        </p:nvGrpSpPr>
        <p:grpSpPr>
          <a:xfrm rot="10800000">
            <a:off x="-521" y="794108"/>
            <a:ext cx="18288521" cy="9655224"/>
            <a:chOff x="0" y="-28575"/>
            <a:chExt cx="3219300" cy="1699594"/>
          </a:xfrm>
        </p:grpSpPr>
        <p:sp>
          <p:nvSpPr>
            <p:cNvPr id="429" name="Google Shape;429;p38"/>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430" name="Google Shape;430;p38"/>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431" name="Google Shape;431;p38"/>
          <p:cNvPicPr preferRelativeResize="0"/>
          <p:nvPr/>
        </p:nvPicPr>
        <p:blipFill rotWithShape="1">
          <a:blip r:embed="rId3">
            <a:alphaModFix/>
          </a:blip>
          <a:srcRect b="5962" l="15218" r="0" t="0"/>
          <a:stretch/>
        </p:blipFill>
        <p:spPr>
          <a:xfrm>
            <a:off x="-1351150" y="-353150"/>
            <a:ext cx="20679076" cy="10993301"/>
          </a:xfrm>
          <a:prstGeom prst="rect">
            <a:avLst/>
          </a:prstGeom>
          <a:noFill/>
          <a:ln>
            <a:noFill/>
          </a:ln>
        </p:spPr>
      </p:pic>
      <p:sp>
        <p:nvSpPr>
          <p:cNvPr id="432" name="Google Shape;432;p38"/>
          <p:cNvSpPr txBox="1"/>
          <p:nvPr/>
        </p:nvSpPr>
        <p:spPr>
          <a:xfrm>
            <a:off x="503900" y="392475"/>
            <a:ext cx="17088900" cy="969600"/>
          </a:xfrm>
          <a:prstGeom prst="rect">
            <a:avLst/>
          </a:prstGeom>
          <a:solidFill>
            <a:schemeClr val="lt1"/>
          </a:solidFill>
          <a:ln>
            <a:noFill/>
          </a:ln>
        </p:spPr>
        <p:txBody>
          <a:bodyPr anchorCtr="0" anchor="t" bIns="0" lIns="0" spcFirstLastPara="1" rIns="0" wrap="square" tIns="0">
            <a:spAutoFit/>
          </a:bodyPr>
          <a:lstStyle/>
          <a:p>
            <a:pPr indent="0" lvl="0" marL="0" marR="0" rtl="0" algn="ctr">
              <a:lnSpc>
                <a:spcPct val="124003"/>
              </a:lnSpc>
              <a:spcBef>
                <a:spcPts val="0"/>
              </a:spcBef>
              <a:spcAft>
                <a:spcPts val="0"/>
              </a:spcAft>
              <a:buNone/>
            </a:pPr>
            <a:r>
              <a:rPr lang="en-US" sz="6299">
                <a:solidFill>
                  <a:srgbClr val="43B5BB"/>
                </a:solidFill>
                <a:latin typeface="Cairo"/>
                <a:ea typeface="Cairo"/>
                <a:cs typeface="Cairo"/>
                <a:sym typeface="Cairo"/>
              </a:rPr>
              <a:t>Josephson Institute for the Advancement of Ethics</a:t>
            </a:r>
            <a:endParaRPr sz="1200"/>
          </a:p>
        </p:txBody>
      </p:sp>
      <p:sp>
        <p:nvSpPr>
          <p:cNvPr id="433" name="Google Shape;433;p38"/>
          <p:cNvSpPr txBox="1"/>
          <p:nvPr/>
        </p:nvSpPr>
        <p:spPr>
          <a:xfrm>
            <a:off x="3595600" y="1966675"/>
            <a:ext cx="11355000" cy="63108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5000">
                <a:solidFill>
                  <a:srgbClr val="144D50"/>
                </a:solidFill>
                <a:latin typeface="PT Sans"/>
                <a:ea typeface="PT Sans"/>
                <a:cs typeface="PT Sans"/>
                <a:sym typeface="PT Sans"/>
              </a:rPr>
              <a:t>The </a:t>
            </a:r>
            <a:r>
              <a:rPr b="1" lang="en-US" sz="5000">
                <a:solidFill>
                  <a:srgbClr val="144D50"/>
                </a:solidFill>
                <a:latin typeface="PT Sans"/>
                <a:ea typeface="PT Sans"/>
                <a:cs typeface="PT Sans"/>
                <a:sym typeface="PT Sans"/>
              </a:rPr>
              <a:t>Josephson Institute</a:t>
            </a:r>
            <a:r>
              <a:rPr lang="en-US" sz="5000">
                <a:solidFill>
                  <a:srgbClr val="144D50"/>
                </a:solidFill>
                <a:latin typeface="PT Sans"/>
                <a:ea typeface="PT Sans"/>
                <a:cs typeface="PT Sans"/>
                <a:sym typeface="PT Sans"/>
              </a:rPr>
              <a:t> is a nonprofit foundation established to encourage ethical conduct of professionals in the field of government, law, medicine, business, accounting and journalism. The set of principles prescribed by the foundation are:</a:t>
            </a:r>
            <a:endParaRPr sz="5000">
              <a:solidFill>
                <a:srgbClr val="144D50"/>
              </a:solidFill>
              <a:latin typeface="PT Sans"/>
              <a:ea typeface="PT Sans"/>
              <a:cs typeface="PT Sans"/>
              <a:sym typeface="PT San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437" name="Shape 437"/>
        <p:cNvGrpSpPr/>
        <p:nvPr/>
      </p:nvGrpSpPr>
      <p:grpSpPr>
        <a:xfrm>
          <a:off x="0" y="0"/>
          <a:ext cx="0" cy="0"/>
          <a:chOff x="0" y="0"/>
          <a:chExt cx="0" cy="0"/>
        </a:xfrm>
      </p:grpSpPr>
      <p:grpSp>
        <p:nvGrpSpPr>
          <p:cNvPr id="438" name="Google Shape;438;p39"/>
          <p:cNvGrpSpPr/>
          <p:nvPr/>
        </p:nvGrpSpPr>
        <p:grpSpPr>
          <a:xfrm>
            <a:off x="1" y="0"/>
            <a:ext cx="18288521" cy="10276425"/>
            <a:chOff x="0" y="-28575"/>
            <a:chExt cx="3219300" cy="1699594"/>
          </a:xfrm>
        </p:grpSpPr>
        <p:sp>
          <p:nvSpPr>
            <p:cNvPr id="439" name="Google Shape;439;p39"/>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440" name="Google Shape;440;p39"/>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1" name="Google Shape;441;p39"/>
          <p:cNvGrpSpPr/>
          <p:nvPr/>
        </p:nvGrpSpPr>
        <p:grpSpPr>
          <a:xfrm>
            <a:off x="1" y="457200"/>
            <a:ext cx="11106728" cy="2691857"/>
            <a:chOff x="0" y="-28575"/>
            <a:chExt cx="1955100" cy="445200"/>
          </a:xfrm>
        </p:grpSpPr>
        <p:sp>
          <p:nvSpPr>
            <p:cNvPr id="442" name="Google Shape;442;p39"/>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443" name="Google Shape;443;p39"/>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4" name="Google Shape;444;p39"/>
          <p:cNvGrpSpPr/>
          <p:nvPr/>
        </p:nvGrpSpPr>
        <p:grpSpPr>
          <a:xfrm rot="10800000">
            <a:off x="-3" y="3842282"/>
            <a:ext cx="11106728" cy="2541157"/>
            <a:chOff x="0" y="-28575"/>
            <a:chExt cx="1955100" cy="445200"/>
          </a:xfrm>
        </p:grpSpPr>
        <p:sp>
          <p:nvSpPr>
            <p:cNvPr id="445" name="Google Shape;445;p39"/>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446" name="Google Shape;446;p39"/>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7" name="Google Shape;447;p39"/>
          <p:cNvGrpSpPr/>
          <p:nvPr/>
        </p:nvGrpSpPr>
        <p:grpSpPr>
          <a:xfrm>
            <a:off x="0" y="6732147"/>
            <a:ext cx="11106728" cy="2691857"/>
            <a:chOff x="0" y="-28575"/>
            <a:chExt cx="1955100" cy="445200"/>
          </a:xfrm>
        </p:grpSpPr>
        <p:sp>
          <p:nvSpPr>
            <p:cNvPr id="448" name="Google Shape;448;p39"/>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449" name="Google Shape;449;p39"/>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50" name="Google Shape;450;p39"/>
          <p:cNvSpPr txBox="1"/>
          <p:nvPr/>
        </p:nvSpPr>
        <p:spPr>
          <a:xfrm>
            <a:off x="11106729" y="1498234"/>
            <a:ext cx="7181400" cy="2924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9500">
                <a:solidFill>
                  <a:srgbClr val="FFFFFF"/>
                </a:solidFill>
                <a:latin typeface="Cairo"/>
                <a:ea typeface="Cairo"/>
                <a:cs typeface="Cairo"/>
                <a:sym typeface="Cairo"/>
              </a:rPr>
              <a:t>Josephson Institute</a:t>
            </a:r>
            <a:endParaRPr b="1"/>
          </a:p>
        </p:txBody>
      </p:sp>
      <p:sp>
        <p:nvSpPr>
          <p:cNvPr id="451" name="Google Shape;451;p39"/>
          <p:cNvSpPr txBox="1"/>
          <p:nvPr/>
        </p:nvSpPr>
        <p:spPr>
          <a:xfrm>
            <a:off x="271550" y="1210025"/>
            <a:ext cx="10835100" cy="14778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4000">
                <a:solidFill>
                  <a:srgbClr val="144D50"/>
                </a:solidFill>
                <a:latin typeface="PT Sans"/>
                <a:ea typeface="PT Sans"/>
                <a:cs typeface="PT Sans"/>
                <a:sym typeface="PT Sans"/>
              </a:rPr>
              <a:t>1.	</a:t>
            </a:r>
            <a:r>
              <a:rPr b="1" lang="en-US" sz="4000">
                <a:solidFill>
                  <a:srgbClr val="144D50"/>
                </a:solidFill>
                <a:latin typeface="PT Sans"/>
                <a:ea typeface="PT Sans"/>
                <a:cs typeface="PT Sans"/>
                <a:sym typeface="PT Sans"/>
              </a:rPr>
              <a:t>Honesty</a:t>
            </a:r>
            <a:r>
              <a:rPr lang="en-US" sz="4000">
                <a:solidFill>
                  <a:srgbClr val="144D50"/>
                </a:solidFill>
                <a:latin typeface="PT Sans"/>
                <a:ea typeface="PT Sans"/>
                <a:cs typeface="PT Sans"/>
                <a:sym typeface="PT Sans"/>
              </a:rPr>
              <a:t>. Be truthful, sincere, forthright, straight forward, frank, candid.</a:t>
            </a:r>
            <a:endParaRPr sz="4000"/>
          </a:p>
        </p:txBody>
      </p:sp>
      <p:sp>
        <p:nvSpPr>
          <p:cNvPr id="452" name="Google Shape;452;p39"/>
          <p:cNvSpPr txBox="1"/>
          <p:nvPr/>
        </p:nvSpPr>
        <p:spPr>
          <a:xfrm>
            <a:off x="271553" y="4197799"/>
            <a:ext cx="10835100" cy="14778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4000">
                <a:solidFill>
                  <a:srgbClr val="144D50"/>
                </a:solidFill>
                <a:latin typeface="PT Sans"/>
                <a:ea typeface="PT Sans"/>
                <a:cs typeface="PT Sans"/>
                <a:sym typeface="PT Sans"/>
              </a:rPr>
              <a:t>2.	</a:t>
            </a:r>
            <a:r>
              <a:rPr b="1" lang="en-US" sz="4000">
                <a:solidFill>
                  <a:srgbClr val="144D50"/>
                </a:solidFill>
                <a:latin typeface="PT Sans"/>
                <a:ea typeface="PT Sans"/>
                <a:cs typeface="PT Sans"/>
                <a:sym typeface="PT Sans"/>
              </a:rPr>
              <a:t>Integrity</a:t>
            </a:r>
            <a:r>
              <a:rPr lang="en-US" sz="4000">
                <a:solidFill>
                  <a:srgbClr val="144D50"/>
                </a:solidFill>
                <a:latin typeface="PT Sans"/>
                <a:ea typeface="PT Sans"/>
                <a:cs typeface="PT Sans"/>
                <a:sym typeface="PT Sans"/>
              </a:rPr>
              <a:t>. Be principled, honorable; upright, courageous and act on convictions.</a:t>
            </a:r>
            <a:endParaRPr sz="4000"/>
          </a:p>
        </p:txBody>
      </p:sp>
      <p:sp>
        <p:nvSpPr>
          <p:cNvPr id="453" name="Google Shape;453;p39"/>
          <p:cNvSpPr txBox="1"/>
          <p:nvPr/>
        </p:nvSpPr>
        <p:spPr>
          <a:xfrm>
            <a:off x="271550" y="6991702"/>
            <a:ext cx="10835100" cy="23400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4000">
                <a:solidFill>
                  <a:srgbClr val="144D50"/>
                </a:solidFill>
                <a:latin typeface="PT Sans"/>
                <a:ea typeface="PT Sans"/>
                <a:cs typeface="PT Sans"/>
                <a:sym typeface="PT Sans"/>
              </a:rPr>
              <a:t>3.	</a:t>
            </a:r>
            <a:r>
              <a:rPr b="1" lang="en-US" sz="4000">
                <a:solidFill>
                  <a:srgbClr val="144D50"/>
                </a:solidFill>
                <a:latin typeface="PT Sans"/>
                <a:ea typeface="PT Sans"/>
                <a:cs typeface="PT Sans"/>
                <a:sym typeface="PT Sans"/>
              </a:rPr>
              <a:t>Promise Keeping</a:t>
            </a:r>
            <a:r>
              <a:rPr lang="en-US" sz="4000">
                <a:solidFill>
                  <a:srgbClr val="144D50"/>
                </a:solidFill>
                <a:latin typeface="PT Sans"/>
                <a:ea typeface="PT Sans"/>
                <a:cs typeface="PT Sans"/>
                <a:sym typeface="PT Sans"/>
              </a:rPr>
              <a:t>. Be worthy of trust, keep promises, fulfill commitments, abide by the spirit as well as the letter of an agreement.</a:t>
            </a:r>
            <a:endParaRPr sz="4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457" name="Shape 457"/>
        <p:cNvGrpSpPr/>
        <p:nvPr/>
      </p:nvGrpSpPr>
      <p:grpSpPr>
        <a:xfrm>
          <a:off x="0" y="0"/>
          <a:ext cx="0" cy="0"/>
          <a:chOff x="0" y="0"/>
          <a:chExt cx="0" cy="0"/>
        </a:xfrm>
      </p:grpSpPr>
      <p:grpSp>
        <p:nvGrpSpPr>
          <p:cNvPr id="458" name="Google Shape;458;p40"/>
          <p:cNvGrpSpPr/>
          <p:nvPr/>
        </p:nvGrpSpPr>
        <p:grpSpPr>
          <a:xfrm>
            <a:off x="1" y="0"/>
            <a:ext cx="18288521" cy="10276425"/>
            <a:chOff x="0" y="-28575"/>
            <a:chExt cx="3219300" cy="1699594"/>
          </a:xfrm>
        </p:grpSpPr>
        <p:sp>
          <p:nvSpPr>
            <p:cNvPr id="459" name="Google Shape;459;p40"/>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460" name="Google Shape;460;p40"/>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61" name="Google Shape;461;p40"/>
          <p:cNvGrpSpPr/>
          <p:nvPr/>
        </p:nvGrpSpPr>
        <p:grpSpPr>
          <a:xfrm>
            <a:off x="0" y="457199"/>
            <a:ext cx="11106728" cy="4816930"/>
            <a:chOff x="0" y="-28575"/>
            <a:chExt cx="1955100" cy="445200"/>
          </a:xfrm>
        </p:grpSpPr>
        <p:sp>
          <p:nvSpPr>
            <p:cNvPr id="462" name="Google Shape;462;p40"/>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463" name="Google Shape;463;p40"/>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64" name="Google Shape;464;p40"/>
          <p:cNvGrpSpPr/>
          <p:nvPr/>
        </p:nvGrpSpPr>
        <p:grpSpPr>
          <a:xfrm rot="10800000">
            <a:off x="-3" y="5273943"/>
            <a:ext cx="11106728" cy="5012685"/>
            <a:chOff x="0" y="-28575"/>
            <a:chExt cx="1955100" cy="445200"/>
          </a:xfrm>
        </p:grpSpPr>
        <p:sp>
          <p:nvSpPr>
            <p:cNvPr id="465" name="Google Shape;465;p40"/>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466" name="Google Shape;466;p40"/>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67" name="Google Shape;467;p40"/>
          <p:cNvSpPr txBox="1"/>
          <p:nvPr/>
        </p:nvSpPr>
        <p:spPr>
          <a:xfrm>
            <a:off x="11106729" y="1498234"/>
            <a:ext cx="7181400" cy="2924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9500">
                <a:solidFill>
                  <a:srgbClr val="FFFFFF"/>
                </a:solidFill>
                <a:latin typeface="Cairo"/>
                <a:ea typeface="Cairo"/>
                <a:cs typeface="Cairo"/>
                <a:sym typeface="Cairo"/>
              </a:rPr>
              <a:t>Josephson Institute</a:t>
            </a:r>
            <a:endParaRPr b="1"/>
          </a:p>
        </p:txBody>
      </p:sp>
      <p:sp>
        <p:nvSpPr>
          <p:cNvPr id="468" name="Google Shape;468;p40"/>
          <p:cNvSpPr txBox="1"/>
          <p:nvPr/>
        </p:nvSpPr>
        <p:spPr>
          <a:xfrm>
            <a:off x="271550" y="981425"/>
            <a:ext cx="10835100" cy="40641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4000">
                <a:solidFill>
                  <a:srgbClr val="144D50"/>
                </a:solidFill>
                <a:latin typeface="PT Sans"/>
                <a:ea typeface="PT Sans"/>
                <a:cs typeface="PT Sans"/>
                <a:sym typeface="PT Sans"/>
              </a:rPr>
              <a:t>4.	</a:t>
            </a:r>
            <a:r>
              <a:rPr b="1" lang="en-US" sz="4000">
                <a:solidFill>
                  <a:srgbClr val="144D50"/>
                </a:solidFill>
                <a:latin typeface="PT Sans"/>
                <a:ea typeface="PT Sans"/>
                <a:cs typeface="PT Sans"/>
                <a:sym typeface="PT Sans"/>
              </a:rPr>
              <a:t>Loyalty</a:t>
            </a:r>
            <a:r>
              <a:rPr lang="en-US" sz="4000">
                <a:solidFill>
                  <a:srgbClr val="144D50"/>
                </a:solidFill>
                <a:latin typeface="PT Sans"/>
                <a:ea typeface="PT Sans"/>
                <a:cs typeface="PT Sans"/>
                <a:sym typeface="PT Sans"/>
              </a:rPr>
              <a:t>. Be faithful and loyal to family, friends, employees, clients and country. Safeguard the ability to make independent professional judgements by scrupulously avoiding undue influences and conflicts of interest.</a:t>
            </a:r>
            <a:endParaRPr sz="4000"/>
          </a:p>
        </p:txBody>
      </p:sp>
      <p:sp>
        <p:nvSpPr>
          <p:cNvPr id="469" name="Google Shape;469;p40"/>
          <p:cNvSpPr txBox="1"/>
          <p:nvPr/>
        </p:nvSpPr>
        <p:spPr>
          <a:xfrm>
            <a:off x="271553" y="5493199"/>
            <a:ext cx="10835100" cy="40641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4000">
                <a:solidFill>
                  <a:srgbClr val="144D50"/>
                </a:solidFill>
                <a:latin typeface="PT Sans"/>
                <a:ea typeface="PT Sans"/>
                <a:cs typeface="PT Sans"/>
                <a:sym typeface="PT Sans"/>
              </a:rPr>
              <a:t>5.	</a:t>
            </a:r>
            <a:r>
              <a:rPr b="1" lang="en-US" sz="4000">
                <a:solidFill>
                  <a:srgbClr val="144D50"/>
                </a:solidFill>
                <a:latin typeface="PT Sans"/>
                <a:ea typeface="PT Sans"/>
                <a:cs typeface="PT Sans"/>
                <a:sym typeface="PT Sans"/>
              </a:rPr>
              <a:t>Fairness</a:t>
            </a:r>
            <a:r>
              <a:rPr lang="en-US" sz="4000">
                <a:solidFill>
                  <a:srgbClr val="144D50"/>
                </a:solidFill>
                <a:latin typeface="PT Sans"/>
                <a:ea typeface="PT Sans"/>
                <a:cs typeface="PT Sans"/>
                <a:sym typeface="PT Sans"/>
              </a:rPr>
              <a:t>. Be fair and open minded, be willing to admit error and, where appropriate, change positions and beliefs, demonstrate a commitment to justice, the equal treatment of individuals, tolerance for and acceptance of diversity.</a:t>
            </a:r>
            <a:endParaRPr sz="40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473" name="Shape 473"/>
        <p:cNvGrpSpPr/>
        <p:nvPr/>
      </p:nvGrpSpPr>
      <p:grpSpPr>
        <a:xfrm>
          <a:off x="0" y="0"/>
          <a:ext cx="0" cy="0"/>
          <a:chOff x="0" y="0"/>
          <a:chExt cx="0" cy="0"/>
        </a:xfrm>
      </p:grpSpPr>
      <p:grpSp>
        <p:nvGrpSpPr>
          <p:cNvPr id="474" name="Google Shape;474;p41"/>
          <p:cNvGrpSpPr/>
          <p:nvPr/>
        </p:nvGrpSpPr>
        <p:grpSpPr>
          <a:xfrm>
            <a:off x="1" y="0"/>
            <a:ext cx="18288521" cy="10276425"/>
            <a:chOff x="0" y="-28575"/>
            <a:chExt cx="3219300" cy="1699594"/>
          </a:xfrm>
        </p:grpSpPr>
        <p:sp>
          <p:nvSpPr>
            <p:cNvPr id="475" name="Google Shape;475;p41"/>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476" name="Google Shape;476;p41"/>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77" name="Google Shape;477;p41"/>
          <p:cNvGrpSpPr/>
          <p:nvPr/>
        </p:nvGrpSpPr>
        <p:grpSpPr>
          <a:xfrm>
            <a:off x="0" y="457199"/>
            <a:ext cx="11106728" cy="3726146"/>
            <a:chOff x="0" y="-28575"/>
            <a:chExt cx="1955100" cy="445200"/>
          </a:xfrm>
        </p:grpSpPr>
        <p:sp>
          <p:nvSpPr>
            <p:cNvPr id="478" name="Google Shape;478;p41"/>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479" name="Google Shape;479;p41"/>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80" name="Google Shape;480;p41"/>
          <p:cNvGrpSpPr/>
          <p:nvPr/>
        </p:nvGrpSpPr>
        <p:grpSpPr>
          <a:xfrm rot="10800000">
            <a:off x="-3" y="4422917"/>
            <a:ext cx="11106728" cy="5841736"/>
            <a:chOff x="0" y="-28575"/>
            <a:chExt cx="1955100" cy="445200"/>
          </a:xfrm>
        </p:grpSpPr>
        <p:sp>
          <p:nvSpPr>
            <p:cNvPr id="481" name="Google Shape;481;p41"/>
            <p:cNvSpPr/>
            <p:nvPr/>
          </p:nvSpPr>
          <p:spPr>
            <a:xfrm>
              <a:off x="0" y="0"/>
              <a:ext cx="1955085" cy="416594"/>
            </a:xfrm>
            <a:custGeom>
              <a:rect b="b" l="l" r="r" t="t"/>
              <a:pathLst>
                <a:path extrusionOk="0" h="416594" w="1955085">
                  <a:moveTo>
                    <a:pt x="0" y="0"/>
                  </a:moveTo>
                  <a:lnTo>
                    <a:pt x="1955085" y="0"/>
                  </a:lnTo>
                  <a:lnTo>
                    <a:pt x="1955085" y="416594"/>
                  </a:lnTo>
                  <a:lnTo>
                    <a:pt x="0" y="416594"/>
                  </a:lnTo>
                  <a:close/>
                </a:path>
              </a:pathLst>
            </a:custGeom>
            <a:gradFill>
              <a:gsLst>
                <a:gs pos="0">
                  <a:srgbClr val="A4D8DB"/>
                </a:gs>
                <a:gs pos="50000">
                  <a:srgbClr val="6CC2C8"/>
                </a:gs>
                <a:gs pos="100000">
                  <a:srgbClr val="43B5BB"/>
                </a:gs>
              </a:gsLst>
              <a:lin ang="0" scaled="0"/>
            </a:gradFill>
            <a:ln>
              <a:noFill/>
            </a:ln>
          </p:spPr>
        </p:sp>
        <p:sp>
          <p:nvSpPr>
            <p:cNvPr id="482" name="Google Shape;482;p41"/>
            <p:cNvSpPr txBox="1"/>
            <p:nvPr/>
          </p:nvSpPr>
          <p:spPr>
            <a:xfrm>
              <a:off x="0" y="-28575"/>
              <a:ext cx="1955100" cy="4452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83" name="Google Shape;483;p41"/>
          <p:cNvSpPr txBox="1"/>
          <p:nvPr/>
        </p:nvSpPr>
        <p:spPr>
          <a:xfrm>
            <a:off x="11106729" y="1498234"/>
            <a:ext cx="7181400" cy="2924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9500">
                <a:solidFill>
                  <a:srgbClr val="FFFFFF"/>
                </a:solidFill>
                <a:latin typeface="Cairo"/>
                <a:ea typeface="Cairo"/>
                <a:cs typeface="Cairo"/>
                <a:sym typeface="Cairo"/>
              </a:rPr>
              <a:t>Josephson Institute</a:t>
            </a:r>
            <a:endParaRPr b="1"/>
          </a:p>
        </p:txBody>
      </p:sp>
      <p:sp>
        <p:nvSpPr>
          <p:cNvPr id="484" name="Google Shape;484;p41"/>
          <p:cNvSpPr txBox="1"/>
          <p:nvPr/>
        </p:nvSpPr>
        <p:spPr>
          <a:xfrm>
            <a:off x="271550" y="981425"/>
            <a:ext cx="10835100" cy="32019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4000">
                <a:solidFill>
                  <a:srgbClr val="144D50"/>
                </a:solidFill>
                <a:latin typeface="PT Sans"/>
                <a:ea typeface="PT Sans"/>
                <a:cs typeface="PT Sans"/>
                <a:sym typeface="PT Sans"/>
              </a:rPr>
              <a:t>6.	</a:t>
            </a:r>
            <a:r>
              <a:rPr b="1" lang="en-US" sz="4000">
                <a:solidFill>
                  <a:srgbClr val="144D50"/>
                </a:solidFill>
                <a:latin typeface="PT Sans"/>
                <a:ea typeface="PT Sans"/>
                <a:cs typeface="PT Sans"/>
                <a:sym typeface="PT Sans"/>
              </a:rPr>
              <a:t>Caring for Others</a:t>
            </a:r>
            <a:r>
              <a:rPr lang="en-US" sz="4000">
                <a:solidFill>
                  <a:srgbClr val="144D50"/>
                </a:solidFill>
                <a:latin typeface="PT Sans"/>
                <a:ea typeface="PT Sans"/>
                <a:cs typeface="PT Sans"/>
                <a:sym typeface="PT Sans"/>
              </a:rPr>
              <a:t>. Be caring, kind and compassionate; share, by giving, be of service to others; help those in need and avoid harming others.</a:t>
            </a:r>
            <a:endParaRPr sz="4000"/>
          </a:p>
        </p:txBody>
      </p:sp>
      <p:sp>
        <p:nvSpPr>
          <p:cNvPr id="485" name="Google Shape;485;p41"/>
          <p:cNvSpPr txBox="1"/>
          <p:nvPr/>
        </p:nvSpPr>
        <p:spPr>
          <a:xfrm>
            <a:off x="271556" y="4678444"/>
            <a:ext cx="10835100" cy="49263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4000">
                <a:solidFill>
                  <a:srgbClr val="144D50"/>
                </a:solidFill>
                <a:latin typeface="PT Sans"/>
                <a:ea typeface="PT Sans"/>
                <a:cs typeface="PT Sans"/>
                <a:sym typeface="PT Sans"/>
              </a:rPr>
              <a:t>7.	</a:t>
            </a:r>
            <a:r>
              <a:rPr b="1" lang="en-US" sz="4000">
                <a:solidFill>
                  <a:srgbClr val="144D50"/>
                </a:solidFill>
                <a:latin typeface="PT Sans"/>
                <a:ea typeface="PT Sans"/>
                <a:cs typeface="PT Sans"/>
                <a:sym typeface="PT Sans"/>
              </a:rPr>
              <a:t>Respect for Others</a:t>
            </a:r>
            <a:r>
              <a:rPr lang="en-US" sz="4000">
                <a:solidFill>
                  <a:srgbClr val="144D50"/>
                </a:solidFill>
                <a:latin typeface="PT Sans"/>
                <a:ea typeface="PT Sans"/>
                <a:cs typeface="PT Sans"/>
                <a:sym typeface="PT Sans"/>
              </a:rPr>
              <a:t>. Demonstrate respect for human dignity, privacy, and the right to self-determination of all people, be courteous, prompt, and decent; provide others with the information they need to make informed decisions about their own lives.</a:t>
            </a:r>
            <a:endParaRPr sz="40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489" name="Shape 489"/>
        <p:cNvGrpSpPr/>
        <p:nvPr/>
      </p:nvGrpSpPr>
      <p:grpSpPr>
        <a:xfrm>
          <a:off x="0" y="0"/>
          <a:ext cx="0" cy="0"/>
          <a:chOff x="0" y="0"/>
          <a:chExt cx="0" cy="0"/>
        </a:xfrm>
      </p:grpSpPr>
      <p:grpSp>
        <p:nvGrpSpPr>
          <p:cNvPr id="490" name="Google Shape;490;p42"/>
          <p:cNvGrpSpPr/>
          <p:nvPr/>
        </p:nvGrpSpPr>
        <p:grpSpPr>
          <a:xfrm>
            <a:off x="1" y="0"/>
            <a:ext cx="18288521" cy="10276425"/>
            <a:chOff x="0" y="-28575"/>
            <a:chExt cx="3219300" cy="1699594"/>
          </a:xfrm>
        </p:grpSpPr>
        <p:sp>
          <p:nvSpPr>
            <p:cNvPr id="491" name="Google Shape;491;p42"/>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492" name="Google Shape;492;p42"/>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93" name="Google Shape;493;p42"/>
          <p:cNvSpPr txBox="1"/>
          <p:nvPr/>
        </p:nvSpPr>
        <p:spPr>
          <a:xfrm>
            <a:off x="11106729" y="1498234"/>
            <a:ext cx="7181400" cy="2924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9500">
                <a:solidFill>
                  <a:srgbClr val="FFFFFF"/>
                </a:solidFill>
                <a:latin typeface="Cairo"/>
                <a:ea typeface="Cairo"/>
                <a:cs typeface="Cairo"/>
                <a:sym typeface="Cairo"/>
              </a:rPr>
              <a:t>Josephson Institute</a:t>
            </a:r>
            <a:endParaRPr b="1"/>
          </a:p>
        </p:txBody>
      </p:sp>
      <p:sp>
        <p:nvSpPr>
          <p:cNvPr id="494" name="Google Shape;494;p42"/>
          <p:cNvSpPr txBox="1"/>
          <p:nvPr/>
        </p:nvSpPr>
        <p:spPr>
          <a:xfrm>
            <a:off x="271550" y="676625"/>
            <a:ext cx="10835100" cy="92367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4000">
                <a:solidFill>
                  <a:srgbClr val="144D50"/>
                </a:solidFill>
                <a:latin typeface="PT Sans"/>
                <a:ea typeface="PT Sans"/>
                <a:cs typeface="PT Sans"/>
                <a:sym typeface="PT Sans"/>
              </a:rPr>
              <a:t>8.	</a:t>
            </a:r>
            <a:r>
              <a:rPr b="1" lang="en-US" sz="4000">
                <a:solidFill>
                  <a:srgbClr val="144D50"/>
                </a:solidFill>
                <a:latin typeface="PT Sans"/>
                <a:ea typeface="PT Sans"/>
                <a:cs typeface="PT Sans"/>
                <a:sym typeface="PT Sans"/>
              </a:rPr>
              <a:t>Responsible Citizenship</a:t>
            </a:r>
            <a:r>
              <a:rPr lang="en-US" sz="4000">
                <a:solidFill>
                  <a:srgbClr val="144D50"/>
                </a:solidFill>
                <a:latin typeface="PT Sans"/>
                <a:ea typeface="PT Sans"/>
                <a:cs typeface="PT Sans"/>
                <a:sym typeface="PT Sans"/>
              </a:rPr>
              <a:t>. Obey just laws; if a law is unjust, openly protest it; exercise all democratic rights and privileges responsibility by participation, social consciousness and public service; when in position of leadership or authority, openly respect and honor democratic processes of decision making, avoid unnecessary secrecy or concealment of information, and assure that others have all the information they need to make intelligent choices and exercise their rights.</a:t>
            </a:r>
            <a:endParaRPr sz="40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498" name="Shape 498"/>
        <p:cNvGrpSpPr/>
        <p:nvPr/>
      </p:nvGrpSpPr>
      <p:grpSpPr>
        <a:xfrm>
          <a:off x="0" y="0"/>
          <a:ext cx="0" cy="0"/>
          <a:chOff x="0" y="0"/>
          <a:chExt cx="0" cy="0"/>
        </a:xfrm>
      </p:grpSpPr>
      <p:grpSp>
        <p:nvGrpSpPr>
          <p:cNvPr id="499" name="Google Shape;499;p43"/>
          <p:cNvGrpSpPr/>
          <p:nvPr/>
        </p:nvGrpSpPr>
        <p:grpSpPr>
          <a:xfrm>
            <a:off x="1" y="0"/>
            <a:ext cx="18288521" cy="10276425"/>
            <a:chOff x="0" y="-28575"/>
            <a:chExt cx="3219300" cy="1699594"/>
          </a:xfrm>
        </p:grpSpPr>
        <p:sp>
          <p:nvSpPr>
            <p:cNvPr id="500" name="Google Shape;500;p43"/>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501" name="Google Shape;501;p43"/>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02" name="Google Shape;502;p43"/>
          <p:cNvSpPr txBox="1"/>
          <p:nvPr/>
        </p:nvSpPr>
        <p:spPr>
          <a:xfrm>
            <a:off x="11106729" y="1498234"/>
            <a:ext cx="7181400" cy="2924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9500">
                <a:solidFill>
                  <a:srgbClr val="FFFFFF"/>
                </a:solidFill>
                <a:latin typeface="Cairo"/>
                <a:ea typeface="Cairo"/>
                <a:cs typeface="Cairo"/>
                <a:sym typeface="Cairo"/>
              </a:rPr>
              <a:t>Josephson Institute</a:t>
            </a:r>
            <a:endParaRPr b="1"/>
          </a:p>
        </p:txBody>
      </p:sp>
      <p:sp>
        <p:nvSpPr>
          <p:cNvPr id="503" name="Google Shape;503;p43"/>
          <p:cNvSpPr txBox="1"/>
          <p:nvPr/>
        </p:nvSpPr>
        <p:spPr>
          <a:xfrm>
            <a:off x="271550" y="676625"/>
            <a:ext cx="10835100" cy="93906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5000">
                <a:solidFill>
                  <a:srgbClr val="144D50"/>
                </a:solidFill>
                <a:latin typeface="PT Sans"/>
                <a:ea typeface="PT Sans"/>
                <a:cs typeface="PT Sans"/>
                <a:sym typeface="PT Sans"/>
              </a:rPr>
              <a:t>9.	</a:t>
            </a:r>
            <a:r>
              <a:rPr b="1" lang="en-US" sz="5000">
                <a:solidFill>
                  <a:srgbClr val="144D50"/>
                </a:solidFill>
                <a:latin typeface="PT Sans"/>
                <a:ea typeface="PT Sans"/>
                <a:cs typeface="PT Sans"/>
                <a:sym typeface="PT Sans"/>
              </a:rPr>
              <a:t>Pursuit of Excellence</a:t>
            </a:r>
            <a:r>
              <a:rPr lang="en-US" sz="5000">
                <a:solidFill>
                  <a:srgbClr val="144D50"/>
                </a:solidFill>
                <a:latin typeface="PT Sans"/>
                <a:ea typeface="PT Sans"/>
                <a:cs typeface="PT Sans"/>
                <a:sym typeface="PT Sans"/>
              </a:rPr>
              <a:t>. Pursue excellence in all matters; in meeting your personal and professional responsibilities, be diligent, reliable, industrious, and committed; perform all tasks to the best of your ability, develop and maintain a high degree of competence, be well informed and well prepared.</a:t>
            </a:r>
            <a:endParaRPr sz="50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507" name="Shape 507"/>
        <p:cNvGrpSpPr/>
        <p:nvPr/>
      </p:nvGrpSpPr>
      <p:grpSpPr>
        <a:xfrm>
          <a:off x="0" y="0"/>
          <a:ext cx="0" cy="0"/>
          <a:chOff x="0" y="0"/>
          <a:chExt cx="0" cy="0"/>
        </a:xfrm>
      </p:grpSpPr>
      <p:grpSp>
        <p:nvGrpSpPr>
          <p:cNvPr id="508" name="Google Shape;508;p44"/>
          <p:cNvGrpSpPr/>
          <p:nvPr/>
        </p:nvGrpSpPr>
        <p:grpSpPr>
          <a:xfrm>
            <a:off x="1" y="0"/>
            <a:ext cx="18288521" cy="10276425"/>
            <a:chOff x="0" y="-28575"/>
            <a:chExt cx="3219300" cy="1699594"/>
          </a:xfrm>
        </p:grpSpPr>
        <p:sp>
          <p:nvSpPr>
            <p:cNvPr id="509" name="Google Shape;509;p44"/>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510" name="Google Shape;510;p44"/>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11" name="Google Shape;511;p44"/>
          <p:cNvSpPr txBox="1"/>
          <p:nvPr/>
        </p:nvSpPr>
        <p:spPr>
          <a:xfrm>
            <a:off x="11106729" y="1498234"/>
            <a:ext cx="7181400" cy="2924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9500">
                <a:solidFill>
                  <a:srgbClr val="FFFFFF"/>
                </a:solidFill>
                <a:latin typeface="Cairo"/>
                <a:ea typeface="Cairo"/>
                <a:cs typeface="Cairo"/>
                <a:sym typeface="Cairo"/>
              </a:rPr>
              <a:t>Josephson Institute</a:t>
            </a:r>
            <a:endParaRPr b="1"/>
          </a:p>
        </p:txBody>
      </p:sp>
      <p:sp>
        <p:nvSpPr>
          <p:cNvPr id="512" name="Google Shape;512;p44"/>
          <p:cNvSpPr txBox="1"/>
          <p:nvPr/>
        </p:nvSpPr>
        <p:spPr>
          <a:xfrm>
            <a:off x="347750" y="2429225"/>
            <a:ext cx="10835100" cy="5080200"/>
          </a:xfrm>
          <a:prstGeom prst="rect">
            <a:avLst/>
          </a:prstGeom>
          <a:noFill/>
          <a:ln>
            <a:noFill/>
          </a:ln>
        </p:spPr>
        <p:txBody>
          <a:bodyPr anchorCtr="0" anchor="t" bIns="0" lIns="0" spcFirstLastPara="1" rIns="0" wrap="square" tIns="0">
            <a:spAutoFit/>
          </a:bodyPr>
          <a:lstStyle/>
          <a:p>
            <a:pPr indent="0" lvl="0" marL="0" marR="0" rtl="0" algn="l">
              <a:lnSpc>
                <a:spcPct val="140020"/>
              </a:lnSpc>
              <a:spcBef>
                <a:spcPts val="0"/>
              </a:spcBef>
              <a:spcAft>
                <a:spcPts val="0"/>
              </a:spcAft>
              <a:buNone/>
            </a:pPr>
            <a:r>
              <a:rPr lang="en-US" sz="5000">
                <a:solidFill>
                  <a:srgbClr val="144D50"/>
                </a:solidFill>
                <a:latin typeface="PT Sans"/>
                <a:ea typeface="PT Sans"/>
                <a:cs typeface="PT Sans"/>
                <a:sym typeface="PT Sans"/>
              </a:rPr>
              <a:t>10.	</a:t>
            </a:r>
            <a:r>
              <a:rPr b="1" lang="en-US" sz="5000">
                <a:solidFill>
                  <a:srgbClr val="144D50"/>
                </a:solidFill>
                <a:latin typeface="PT Sans"/>
                <a:ea typeface="PT Sans"/>
                <a:cs typeface="PT Sans"/>
                <a:sym typeface="PT Sans"/>
              </a:rPr>
              <a:t>Accountability</a:t>
            </a:r>
            <a:r>
              <a:rPr lang="en-US" sz="5000">
                <a:solidFill>
                  <a:srgbClr val="144D50"/>
                </a:solidFill>
                <a:latin typeface="PT Sans"/>
                <a:ea typeface="PT Sans"/>
                <a:cs typeface="PT Sans"/>
                <a:sym typeface="PT Sans"/>
              </a:rPr>
              <a:t>. Be accountable, accept responsibility for decisions for the foreseeable consequences of actions and inactions, and for setting an example for others. </a:t>
            </a:r>
            <a:endParaRPr sz="50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516" name="Shape 516"/>
        <p:cNvGrpSpPr/>
        <p:nvPr/>
      </p:nvGrpSpPr>
      <p:grpSpPr>
        <a:xfrm>
          <a:off x="0" y="0"/>
          <a:ext cx="0" cy="0"/>
          <a:chOff x="0" y="0"/>
          <a:chExt cx="0" cy="0"/>
        </a:xfrm>
      </p:grpSpPr>
      <p:grpSp>
        <p:nvGrpSpPr>
          <p:cNvPr id="517" name="Google Shape;517;p45"/>
          <p:cNvGrpSpPr/>
          <p:nvPr/>
        </p:nvGrpSpPr>
        <p:grpSpPr>
          <a:xfrm>
            <a:off x="0" y="631706"/>
            <a:ext cx="18288521" cy="9655224"/>
            <a:chOff x="0" y="-28575"/>
            <a:chExt cx="3219300" cy="1699594"/>
          </a:xfrm>
        </p:grpSpPr>
        <p:sp>
          <p:nvSpPr>
            <p:cNvPr id="518" name="Google Shape;518;p45"/>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519" name="Google Shape;519;p45"/>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520" name="Google Shape;520;p45"/>
          <p:cNvPicPr preferRelativeResize="0"/>
          <p:nvPr/>
        </p:nvPicPr>
        <p:blipFill rotWithShape="1">
          <a:blip r:embed="rId3">
            <a:alphaModFix/>
          </a:blip>
          <a:srcRect b="0" l="0" r="5078" t="0"/>
          <a:stretch/>
        </p:blipFill>
        <p:spPr>
          <a:xfrm>
            <a:off x="4749150" y="794050"/>
            <a:ext cx="13538852" cy="9492975"/>
          </a:xfrm>
          <a:prstGeom prst="rect">
            <a:avLst/>
          </a:prstGeom>
          <a:noFill/>
          <a:ln>
            <a:noFill/>
          </a:ln>
        </p:spPr>
      </p:pic>
      <p:pic>
        <p:nvPicPr>
          <p:cNvPr id="521" name="Google Shape;521;p45"/>
          <p:cNvPicPr preferRelativeResize="0"/>
          <p:nvPr/>
        </p:nvPicPr>
        <p:blipFill rotWithShape="1">
          <a:blip r:embed="rId4">
            <a:alphaModFix/>
          </a:blip>
          <a:srcRect b="0" l="37920" r="10676" t="0"/>
          <a:stretch/>
        </p:blipFill>
        <p:spPr>
          <a:xfrm>
            <a:off x="7360278" y="0"/>
            <a:ext cx="7247581" cy="10286999"/>
          </a:xfrm>
          <a:prstGeom prst="rect">
            <a:avLst/>
          </a:prstGeom>
          <a:noFill/>
          <a:ln>
            <a:noFill/>
          </a:ln>
        </p:spPr>
      </p:pic>
      <p:sp>
        <p:nvSpPr>
          <p:cNvPr id="522" name="Google Shape;522;p45"/>
          <p:cNvSpPr txBox="1"/>
          <p:nvPr/>
        </p:nvSpPr>
        <p:spPr>
          <a:xfrm>
            <a:off x="464126" y="479300"/>
            <a:ext cx="16971900" cy="1077600"/>
          </a:xfrm>
          <a:prstGeom prst="rect">
            <a:avLst/>
          </a:prstGeom>
          <a:solidFill>
            <a:srgbClr val="144D50"/>
          </a:solidFill>
          <a:ln>
            <a:noFill/>
          </a:ln>
        </p:spPr>
        <p:txBody>
          <a:bodyPr anchorCtr="0" anchor="t" bIns="0" lIns="0" spcFirstLastPara="1" rIns="0" wrap="square" tIns="0">
            <a:spAutoFit/>
          </a:bodyPr>
          <a:lstStyle/>
          <a:p>
            <a:pPr indent="0" lvl="0" marL="0" marR="0" rtl="0" algn="ctr">
              <a:lnSpc>
                <a:spcPct val="124003"/>
              </a:lnSpc>
              <a:spcBef>
                <a:spcPts val="0"/>
              </a:spcBef>
              <a:spcAft>
                <a:spcPts val="0"/>
              </a:spcAft>
              <a:buNone/>
            </a:pPr>
            <a:r>
              <a:rPr b="1" lang="en-US" sz="7000">
                <a:solidFill>
                  <a:srgbClr val="FFFFFF"/>
                </a:solidFill>
                <a:latin typeface="Cairo"/>
                <a:ea typeface="Cairo"/>
                <a:cs typeface="Cairo"/>
                <a:sym typeface="Cairo"/>
              </a:rPr>
              <a:t>We need ethics to live in an orderly manner. </a:t>
            </a:r>
            <a:endParaRPr b="1" sz="7000"/>
          </a:p>
        </p:txBody>
      </p:sp>
      <p:sp>
        <p:nvSpPr>
          <p:cNvPr id="523" name="Google Shape;523;p45"/>
          <p:cNvSpPr txBox="1"/>
          <p:nvPr/>
        </p:nvSpPr>
        <p:spPr>
          <a:xfrm>
            <a:off x="620902" y="2261875"/>
            <a:ext cx="6431700" cy="3632700"/>
          </a:xfrm>
          <a:prstGeom prst="rect">
            <a:avLst/>
          </a:prstGeom>
          <a:solidFill>
            <a:srgbClr val="C3EFF1"/>
          </a:solidFill>
          <a:ln>
            <a:noFill/>
          </a:ln>
        </p:spPr>
        <p:txBody>
          <a:bodyPr anchorCtr="0" anchor="t" bIns="0" lIns="0" spcFirstLastPara="1" rIns="0" wrap="square" tIns="0">
            <a:spAutoFit/>
          </a:bodyPr>
          <a:lstStyle/>
          <a:p>
            <a:pPr indent="0" lvl="0" marL="0" marR="0" rtl="0" algn="ctr">
              <a:lnSpc>
                <a:spcPct val="124003"/>
              </a:lnSpc>
              <a:spcBef>
                <a:spcPts val="0"/>
              </a:spcBef>
              <a:spcAft>
                <a:spcPts val="0"/>
              </a:spcAft>
              <a:buNone/>
            </a:pPr>
            <a:r>
              <a:rPr b="1" lang="en-US" sz="5000">
                <a:solidFill>
                  <a:schemeClr val="dk1"/>
                </a:solidFill>
                <a:latin typeface="Cairo"/>
                <a:ea typeface="Cairo"/>
                <a:cs typeface="Cairo"/>
                <a:sym typeface="Cairo"/>
              </a:rPr>
              <a:t>Because of the importance of ethics in our day to day living, some are put into law. </a:t>
            </a:r>
            <a:endParaRPr b="1" sz="5000">
              <a:solidFill>
                <a:schemeClr val="dk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527" name="Shape 527"/>
        <p:cNvGrpSpPr/>
        <p:nvPr/>
      </p:nvGrpSpPr>
      <p:grpSpPr>
        <a:xfrm>
          <a:off x="0" y="0"/>
          <a:ext cx="0" cy="0"/>
          <a:chOff x="0" y="0"/>
          <a:chExt cx="0" cy="0"/>
        </a:xfrm>
      </p:grpSpPr>
      <p:grpSp>
        <p:nvGrpSpPr>
          <p:cNvPr id="528" name="Google Shape;528;p46"/>
          <p:cNvGrpSpPr/>
          <p:nvPr/>
        </p:nvGrpSpPr>
        <p:grpSpPr>
          <a:xfrm>
            <a:off x="0" y="631706"/>
            <a:ext cx="18288521" cy="9655224"/>
            <a:chOff x="0" y="-28575"/>
            <a:chExt cx="3219300" cy="1699594"/>
          </a:xfrm>
        </p:grpSpPr>
        <p:sp>
          <p:nvSpPr>
            <p:cNvPr id="529" name="Google Shape;529;p46"/>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530" name="Google Shape;530;p46"/>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531" name="Google Shape;531;p46"/>
          <p:cNvPicPr preferRelativeResize="0"/>
          <p:nvPr/>
        </p:nvPicPr>
        <p:blipFill rotWithShape="1">
          <a:blip r:embed="rId3">
            <a:alphaModFix/>
          </a:blip>
          <a:srcRect b="0" l="0" r="5078" t="0"/>
          <a:stretch/>
        </p:blipFill>
        <p:spPr>
          <a:xfrm>
            <a:off x="4749150" y="794050"/>
            <a:ext cx="13538852" cy="9492975"/>
          </a:xfrm>
          <a:prstGeom prst="rect">
            <a:avLst/>
          </a:prstGeom>
          <a:noFill/>
          <a:ln>
            <a:noFill/>
          </a:ln>
        </p:spPr>
      </p:pic>
      <p:pic>
        <p:nvPicPr>
          <p:cNvPr id="532" name="Google Shape;532;p46"/>
          <p:cNvPicPr preferRelativeResize="0"/>
          <p:nvPr/>
        </p:nvPicPr>
        <p:blipFill rotWithShape="1">
          <a:blip r:embed="rId4">
            <a:alphaModFix/>
          </a:blip>
          <a:srcRect b="0" l="37920" r="10676" t="0"/>
          <a:stretch/>
        </p:blipFill>
        <p:spPr>
          <a:xfrm>
            <a:off x="7360278" y="0"/>
            <a:ext cx="7247581" cy="10286999"/>
          </a:xfrm>
          <a:prstGeom prst="rect">
            <a:avLst/>
          </a:prstGeom>
          <a:noFill/>
          <a:ln>
            <a:noFill/>
          </a:ln>
        </p:spPr>
      </p:pic>
      <p:sp>
        <p:nvSpPr>
          <p:cNvPr id="533" name="Google Shape;533;p46"/>
          <p:cNvSpPr txBox="1"/>
          <p:nvPr/>
        </p:nvSpPr>
        <p:spPr>
          <a:xfrm>
            <a:off x="464126" y="479300"/>
            <a:ext cx="16971900" cy="892800"/>
          </a:xfrm>
          <a:prstGeom prst="rect">
            <a:avLst/>
          </a:prstGeom>
          <a:solidFill>
            <a:srgbClr val="144D50"/>
          </a:solidFill>
          <a:ln>
            <a:noFill/>
          </a:ln>
        </p:spPr>
        <p:txBody>
          <a:bodyPr anchorCtr="0" anchor="t" bIns="0" lIns="0" spcFirstLastPara="1" rIns="0" wrap="square" tIns="0">
            <a:spAutoFit/>
          </a:bodyPr>
          <a:lstStyle/>
          <a:p>
            <a:pPr indent="0" lvl="0" marL="0" marR="0" rtl="0" algn="ctr">
              <a:lnSpc>
                <a:spcPct val="124003"/>
              </a:lnSpc>
              <a:spcBef>
                <a:spcPts val="0"/>
              </a:spcBef>
              <a:spcAft>
                <a:spcPts val="0"/>
              </a:spcAft>
              <a:buNone/>
            </a:pPr>
            <a:r>
              <a:rPr b="1" lang="en-US" sz="5800">
                <a:solidFill>
                  <a:srgbClr val="FFFFFF"/>
                </a:solidFill>
                <a:latin typeface="Cairo"/>
                <a:ea typeface="Cairo"/>
                <a:cs typeface="Cairo"/>
                <a:sym typeface="Cairo"/>
              </a:rPr>
              <a:t>However, it may be difficult for some to be legislated.</a:t>
            </a:r>
            <a:endParaRPr b="1" sz="5800"/>
          </a:p>
        </p:txBody>
      </p:sp>
      <p:sp>
        <p:nvSpPr>
          <p:cNvPr id="534" name="Google Shape;534;p46"/>
          <p:cNvSpPr txBox="1"/>
          <p:nvPr/>
        </p:nvSpPr>
        <p:spPr>
          <a:xfrm>
            <a:off x="392300" y="1728475"/>
            <a:ext cx="9158100" cy="3632700"/>
          </a:xfrm>
          <a:prstGeom prst="rect">
            <a:avLst/>
          </a:prstGeom>
          <a:solidFill>
            <a:srgbClr val="C3EFF1"/>
          </a:solidFill>
          <a:ln>
            <a:noFill/>
          </a:ln>
        </p:spPr>
        <p:txBody>
          <a:bodyPr anchorCtr="0" anchor="t" bIns="0" lIns="0" spcFirstLastPara="1" rIns="0" wrap="square" tIns="0">
            <a:spAutoFit/>
          </a:bodyPr>
          <a:lstStyle/>
          <a:p>
            <a:pPr indent="0" lvl="0" marL="0" marR="0" rtl="0" algn="ctr">
              <a:lnSpc>
                <a:spcPct val="124003"/>
              </a:lnSpc>
              <a:spcBef>
                <a:spcPts val="0"/>
              </a:spcBef>
              <a:spcAft>
                <a:spcPts val="0"/>
              </a:spcAft>
              <a:buNone/>
            </a:pPr>
            <a:r>
              <a:rPr b="1" lang="en-US" sz="5000">
                <a:solidFill>
                  <a:schemeClr val="dk1"/>
                </a:solidFill>
                <a:latin typeface="Cairo"/>
                <a:ea typeface="Cairo"/>
                <a:cs typeface="Cairo"/>
                <a:sym typeface="Cairo"/>
              </a:rPr>
              <a:t>Certain individuals act unethically because their ethical standards differ from society or because he chooses to be selfish. </a:t>
            </a:r>
            <a:endParaRPr b="1" sz="5000">
              <a:solidFill>
                <a:schemeClr val="dk1"/>
              </a:solidFill>
            </a:endParaRPr>
          </a:p>
        </p:txBody>
      </p:sp>
      <p:sp>
        <p:nvSpPr>
          <p:cNvPr id="535" name="Google Shape;535;p46"/>
          <p:cNvSpPr txBox="1"/>
          <p:nvPr/>
        </p:nvSpPr>
        <p:spPr>
          <a:xfrm>
            <a:off x="316100" y="5832025"/>
            <a:ext cx="6739500" cy="3669600"/>
          </a:xfrm>
          <a:prstGeom prst="rect">
            <a:avLst/>
          </a:prstGeom>
          <a:solidFill>
            <a:srgbClr val="C3EFF1"/>
          </a:solidFill>
          <a:ln>
            <a:noFill/>
          </a:ln>
        </p:spPr>
        <p:txBody>
          <a:bodyPr anchorCtr="0" anchor="t" bIns="0" lIns="0" spcFirstLastPara="1" rIns="0" wrap="square" tIns="0">
            <a:spAutoFit/>
          </a:bodyPr>
          <a:lstStyle/>
          <a:p>
            <a:pPr indent="0" lvl="0" marL="0" marR="0" rtl="0" algn="ctr">
              <a:lnSpc>
                <a:spcPct val="124003"/>
              </a:lnSpc>
              <a:spcBef>
                <a:spcPts val="0"/>
              </a:spcBef>
              <a:spcAft>
                <a:spcPts val="0"/>
              </a:spcAft>
              <a:buNone/>
            </a:pPr>
            <a:r>
              <a:rPr b="1" lang="en-US" sz="4000">
                <a:solidFill>
                  <a:schemeClr val="dk1"/>
                </a:solidFill>
                <a:latin typeface="Cairo"/>
                <a:ea typeface="Cairo"/>
                <a:cs typeface="Cairo"/>
                <a:sym typeface="Cairo"/>
              </a:rPr>
              <a:t>Professionals, especially those dealing with businesses and businessmen often face the difficult task of pursuing ethical practices.</a:t>
            </a:r>
            <a:endParaRPr b="1" sz="4000">
              <a:solidFill>
                <a:schemeClr val="dk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539" name="Shape 539"/>
        <p:cNvGrpSpPr/>
        <p:nvPr/>
      </p:nvGrpSpPr>
      <p:grpSpPr>
        <a:xfrm>
          <a:off x="0" y="0"/>
          <a:ext cx="0" cy="0"/>
          <a:chOff x="0" y="0"/>
          <a:chExt cx="0" cy="0"/>
        </a:xfrm>
      </p:grpSpPr>
      <p:grpSp>
        <p:nvGrpSpPr>
          <p:cNvPr id="540" name="Google Shape;540;p47"/>
          <p:cNvGrpSpPr/>
          <p:nvPr/>
        </p:nvGrpSpPr>
        <p:grpSpPr>
          <a:xfrm rot="10800000">
            <a:off x="-521" y="794108"/>
            <a:ext cx="18288521" cy="9655224"/>
            <a:chOff x="0" y="-28575"/>
            <a:chExt cx="3219300" cy="1699594"/>
          </a:xfrm>
        </p:grpSpPr>
        <p:sp>
          <p:nvSpPr>
            <p:cNvPr id="541" name="Google Shape;541;p47"/>
            <p:cNvSpPr/>
            <p:nvPr/>
          </p:nvSpPr>
          <p:spPr>
            <a:xfrm>
              <a:off x="0" y="0"/>
              <a:ext cx="3219184" cy="1671019"/>
            </a:xfrm>
            <a:custGeom>
              <a:rect b="b" l="l" r="r" t="t"/>
              <a:pathLst>
                <a:path extrusionOk="0" h="1671019" w="3219184">
                  <a:moveTo>
                    <a:pt x="0" y="0"/>
                  </a:moveTo>
                  <a:lnTo>
                    <a:pt x="3219184" y="0"/>
                  </a:lnTo>
                  <a:lnTo>
                    <a:pt x="3219184" y="1671019"/>
                  </a:lnTo>
                  <a:lnTo>
                    <a:pt x="0" y="1671019"/>
                  </a:lnTo>
                  <a:close/>
                </a:path>
              </a:pathLst>
            </a:custGeom>
            <a:gradFill>
              <a:gsLst>
                <a:gs pos="0">
                  <a:srgbClr val="A4D8DB"/>
                </a:gs>
                <a:gs pos="50000">
                  <a:srgbClr val="6CC2C8"/>
                </a:gs>
                <a:gs pos="100000">
                  <a:srgbClr val="43B5BB"/>
                </a:gs>
              </a:gsLst>
              <a:lin ang="0" scaled="0"/>
            </a:gradFill>
            <a:ln>
              <a:noFill/>
            </a:ln>
          </p:spPr>
        </p:sp>
        <p:sp>
          <p:nvSpPr>
            <p:cNvPr id="542" name="Google Shape;542;p47"/>
            <p:cNvSpPr txBox="1"/>
            <p:nvPr/>
          </p:nvSpPr>
          <p:spPr>
            <a:xfrm>
              <a:off x="0" y="-28575"/>
              <a:ext cx="3219300" cy="16995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543" name="Google Shape;543;p47"/>
          <p:cNvPicPr preferRelativeResize="0"/>
          <p:nvPr/>
        </p:nvPicPr>
        <p:blipFill rotWithShape="1">
          <a:blip r:embed="rId3">
            <a:alphaModFix/>
          </a:blip>
          <a:srcRect b="5962" l="15218" r="0" t="0"/>
          <a:stretch/>
        </p:blipFill>
        <p:spPr>
          <a:xfrm>
            <a:off x="-1351150" y="-353150"/>
            <a:ext cx="20679076" cy="10993301"/>
          </a:xfrm>
          <a:prstGeom prst="rect">
            <a:avLst/>
          </a:prstGeom>
          <a:noFill/>
          <a:ln>
            <a:noFill/>
          </a:ln>
        </p:spPr>
      </p:pic>
      <p:sp>
        <p:nvSpPr>
          <p:cNvPr id="544" name="Google Shape;544;p47"/>
          <p:cNvSpPr txBox="1"/>
          <p:nvPr/>
        </p:nvSpPr>
        <p:spPr>
          <a:xfrm>
            <a:off x="2332574" y="849675"/>
            <a:ext cx="8598900" cy="1246500"/>
          </a:xfrm>
          <a:prstGeom prst="rect">
            <a:avLst/>
          </a:prstGeom>
          <a:noFill/>
          <a:ln>
            <a:noFill/>
          </a:ln>
        </p:spPr>
        <p:txBody>
          <a:bodyPr anchorCtr="0" anchor="t" bIns="0" lIns="0" spcFirstLastPara="1" rIns="0" wrap="square" tIns="0">
            <a:spAutoFit/>
          </a:bodyPr>
          <a:lstStyle/>
          <a:p>
            <a:pPr indent="0" lvl="0" marL="0" marR="0" rtl="0" algn="ctr">
              <a:lnSpc>
                <a:spcPct val="124003"/>
              </a:lnSpc>
              <a:spcBef>
                <a:spcPts val="0"/>
              </a:spcBef>
              <a:spcAft>
                <a:spcPts val="0"/>
              </a:spcAft>
              <a:buNone/>
            </a:pPr>
            <a:r>
              <a:rPr b="1" lang="en-US" sz="8099">
                <a:solidFill>
                  <a:srgbClr val="43B5BB"/>
                </a:solidFill>
                <a:latin typeface="Cairo"/>
                <a:ea typeface="Cairo"/>
                <a:cs typeface="Cairo"/>
                <a:sym typeface="Cairo"/>
              </a:rPr>
              <a:t>There is Hope</a:t>
            </a:r>
            <a:endParaRPr b="1" sz="3000"/>
          </a:p>
        </p:txBody>
      </p:sp>
      <p:sp>
        <p:nvSpPr>
          <p:cNvPr id="545" name="Google Shape;545;p47"/>
          <p:cNvSpPr txBox="1"/>
          <p:nvPr/>
        </p:nvSpPr>
        <p:spPr>
          <a:xfrm>
            <a:off x="3595600" y="2423875"/>
            <a:ext cx="11355000" cy="49995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lang="en-US" sz="5600">
                <a:solidFill>
                  <a:srgbClr val="144D50"/>
                </a:solidFill>
                <a:latin typeface="PT Sans"/>
                <a:ea typeface="PT Sans"/>
                <a:cs typeface="PT Sans"/>
                <a:sym typeface="PT Sans"/>
              </a:rPr>
              <a:t>Authors Carmelita Miranda-Gow and Gregorio S. Miranda said it well the preface of their book Business Ethics, third edition, published by national Bookstore;</a:t>
            </a:r>
            <a:endParaRPr sz="5600">
              <a:solidFill>
                <a:srgbClr val="144D50"/>
              </a:solidFill>
              <a:latin typeface="PT Sans"/>
              <a:ea typeface="PT Sans"/>
              <a:cs typeface="PT Sans"/>
              <a:sym typeface="PT Sans"/>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549" name="Shape 549"/>
        <p:cNvGrpSpPr/>
        <p:nvPr/>
      </p:nvGrpSpPr>
      <p:grpSpPr>
        <a:xfrm>
          <a:off x="0" y="0"/>
          <a:ext cx="0" cy="0"/>
          <a:chOff x="0" y="0"/>
          <a:chExt cx="0" cy="0"/>
        </a:xfrm>
      </p:grpSpPr>
      <p:grpSp>
        <p:nvGrpSpPr>
          <p:cNvPr id="550" name="Google Shape;550;p48"/>
          <p:cNvGrpSpPr/>
          <p:nvPr/>
        </p:nvGrpSpPr>
        <p:grpSpPr>
          <a:xfrm>
            <a:off x="-262" y="1059000"/>
            <a:ext cx="18288521" cy="6492606"/>
            <a:chOff x="0" y="-28575"/>
            <a:chExt cx="3219300" cy="585600"/>
          </a:xfrm>
        </p:grpSpPr>
        <p:sp>
          <p:nvSpPr>
            <p:cNvPr id="551" name="Google Shape;551;p48"/>
            <p:cNvSpPr/>
            <p:nvPr/>
          </p:nvSpPr>
          <p:spPr>
            <a:xfrm>
              <a:off x="0" y="0"/>
              <a:ext cx="3219184" cy="557006"/>
            </a:xfrm>
            <a:custGeom>
              <a:rect b="b" l="l" r="r" t="t"/>
              <a:pathLst>
                <a:path extrusionOk="0" h="557006" w="3219184">
                  <a:moveTo>
                    <a:pt x="0" y="0"/>
                  </a:moveTo>
                  <a:lnTo>
                    <a:pt x="3219184" y="0"/>
                  </a:lnTo>
                  <a:lnTo>
                    <a:pt x="3219184" y="557006"/>
                  </a:lnTo>
                  <a:lnTo>
                    <a:pt x="0" y="557006"/>
                  </a:lnTo>
                  <a:close/>
                </a:path>
              </a:pathLst>
            </a:custGeom>
            <a:gradFill>
              <a:gsLst>
                <a:gs pos="0">
                  <a:srgbClr val="A4D8DB"/>
                </a:gs>
                <a:gs pos="50000">
                  <a:srgbClr val="6CC2C8"/>
                </a:gs>
                <a:gs pos="100000">
                  <a:srgbClr val="43B5BB"/>
                </a:gs>
              </a:gsLst>
              <a:lin ang="0" scaled="0"/>
            </a:gradFill>
            <a:ln>
              <a:noFill/>
            </a:ln>
          </p:spPr>
        </p:sp>
        <p:sp>
          <p:nvSpPr>
            <p:cNvPr id="552" name="Google Shape;552;p48"/>
            <p:cNvSpPr txBox="1"/>
            <p:nvPr/>
          </p:nvSpPr>
          <p:spPr>
            <a:xfrm>
              <a:off x="0" y="-28575"/>
              <a:ext cx="3219300" cy="585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53" name="Google Shape;553;p48"/>
          <p:cNvSpPr txBox="1"/>
          <p:nvPr/>
        </p:nvSpPr>
        <p:spPr>
          <a:xfrm>
            <a:off x="456938" y="1564900"/>
            <a:ext cx="17247900" cy="5705700"/>
          </a:xfrm>
          <a:prstGeom prst="rect">
            <a:avLst/>
          </a:prstGeom>
          <a:noFill/>
          <a:ln>
            <a:noFill/>
          </a:ln>
        </p:spPr>
        <p:txBody>
          <a:bodyPr anchorCtr="0" anchor="ctr" bIns="0" lIns="0" spcFirstLastPara="1" rIns="0" wrap="square" tIns="0">
            <a:noAutofit/>
          </a:bodyPr>
          <a:lstStyle/>
          <a:p>
            <a:pPr indent="0" lvl="0" marL="0" marR="0" rtl="0" algn="ctr">
              <a:lnSpc>
                <a:spcPct val="140000"/>
              </a:lnSpc>
              <a:spcBef>
                <a:spcPts val="0"/>
              </a:spcBef>
              <a:spcAft>
                <a:spcPts val="0"/>
              </a:spcAft>
              <a:buNone/>
            </a:pPr>
            <a:r>
              <a:rPr i="1" lang="en-US" sz="5000">
                <a:solidFill>
                  <a:srgbClr val="144D50"/>
                </a:solidFill>
                <a:latin typeface="PT Sans"/>
                <a:ea typeface="PT Sans"/>
                <a:cs typeface="PT Sans"/>
                <a:sym typeface="PT Sans"/>
              </a:rPr>
              <a:t>Both past and present conditions show that many businessman in their frantic design to amass fortunes, even ill-gotten wealth, have allowed themselves to become practitioners of corrupt practices and unethical methods leaving the mass of helpless consumers gasping for breath.</a:t>
            </a:r>
            <a:endParaRPr i="1" sz="50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557" name="Shape 557"/>
        <p:cNvGrpSpPr/>
        <p:nvPr/>
      </p:nvGrpSpPr>
      <p:grpSpPr>
        <a:xfrm>
          <a:off x="0" y="0"/>
          <a:ext cx="0" cy="0"/>
          <a:chOff x="0" y="0"/>
          <a:chExt cx="0" cy="0"/>
        </a:xfrm>
      </p:grpSpPr>
      <p:grpSp>
        <p:nvGrpSpPr>
          <p:cNvPr id="558" name="Google Shape;558;p49"/>
          <p:cNvGrpSpPr/>
          <p:nvPr/>
        </p:nvGrpSpPr>
        <p:grpSpPr>
          <a:xfrm>
            <a:off x="-250" y="749801"/>
            <a:ext cx="18288521" cy="7757385"/>
            <a:chOff x="0" y="-28575"/>
            <a:chExt cx="3219300" cy="585600"/>
          </a:xfrm>
        </p:grpSpPr>
        <p:sp>
          <p:nvSpPr>
            <p:cNvPr id="559" name="Google Shape;559;p49"/>
            <p:cNvSpPr/>
            <p:nvPr/>
          </p:nvSpPr>
          <p:spPr>
            <a:xfrm>
              <a:off x="0" y="0"/>
              <a:ext cx="3219184" cy="557006"/>
            </a:xfrm>
            <a:custGeom>
              <a:rect b="b" l="l" r="r" t="t"/>
              <a:pathLst>
                <a:path extrusionOk="0" h="557006" w="3219184">
                  <a:moveTo>
                    <a:pt x="0" y="0"/>
                  </a:moveTo>
                  <a:lnTo>
                    <a:pt x="3219184" y="0"/>
                  </a:lnTo>
                  <a:lnTo>
                    <a:pt x="3219184" y="557006"/>
                  </a:lnTo>
                  <a:lnTo>
                    <a:pt x="0" y="557006"/>
                  </a:lnTo>
                  <a:close/>
                </a:path>
              </a:pathLst>
            </a:custGeom>
            <a:gradFill>
              <a:gsLst>
                <a:gs pos="0">
                  <a:srgbClr val="A4D8DB"/>
                </a:gs>
                <a:gs pos="50000">
                  <a:srgbClr val="6CC2C8"/>
                </a:gs>
                <a:gs pos="100000">
                  <a:srgbClr val="43B5BB"/>
                </a:gs>
              </a:gsLst>
              <a:lin ang="0" scaled="0"/>
            </a:gradFill>
            <a:ln>
              <a:noFill/>
            </a:ln>
          </p:spPr>
        </p:sp>
        <p:sp>
          <p:nvSpPr>
            <p:cNvPr id="560" name="Google Shape;560;p49"/>
            <p:cNvSpPr txBox="1"/>
            <p:nvPr/>
          </p:nvSpPr>
          <p:spPr>
            <a:xfrm>
              <a:off x="0" y="-28575"/>
              <a:ext cx="3219300" cy="585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61" name="Google Shape;561;p49"/>
          <p:cNvSpPr txBox="1"/>
          <p:nvPr/>
        </p:nvSpPr>
        <p:spPr>
          <a:xfrm>
            <a:off x="456938" y="1869700"/>
            <a:ext cx="17247900" cy="5705700"/>
          </a:xfrm>
          <a:prstGeom prst="rect">
            <a:avLst/>
          </a:prstGeom>
          <a:noFill/>
          <a:ln>
            <a:noFill/>
          </a:ln>
        </p:spPr>
        <p:txBody>
          <a:bodyPr anchorCtr="0" anchor="ctr" bIns="0" lIns="0" spcFirstLastPara="1" rIns="0" wrap="square" tIns="0">
            <a:noAutofit/>
          </a:bodyPr>
          <a:lstStyle/>
          <a:p>
            <a:pPr indent="0" lvl="0" marL="0" marR="0" rtl="0" algn="ctr">
              <a:lnSpc>
                <a:spcPct val="140000"/>
              </a:lnSpc>
              <a:spcBef>
                <a:spcPts val="0"/>
              </a:spcBef>
              <a:spcAft>
                <a:spcPts val="0"/>
              </a:spcAft>
              <a:buNone/>
            </a:pPr>
            <a:r>
              <a:rPr i="1" lang="en-US" sz="5000">
                <a:solidFill>
                  <a:srgbClr val="144D50"/>
                </a:solidFill>
                <a:latin typeface="PT Sans"/>
                <a:ea typeface="PT Sans"/>
                <a:cs typeface="PT Sans"/>
                <a:sym typeface="PT Sans"/>
              </a:rPr>
              <a:t>	It is regrettable to note that hardly a day passes without some form of deception and fraud being committed by merchants against housewives such as selling goods short in quality, short in weight, inferior in quality, mislabeled and the like. Though these merchants, “the ends justify the means” that is, anything that will increase their profits. They, as a group, </a:t>
            </a:r>
            <a:br>
              <a:rPr i="1" lang="en-US" sz="5000">
                <a:solidFill>
                  <a:srgbClr val="144D50"/>
                </a:solidFill>
                <a:latin typeface="PT Sans"/>
                <a:ea typeface="PT Sans"/>
                <a:cs typeface="PT Sans"/>
                <a:sym typeface="PT Sans"/>
              </a:rPr>
            </a:br>
            <a:r>
              <a:rPr i="1" lang="en-US" sz="5000">
                <a:solidFill>
                  <a:srgbClr val="144D50"/>
                </a:solidFill>
                <a:latin typeface="PT Sans"/>
                <a:ea typeface="PT Sans"/>
                <a:cs typeface="PT Sans"/>
                <a:sym typeface="PT Sans"/>
              </a:rPr>
              <a:t>typify “the merchant of Venice”.</a:t>
            </a:r>
            <a:endParaRPr i="1" sz="500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565" name="Shape 565"/>
        <p:cNvGrpSpPr/>
        <p:nvPr/>
      </p:nvGrpSpPr>
      <p:grpSpPr>
        <a:xfrm>
          <a:off x="0" y="0"/>
          <a:ext cx="0" cy="0"/>
          <a:chOff x="0" y="0"/>
          <a:chExt cx="0" cy="0"/>
        </a:xfrm>
      </p:grpSpPr>
      <p:sp>
        <p:nvSpPr>
          <p:cNvPr id="566" name="Google Shape;566;p50"/>
          <p:cNvSpPr/>
          <p:nvPr/>
        </p:nvSpPr>
        <p:spPr>
          <a:xfrm>
            <a:off x="202825" y="343950"/>
            <a:ext cx="17876663" cy="11925128"/>
          </a:xfrm>
          <a:custGeom>
            <a:rect b="b" l="l" r="r" t="t"/>
            <a:pathLst>
              <a:path extrusionOk="0" h="1467708" w="1940479">
                <a:moveTo>
                  <a:pt x="0" y="0"/>
                </a:moveTo>
                <a:lnTo>
                  <a:pt x="1940479" y="0"/>
                </a:lnTo>
                <a:lnTo>
                  <a:pt x="1940479" y="1467708"/>
                </a:lnTo>
                <a:lnTo>
                  <a:pt x="0" y="1467708"/>
                </a:lnTo>
                <a:lnTo>
                  <a:pt x="0" y="0"/>
                </a:lnTo>
                <a:close/>
              </a:path>
            </a:pathLst>
          </a:custGeom>
          <a:blipFill rotWithShape="1">
            <a:blip r:embed="rId3">
              <a:alphaModFix/>
            </a:blip>
            <a:stretch>
              <a:fillRect b="0" l="0" r="0" t="0"/>
            </a:stretch>
          </a:blipFill>
          <a:ln>
            <a:noFill/>
          </a:ln>
        </p:spPr>
      </p:sp>
      <p:sp>
        <p:nvSpPr>
          <p:cNvPr id="567" name="Google Shape;567;p50"/>
          <p:cNvSpPr txBox="1"/>
          <p:nvPr/>
        </p:nvSpPr>
        <p:spPr>
          <a:xfrm>
            <a:off x="456938" y="1869700"/>
            <a:ext cx="17247900" cy="5705700"/>
          </a:xfrm>
          <a:prstGeom prst="rect">
            <a:avLst/>
          </a:prstGeom>
          <a:noFill/>
          <a:ln>
            <a:noFill/>
          </a:ln>
        </p:spPr>
        <p:txBody>
          <a:bodyPr anchorCtr="0" anchor="ctr" bIns="0" lIns="0" spcFirstLastPara="1" rIns="0" wrap="square" tIns="0">
            <a:noAutofit/>
          </a:bodyPr>
          <a:lstStyle/>
          <a:p>
            <a:pPr indent="0" lvl="0" marL="0" marR="0" rtl="0" algn="ctr">
              <a:lnSpc>
                <a:spcPct val="140000"/>
              </a:lnSpc>
              <a:spcBef>
                <a:spcPts val="0"/>
              </a:spcBef>
              <a:spcAft>
                <a:spcPts val="0"/>
              </a:spcAft>
              <a:buNone/>
            </a:pPr>
            <a:r>
              <a:rPr i="1" lang="en-US" sz="4200">
                <a:solidFill>
                  <a:srgbClr val="144D50"/>
                </a:solidFill>
                <a:latin typeface="PT Sans"/>
                <a:ea typeface="PT Sans"/>
                <a:cs typeface="PT Sans"/>
                <a:sym typeface="PT Sans"/>
              </a:rPr>
              <a:t>However, not everything appears red in the business ledger. For one thing, we are happy to note that there are classes of business which are initiated and carried on with the heist regard for the public. </a:t>
            </a:r>
            <a:endParaRPr i="1" sz="4200">
              <a:solidFill>
                <a:srgbClr val="144D50"/>
              </a:solidFill>
              <a:latin typeface="PT Sans"/>
              <a:ea typeface="PT Sans"/>
              <a:cs typeface="PT Sans"/>
              <a:sym typeface="PT Sans"/>
            </a:endParaRPr>
          </a:p>
          <a:p>
            <a:pPr indent="0" lvl="0" marL="0" marR="0" rtl="0" algn="ctr">
              <a:lnSpc>
                <a:spcPct val="140000"/>
              </a:lnSpc>
              <a:spcBef>
                <a:spcPts val="0"/>
              </a:spcBef>
              <a:spcAft>
                <a:spcPts val="0"/>
              </a:spcAft>
              <a:buNone/>
            </a:pPr>
            <a:r>
              <a:t/>
            </a:r>
            <a:endParaRPr i="1" sz="4200">
              <a:solidFill>
                <a:srgbClr val="144D50"/>
              </a:solidFill>
              <a:latin typeface="PT Sans"/>
              <a:ea typeface="PT Sans"/>
              <a:cs typeface="PT Sans"/>
              <a:sym typeface="PT Sans"/>
            </a:endParaRPr>
          </a:p>
          <a:p>
            <a:pPr indent="0" lvl="0" marL="0" marR="0" rtl="0" algn="ctr">
              <a:lnSpc>
                <a:spcPct val="140000"/>
              </a:lnSpc>
              <a:spcBef>
                <a:spcPts val="0"/>
              </a:spcBef>
              <a:spcAft>
                <a:spcPts val="0"/>
              </a:spcAft>
              <a:buNone/>
            </a:pPr>
            <a:r>
              <a:rPr i="1" lang="en-US" sz="4200">
                <a:solidFill>
                  <a:srgbClr val="144D50"/>
                </a:solidFill>
                <a:latin typeface="PT Sans"/>
                <a:ea typeface="PT Sans"/>
                <a:cs typeface="PT Sans"/>
                <a:sym typeface="PT Sans"/>
              </a:rPr>
              <a:t>While their number is small, nevertheless, their existence is a great force for good, and hopefully, they will eventually lead the way to businessmen who are deeply engrossed in activities for their own personal satisfaction unmindful of their stake and responsibility in the </a:t>
            </a:r>
            <a:br>
              <a:rPr i="1" lang="en-US" sz="4200">
                <a:solidFill>
                  <a:srgbClr val="144D50"/>
                </a:solidFill>
                <a:latin typeface="PT Sans"/>
                <a:ea typeface="PT Sans"/>
                <a:cs typeface="PT Sans"/>
                <a:sym typeface="PT Sans"/>
              </a:rPr>
            </a:br>
            <a:r>
              <a:rPr i="1" lang="en-US" sz="4200">
                <a:solidFill>
                  <a:srgbClr val="144D50"/>
                </a:solidFill>
                <a:latin typeface="PT Sans"/>
                <a:ea typeface="PT Sans"/>
                <a:cs typeface="PT Sans"/>
                <a:sym typeface="PT Sans"/>
              </a:rPr>
              <a:t>society of which they are a part.</a:t>
            </a:r>
            <a:endParaRPr i="1" sz="4200"/>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571" name="Shape 571"/>
        <p:cNvGrpSpPr/>
        <p:nvPr/>
      </p:nvGrpSpPr>
      <p:grpSpPr>
        <a:xfrm>
          <a:off x="0" y="0"/>
          <a:ext cx="0" cy="0"/>
          <a:chOff x="0" y="0"/>
          <a:chExt cx="0" cy="0"/>
        </a:xfrm>
      </p:grpSpPr>
      <p:pic>
        <p:nvPicPr>
          <p:cNvPr id="572" name="Google Shape;572;p51"/>
          <p:cNvPicPr preferRelativeResize="0"/>
          <p:nvPr/>
        </p:nvPicPr>
        <p:blipFill rotWithShape="1">
          <a:blip r:embed="rId3">
            <a:alphaModFix/>
          </a:blip>
          <a:srcRect b="68527" l="74799" r="0" t="0"/>
          <a:stretch/>
        </p:blipFill>
        <p:spPr>
          <a:xfrm>
            <a:off x="0" y="6915675"/>
            <a:ext cx="2503148" cy="3371325"/>
          </a:xfrm>
          <a:prstGeom prst="rect">
            <a:avLst/>
          </a:prstGeom>
          <a:noFill/>
          <a:ln>
            <a:noFill/>
          </a:ln>
        </p:spPr>
      </p:pic>
      <p:pic>
        <p:nvPicPr>
          <p:cNvPr id="573" name="Google Shape;573;p51"/>
          <p:cNvPicPr preferRelativeResize="0"/>
          <p:nvPr/>
        </p:nvPicPr>
        <p:blipFill rotWithShape="1">
          <a:blip r:embed="rId3">
            <a:alphaModFix/>
          </a:blip>
          <a:srcRect b="0" l="0" r="55669" t="59971"/>
          <a:stretch/>
        </p:blipFill>
        <p:spPr>
          <a:xfrm>
            <a:off x="10976075" y="0"/>
            <a:ext cx="7312052" cy="7120824"/>
          </a:xfrm>
          <a:prstGeom prst="rect">
            <a:avLst/>
          </a:prstGeom>
          <a:noFill/>
          <a:ln>
            <a:noFill/>
          </a:ln>
        </p:spPr>
      </p:pic>
      <p:sp>
        <p:nvSpPr>
          <p:cNvPr id="574" name="Google Shape;574;p51"/>
          <p:cNvSpPr txBox="1"/>
          <p:nvPr/>
        </p:nvSpPr>
        <p:spPr>
          <a:xfrm>
            <a:off x="419100" y="2142398"/>
            <a:ext cx="12913200" cy="20934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US" sz="13600">
                <a:solidFill>
                  <a:srgbClr val="FFFFFF"/>
                </a:solidFill>
                <a:latin typeface="Cairo Light"/>
                <a:ea typeface="Cairo Light"/>
                <a:cs typeface="Cairo Light"/>
                <a:sym typeface="Cairo Light"/>
              </a:rPr>
              <a:t>End of Lecture</a:t>
            </a:r>
            <a:endParaRPr sz="13600"/>
          </a:p>
        </p:txBody>
      </p:sp>
      <p:sp>
        <p:nvSpPr>
          <p:cNvPr id="575" name="Google Shape;575;p51"/>
          <p:cNvSpPr txBox="1"/>
          <p:nvPr/>
        </p:nvSpPr>
        <p:spPr>
          <a:xfrm>
            <a:off x="571500" y="4855346"/>
            <a:ext cx="4978800" cy="9096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lang="en-US" sz="5910">
                <a:solidFill>
                  <a:srgbClr val="FFFFFF"/>
                </a:solidFill>
                <a:latin typeface="PT Sans"/>
                <a:ea typeface="PT Sans"/>
                <a:cs typeface="PT Sans"/>
                <a:sym typeface="PT Sans"/>
              </a:rPr>
              <a:t>Thanks!</a:t>
            </a:r>
            <a:endParaRPr sz="2000"/>
          </a:p>
        </p:txBody>
      </p:sp>
      <p:grpSp>
        <p:nvGrpSpPr>
          <p:cNvPr id="576" name="Google Shape;576;p51"/>
          <p:cNvGrpSpPr/>
          <p:nvPr/>
        </p:nvGrpSpPr>
        <p:grpSpPr>
          <a:xfrm>
            <a:off x="0" y="-108496"/>
            <a:ext cx="18288118" cy="902538"/>
            <a:chOff x="0" y="-28575"/>
            <a:chExt cx="4816592" cy="237704"/>
          </a:xfrm>
        </p:grpSpPr>
        <p:sp>
          <p:nvSpPr>
            <p:cNvPr id="577" name="Google Shape;577;p51"/>
            <p:cNvSpPr/>
            <p:nvPr/>
          </p:nvSpPr>
          <p:spPr>
            <a:xfrm>
              <a:off x="0" y="0"/>
              <a:ext cx="4816592" cy="209129"/>
            </a:xfrm>
            <a:custGeom>
              <a:rect b="b" l="l" r="r" t="t"/>
              <a:pathLst>
                <a:path extrusionOk="0" h="209129" w="4816592">
                  <a:moveTo>
                    <a:pt x="0" y="0"/>
                  </a:moveTo>
                  <a:lnTo>
                    <a:pt x="4816592" y="0"/>
                  </a:lnTo>
                  <a:lnTo>
                    <a:pt x="4816592" y="209129"/>
                  </a:lnTo>
                  <a:lnTo>
                    <a:pt x="0" y="209129"/>
                  </a:lnTo>
                  <a:close/>
                </a:path>
              </a:pathLst>
            </a:custGeom>
            <a:gradFill>
              <a:gsLst>
                <a:gs pos="0">
                  <a:srgbClr val="A4D8DB"/>
                </a:gs>
                <a:gs pos="50000">
                  <a:srgbClr val="6CC2C8"/>
                </a:gs>
                <a:gs pos="100000">
                  <a:srgbClr val="43B5BB"/>
                </a:gs>
              </a:gsLst>
              <a:lin ang="0" scaled="0"/>
            </a:gradFill>
            <a:ln>
              <a:noFill/>
            </a:ln>
          </p:spPr>
        </p:sp>
        <p:sp>
          <p:nvSpPr>
            <p:cNvPr id="578" name="Google Shape;578;p51"/>
            <p:cNvSpPr txBox="1"/>
            <p:nvPr/>
          </p:nvSpPr>
          <p:spPr>
            <a:xfrm>
              <a:off x="0" y="-28575"/>
              <a:ext cx="4816500" cy="237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582" name="Shape 582"/>
        <p:cNvGrpSpPr/>
        <p:nvPr/>
      </p:nvGrpSpPr>
      <p:grpSpPr>
        <a:xfrm>
          <a:off x="0" y="0"/>
          <a:ext cx="0" cy="0"/>
          <a:chOff x="0" y="0"/>
          <a:chExt cx="0" cy="0"/>
        </a:xfrm>
      </p:grpSpPr>
      <p:pic>
        <p:nvPicPr>
          <p:cNvPr id="583" name="Google Shape;583;p52"/>
          <p:cNvPicPr preferRelativeResize="0"/>
          <p:nvPr/>
        </p:nvPicPr>
        <p:blipFill rotWithShape="1">
          <a:blip r:embed="rId3">
            <a:alphaModFix/>
          </a:blip>
          <a:srcRect b="68527" l="74799" r="0" t="0"/>
          <a:stretch/>
        </p:blipFill>
        <p:spPr>
          <a:xfrm>
            <a:off x="0" y="6915675"/>
            <a:ext cx="2503148" cy="3371325"/>
          </a:xfrm>
          <a:prstGeom prst="rect">
            <a:avLst/>
          </a:prstGeom>
          <a:noFill/>
          <a:ln>
            <a:noFill/>
          </a:ln>
        </p:spPr>
      </p:pic>
      <p:pic>
        <p:nvPicPr>
          <p:cNvPr id="584" name="Google Shape;584;p52"/>
          <p:cNvPicPr preferRelativeResize="0"/>
          <p:nvPr/>
        </p:nvPicPr>
        <p:blipFill rotWithShape="1">
          <a:blip r:embed="rId3">
            <a:alphaModFix/>
          </a:blip>
          <a:srcRect b="0" l="0" r="55669" t="59971"/>
          <a:stretch/>
        </p:blipFill>
        <p:spPr>
          <a:xfrm>
            <a:off x="10976075" y="0"/>
            <a:ext cx="7312052" cy="7120824"/>
          </a:xfrm>
          <a:prstGeom prst="rect">
            <a:avLst/>
          </a:prstGeom>
          <a:noFill/>
          <a:ln>
            <a:noFill/>
          </a:ln>
        </p:spPr>
      </p:pic>
      <p:sp>
        <p:nvSpPr>
          <p:cNvPr id="585" name="Google Shape;585;p52"/>
          <p:cNvSpPr txBox="1"/>
          <p:nvPr/>
        </p:nvSpPr>
        <p:spPr>
          <a:xfrm>
            <a:off x="419100" y="2142398"/>
            <a:ext cx="12913200" cy="6069600"/>
          </a:xfrm>
          <a:prstGeom prst="rect">
            <a:avLst/>
          </a:prstGeom>
          <a:noFill/>
          <a:ln>
            <a:noFill/>
          </a:ln>
        </p:spPr>
        <p:txBody>
          <a:bodyPr anchorCtr="0" anchor="t" bIns="0" lIns="0" spcFirstLastPara="1" rIns="0" wrap="square" tIns="0">
            <a:spAutoFit/>
          </a:bodyPr>
          <a:lstStyle/>
          <a:p>
            <a:pPr indent="0" lvl="0" marL="241300" rtl="0" algn="ctr">
              <a:spcBef>
                <a:spcPts val="0"/>
              </a:spcBef>
              <a:spcAft>
                <a:spcPts val="0"/>
              </a:spcAft>
              <a:buSzPts val="1100"/>
              <a:buNone/>
            </a:pPr>
            <a:r>
              <a:rPr b="1" lang="en-US" sz="6300">
                <a:solidFill>
                  <a:srgbClr val="0A1D37"/>
                </a:solidFill>
                <a:latin typeface="Lato"/>
                <a:ea typeface="Lato"/>
                <a:cs typeface="Lato"/>
                <a:sym typeface="Lato"/>
              </a:rPr>
              <a:t>Textbook:</a:t>
            </a:r>
            <a:endParaRPr b="1" sz="6300">
              <a:solidFill>
                <a:srgbClr val="0A1D37"/>
              </a:solidFill>
              <a:latin typeface="Lato"/>
              <a:ea typeface="Lato"/>
              <a:cs typeface="Lato"/>
              <a:sym typeface="Lato"/>
            </a:endParaRPr>
          </a:p>
          <a:p>
            <a:pPr indent="0" lvl="0" marL="241300" rtl="0" algn="ctr">
              <a:spcBef>
                <a:spcPts val="0"/>
              </a:spcBef>
              <a:spcAft>
                <a:spcPts val="0"/>
              </a:spcAft>
              <a:buClr>
                <a:schemeClr val="dk1"/>
              </a:buClr>
              <a:buSzPts val="1100"/>
              <a:buFont typeface="Arial"/>
              <a:buNone/>
            </a:pPr>
            <a:r>
              <a:t/>
            </a:r>
            <a:endParaRPr b="1" sz="63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3700">
                <a:solidFill>
                  <a:srgbClr val="324D42"/>
                </a:solidFill>
                <a:latin typeface="Anek Gurmukhi"/>
                <a:ea typeface="Anek Gurmukhi"/>
                <a:cs typeface="Anek Gurmukhi"/>
                <a:sym typeface="Anek Gurmukhi"/>
              </a:rPr>
              <a:t>Entrepreneurship, Solita A. Frias and Cristina B. Banastao, Unlimited Books Library Services &amp; Publishing Inc. 2022</a:t>
            </a:r>
            <a:endParaRPr sz="3700">
              <a:solidFill>
                <a:srgbClr val="262626"/>
              </a:solidFill>
              <a:latin typeface="Nunito"/>
              <a:ea typeface="Nunito"/>
              <a:cs typeface="Nunito"/>
              <a:sym typeface="Nunito"/>
            </a:endParaRPr>
          </a:p>
          <a:p>
            <a:pPr indent="0" lvl="0" marL="0" rtl="0" algn="l">
              <a:spcBef>
                <a:spcPts val="0"/>
              </a:spcBef>
              <a:spcAft>
                <a:spcPts val="0"/>
              </a:spcAft>
              <a:buClr>
                <a:schemeClr val="dk1"/>
              </a:buClr>
              <a:buSzPts val="1100"/>
              <a:buFont typeface="Arial"/>
              <a:buNone/>
            </a:pPr>
            <a:r>
              <a:t/>
            </a:r>
            <a:endParaRPr sz="3100">
              <a:solidFill>
                <a:srgbClr val="220F5F"/>
              </a:solidFill>
              <a:latin typeface="Albert Sans"/>
              <a:ea typeface="Albert Sans"/>
              <a:cs typeface="Albert Sans"/>
              <a:sym typeface="Albert Sans"/>
            </a:endParaRPr>
          </a:p>
          <a:p>
            <a:pPr indent="0" lvl="0" marL="0" marR="0" rtl="0" algn="l">
              <a:lnSpc>
                <a:spcPct val="100000"/>
              </a:lnSpc>
              <a:spcBef>
                <a:spcPts val="1000"/>
              </a:spcBef>
              <a:spcAft>
                <a:spcPts val="0"/>
              </a:spcAft>
              <a:buNone/>
            </a:pPr>
            <a:r>
              <a:t/>
            </a:r>
            <a:endParaRPr sz="15500">
              <a:solidFill>
                <a:srgbClr val="FFFFFF"/>
              </a:solidFill>
              <a:latin typeface="Cairo Light"/>
              <a:ea typeface="Cairo Light"/>
              <a:cs typeface="Cairo Light"/>
              <a:sym typeface="Cairo Light"/>
            </a:endParaRPr>
          </a:p>
        </p:txBody>
      </p:sp>
      <p:grpSp>
        <p:nvGrpSpPr>
          <p:cNvPr id="586" name="Google Shape;586;p52"/>
          <p:cNvGrpSpPr/>
          <p:nvPr/>
        </p:nvGrpSpPr>
        <p:grpSpPr>
          <a:xfrm>
            <a:off x="0" y="-108496"/>
            <a:ext cx="18288118" cy="902538"/>
            <a:chOff x="0" y="-28575"/>
            <a:chExt cx="4816592" cy="237704"/>
          </a:xfrm>
        </p:grpSpPr>
        <p:sp>
          <p:nvSpPr>
            <p:cNvPr id="587" name="Google Shape;587;p52"/>
            <p:cNvSpPr/>
            <p:nvPr/>
          </p:nvSpPr>
          <p:spPr>
            <a:xfrm>
              <a:off x="0" y="0"/>
              <a:ext cx="4816592" cy="209129"/>
            </a:xfrm>
            <a:custGeom>
              <a:rect b="b" l="l" r="r" t="t"/>
              <a:pathLst>
                <a:path extrusionOk="0" h="209129" w="4816592">
                  <a:moveTo>
                    <a:pt x="0" y="0"/>
                  </a:moveTo>
                  <a:lnTo>
                    <a:pt x="4816592" y="0"/>
                  </a:lnTo>
                  <a:lnTo>
                    <a:pt x="4816592" y="209129"/>
                  </a:lnTo>
                  <a:lnTo>
                    <a:pt x="0" y="209129"/>
                  </a:lnTo>
                  <a:close/>
                </a:path>
              </a:pathLst>
            </a:custGeom>
            <a:gradFill>
              <a:gsLst>
                <a:gs pos="0">
                  <a:srgbClr val="A4D8DB"/>
                </a:gs>
                <a:gs pos="50000">
                  <a:srgbClr val="6CC2C8"/>
                </a:gs>
                <a:gs pos="100000">
                  <a:srgbClr val="43B5BB"/>
                </a:gs>
              </a:gsLst>
              <a:lin ang="0" scaled="0"/>
            </a:gradFill>
            <a:ln>
              <a:noFill/>
            </a:ln>
          </p:spPr>
        </p:sp>
        <p:sp>
          <p:nvSpPr>
            <p:cNvPr id="588" name="Google Shape;588;p52"/>
            <p:cNvSpPr txBox="1"/>
            <p:nvPr/>
          </p:nvSpPr>
          <p:spPr>
            <a:xfrm>
              <a:off x="0" y="-28575"/>
              <a:ext cx="4816500" cy="237600"/>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8BBBF"/>
        </a:solidFill>
      </p:bgPr>
    </p:bg>
    <p:spTree>
      <p:nvGrpSpPr>
        <p:cNvPr id="592" name="Shape 592"/>
        <p:cNvGrpSpPr/>
        <p:nvPr/>
      </p:nvGrpSpPr>
      <p:grpSpPr>
        <a:xfrm>
          <a:off x="0" y="0"/>
          <a:ext cx="0" cy="0"/>
          <a:chOff x="0" y="0"/>
          <a:chExt cx="0" cy="0"/>
        </a:xfrm>
      </p:grpSpPr>
      <p:grpSp>
        <p:nvGrpSpPr>
          <p:cNvPr id="593" name="Google Shape;593;p53"/>
          <p:cNvGrpSpPr/>
          <p:nvPr/>
        </p:nvGrpSpPr>
        <p:grpSpPr>
          <a:xfrm>
            <a:off x="0" y="4048108"/>
            <a:ext cx="9144000" cy="6238892"/>
            <a:chOff x="0" y="-28575"/>
            <a:chExt cx="1609592" cy="1098214"/>
          </a:xfrm>
        </p:grpSpPr>
        <p:sp>
          <p:nvSpPr>
            <p:cNvPr id="594" name="Google Shape;594;p53"/>
            <p:cNvSpPr/>
            <p:nvPr/>
          </p:nvSpPr>
          <p:spPr>
            <a:xfrm>
              <a:off x="0" y="0"/>
              <a:ext cx="1609592" cy="1069639"/>
            </a:xfrm>
            <a:custGeom>
              <a:rect b="b" l="l" r="r" t="t"/>
              <a:pathLst>
                <a:path extrusionOk="0" h="1069639" w="1609592">
                  <a:moveTo>
                    <a:pt x="0" y="0"/>
                  </a:moveTo>
                  <a:lnTo>
                    <a:pt x="1609592" y="0"/>
                  </a:lnTo>
                  <a:lnTo>
                    <a:pt x="1609592" y="1069639"/>
                  </a:lnTo>
                  <a:lnTo>
                    <a:pt x="0" y="1069639"/>
                  </a:lnTo>
                  <a:close/>
                </a:path>
              </a:pathLst>
            </a:custGeom>
            <a:gradFill>
              <a:gsLst>
                <a:gs pos="0">
                  <a:srgbClr val="A4D8DB"/>
                </a:gs>
                <a:gs pos="50000">
                  <a:srgbClr val="6CC2C8"/>
                </a:gs>
                <a:gs pos="100000">
                  <a:srgbClr val="43B5BB"/>
                </a:gs>
              </a:gsLst>
              <a:lin ang="0" scaled="0"/>
            </a:gradFill>
            <a:ln>
              <a:noFill/>
            </a:ln>
          </p:spPr>
        </p:sp>
        <p:sp>
          <p:nvSpPr>
            <p:cNvPr id="595" name="Google Shape;595;p53"/>
            <p:cNvSpPr txBox="1"/>
            <p:nvPr/>
          </p:nvSpPr>
          <p:spPr>
            <a:xfrm>
              <a:off x="0" y="-28575"/>
              <a:ext cx="1609592" cy="1098214"/>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6" name="Google Shape;596;p53"/>
          <p:cNvGrpSpPr/>
          <p:nvPr/>
        </p:nvGrpSpPr>
        <p:grpSpPr>
          <a:xfrm>
            <a:off x="9144000" y="4048108"/>
            <a:ext cx="9144000" cy="6238892"/>
            <a:chOff x="0" y="-28575"/>
            <a:chExt cx="1609592" cy="1098214"/>
          </a:xfrm>
        </p:grpSpPr>
        <p:sp>
          <p:nvSpPr>
            <p:cNvPr id="597" name="Google Shape;597;p53"/>
            <p:cNvSpPr/>
            <p:nvPr/>
          </p:nvSpPr>
          <p:spPr>
            <a:xfrm>
              <a:off x="0" y="0"/>
              <a:ext cx="1609592" cy="1069639"/>
            </a:xfrm>
            <a:custGeom>
              <a:rect b="b" l="l" r="r" t="t"/>
              <a:pathLst>
                <a:path extrusionOk="0" h="1069639" w="1609592">
                  <a:moveTo>
                    <a:pt x="0" y="0"/>
                  </a:moveTo>
                  <a:lnTo>
                    <a:pt x="1609592" y="0"/>
                  </a:lnTo>
                  <a:lnTo>
                    <a:pt x="1609592" y="1069639"/>
                  </a:lnTo>
                  <a:lnTo>
                    <a:pt x="0" y="1069639"/>
                  </a:lnTo>
                  <a:close/>
                </a:path>
              </a:pathLst>
            </a:custGeom>
            <a:gradFill>
              <a:gsLst>
                <a:gs pos="0">
                  <a:srgbClr val="A4D8DB"/>
                </a:gs>
                <a:gs pos="50000">
                  <a:srgbClr val="6CC2C8"/>
                </a:gs>
                <a:gs pos="100000">
                  <a:srgbClr val="43B5BB"/>
                </a:gs>
              </a:gsLst>
              <a:lin ang="0" scaled="0"/>
            </a:gradFill>
            <a:ln>
              <a:noFill/>
            </a:ln>
          </p:spPr>
        </p:sp>
        <p:sp>
          <p:nvSpPr>
            <p:cNvPr id="598" name="Google Shape;598;p53"/>
            <p:cNvSpPr txBox="1"/>
            <p:nvPr/>
          </p:nvSpPr>
          <p:spPr>
            <a:xfrm>
              <a:off x="0" y="-28575"/>
              <a:ext cx="1609592" cy="1098214"/>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99" name="Google Shape;599;p53"/>
          <p:cNvSpPr txBox="1"/>
          <p:nvPr/>
        </p:nvSpPr>
        <p:spPr>
          <a:xfrm>
            <a:off x="10781448" y="1949590"/>
            <a:ext cx="6078600" cy="984900"/>
          </a:xfrm>
          <a:prstGeom prst="rect">
            <a:avLst/>
          </a:prstGeom>
          <a:noFill/>
          <a:ln>
            <a:noFill/>
          </a:ln>
        </p:spPr>
        <p:txBody>
          <a:bodyPr anchorCtr="0" anchor="t" bIns="0" lIns="0" spcFirstLastPara="1" rIns="0" wrap="square" tIns="0">
            <a:spAutoFit/>
          </a:bodyPr>
          <a:lstStyle/>
          <a:p>
            <a:pPr indent="0" lvl="0" marL="0" marR="0" rtl="0" algn="ctr">
              <a:lnSpc>
                <a:spcPct val="156022"/>
              </a:lnSpc>
              <a:spcBef>
                <a:spcPts val="0"/>
              </a:spcBef>
              <a:spcAft>
                <a:spcPts val="0"/>
              </a:spcAft>
              <a:buNone/>
            </a:pPr>
            <a:r>
              <a:rPr b="0" i="0" lang="en-US" sz="2499" u="none" cap="none" strike="noStrike">
                <a:solidFill>
                  <a:srgbClr val="144D50"/>
                </a:solidFill>
                <a:latin typeface="PT Sans"/>
                <a:ea typeface="PT Sans"/>
                <a:cs typeface="PT Sans"/>
                <a:sym typeface="PT Sans"/>
              </a:rPr>
              <a:t>This presentation template is free for everyone to use thanks to the following:</a:t>
            </a:r>
            <a:endParaRPr/>
          </a:p>
        </p:txBody>
      </p:sp>
      <p:sp>
        <p:nvSpPr>
          <p:cNvPr id="600" name="Google Shape;600;p53"/>
          <p:cNvSpPr txBox="1"/>
          <p:nvPr/>
        </p:nvSpPr>
        <p:spPr>
          <a:xfrm>
            <a:off x="574207" y="1624088"/>
            <a:ext cx="7825752" cy="1471928"/>
          </a:xfrm>
          <a:prstGeom prst="rect">
            <a:avLst/>
          </a:prstGeom>
          <a:noFill/>
          <a:ln>
            <a:noFill/>
          </a:ln>
        </p:spPr>
        <p:txBody>
          <a:bodyPr anchorCtr="0" anchor="t" bIns="0" lIns="0" spcFirstLastPara="1" rIns="0" wrap="square" tIns="0">
            <a:spAutoFit/>
          </a:bodyPr>
          <a:lstStyle/>
          <a:p>
            <a:pPr indent="0" lvl="0" marL="0" marR="0" rtl="0" algn="ctr">
              <a:lnSpc>
                <a:spcPct val="124000"/>
              </a:lnSpc>
              <a:spcBef>
                <a:spcPts val="0"/>
              </a:spcBef>
              <a:spcAft>
                <a:spcPts val="0"/>
              </a:spcAft>
              <a:buNone/>
            </a:pPr>
            <a:r>
              <a:rPr b="0" i="0" lang="en-US" sz="9500" u="none" cap="none" strike="noStrike">
                <a:solidFill>
                  <a:srgbClr val="FFFFFF"/>
                </a:solidFill>
                <a:latin typeface="Cairo"/>
                <a:ea typeface="Cairo"/>
                <a:cs typeface="Cairo"/>
                <a:sym typeface="Cairo"/>
              </a:rPr>
              <a:t>CREDITS</a:t>
            </a:r>
            <a:endParaRPr/>
          </a:p>
        </p:txBody>
      </p:sp>
      <p:sp>
        <p:nvSpPr>
          <p:cNvPr id="601" name="Google Shape;601;p53"/>
          <p:cNvSpPr txBox="1"/>
          <p:nvPr/>
        </p:nvSpPr>
        <p:spPr>
          <a:xfrm>
            <a:off x="10977738" y="7514259"/>
            <a:ext cx="5686136" cy="536198"/>
          </a:xfrm>
          <a:prstGeom prst="rect">
            <a:avLst/>
          </a:prstGeom>
          <a:noFill/>
          <a:ln>
            <a:noFill/>
          </a:ln>
        </p:spPr>
        <p:txBody>
          <a:bodyPr anchorCtr="0" anchor="t" bIns="0" lIns="0" spcFirstLastPara="1" rIns="0" wrap="square" tIns="0">
            <a:spAutoFit/>
          </a:bodyPr>
          <a:lstStyle/>
          <a:p>
            <a:pPr indent="0" lvl="0" marL="0" marR="0" rtl="0" algn="ctr">
              <a:lnSpc>
                <a:spcPct val="156002"/>
              </a:lnSpc>
              <a:spcBef>
                <a:spcPts val="0"/>
              </a:spcBef>
              <a:spcAft>
                <a:spcPts val="0"/>
              </a:spcAft>
              <a:buNone/>
            </a:pPr>
            <a:r>
              <a:rPr b="0" i="0" lang="en-US" sz="2957" u="none" cap="none" strike="noStrike">
                <a:solidFill>
                  <a:srgbClr val="144D50"/>
                </a:solidFill>
                <a:latin typeface="PT Sans"/>
                <a:ea typeface="PT Sans"/>
                <a:cs typeface="PT Sans"/>
                <a:sym typeface="PT Sans"/>
              </a:rPr>
              <a:t>for the photos</a:t>
            </a:r>
            <a:endParaRPr/>
          </a:p>
        </p:txBody>
      </p:sp>
      <p:sp>
        <p:nvSpPr>
          <p:cNvPr id="602" name="Google Shape;602;p53"/>
          <p:cNvSpPr txBox="1"/>
          <p:nvPr/>
        </p:nvSpPr>
        <p:spPr>
          <a:xfrm>
            <a:off x="10389106" y="6188915"/>
            <a:ext cx="6863400" cy="883329"/>
          </a:xfrm>
          <a:prstGeom prst="rect">
            <a:avLst/>
          </a:prstGeom>
          <a:noFill/>
          <a:ln>
            <a:noFill/>
          </a:ln>
        </p:spPr>
        <p:txBody>
          <a:bodyPr anchorCtr="0" anchor="t" bIns="0" lIns="0" spcFirstLastPara="1" rIns="0" wrap="square" tIns="0">
            <a:spAutoFit/>
          </a:bodyPr>
          <a:lstStyle/>
          <a:p>
            <a:pPr indent="0" lvl="0" marL="0" marR="0" rtl="0" algn="ctr">
              <a:lnSpc>
                <a:spcPct val="124003"/>
              </a:lnSpc>
              <a:spcBef>
                <a:spcPts val="0"/>
              </a:spcBef>
              <a:spcAft>
                <a:spcPts val="0"/>
              </a:spcAft>
              <a:buNone/>
            </a:pPr>
            <a:r>
              <a:rPr b="0" i="0" lang="en-US" sz="5645" u="none" cap="none" strike="noStrike">
                <a:solidFill>
                  <a:srgbClr val="FFFFFF"/>
                </a:solidFill>
                <a:latin typeface="Cairo"/>
                <a:ea typeface="Cairo"/>
                <a:cs typeface="Cairo"/>
                <a:sym typeface="Cairo"/>
              </a:rPr>
              <a:t>PEXELS, PIXABAY</a:t>
            </a:r>
            <a:endParaRPr/>
          </a:p>
        </p:txBody>
      </p:sp>
      <p:sp>
        <p:nvSpPr>
          <p:cNvPr id="603" name="Google Shape;603;p53"/>
          <p:cNvSpPr txBox="1"/>
          <p:nvPr/>
        </p:nvSpPr>
        <p:spPr>
          <a:xfrm>
            <a:off x="1244603" y="7514259"/>
            <a:ext cx="6484959" cy="536198"/>
          </a:xfrm>
          <a:prstGeom prst="rect">
            <a:avLst/>
          </a:prstGeom>
          <a:noFill/>
          <a:ln>
            <a:noFill/>
          </a:ln>
        </p:spPr>
        <p:txBody>
          <a:bodyPr anchorCtr="0" anchor="t" bIns="0" lIns="0" spcFirstLastPara="1" rIns="0" wrap="square" tIns="0">
            <a:spAutoFit/>
          </a:bodyPr>
          <a:lstStyle/>
          <a:p>
            <a:pPr indent="0" lvl="0" marL="0" marR="0" rtl="0" algn="ctr">
              <a:lnSpc>
                <a:spcPct val="156002"/>
              </a:lnSpc>
              <a:spcBef>
                <a:spcPts val="0"/>
              </a:spcBef>
              <a:spcAft>
                <a:spcPts val="0"/>
              </a:spcAft>
              <a:buNone/>
            </a:pPr>
            <a:r>
              <a:rPr b="0" i="0" lang="en-US" sz="2957" u="none" cap="none" strike="noStrike">
                <a:solidFill>
                  <a:srgbClr val="144D50"/>
                </a:solidFill>
                <a:latin typeface="PT Sans"/>
                <a:ea typeface="PT Sans"/>
                <a:cs typeface="PT Sans"/>
                <a:sym typeface="PT Sans"/>
              </a:rPr>
              <a:t>for the presentation template</a:t>
            </a:r>
            <a:endParaRPr/>
          </a:p>
        </p:txBody>
      </p:sp>
      <p:grpSp>
        <p:nvGrpSpPr>
          <p:cNvPr id="604" name="Google Shape;604;p53"/>
          <p:cNvGrpSpPr/>
          <p:nvPr/>
        </p:nvGrpSpPr>
        <p:grpSpPr>
          <a:xfrm>
            <a:off x="0" y="-108496"/>
            <a:ext cx="18288000" cy="902534"/>
            <a:chOff x="0" y="-28575"/>
            <a:chExt cx="4816593" cy="237704"/>
          </a:xfrm>
        </p:grpSpPr>
        <p:sp>
          <p:nvSpPr>
            <p:cNvPr id="605" name="Google Shape;605;p53"/>
            <p:cNvSpPr/>
            <p:nvPr/>
          </p:nvSpPr>
          <p:spPr>
            <a:xfrm>
              <a:off x="0" y="0"/>
              <a:ext cx="4816592" cy="209129"/>
            </a:xfrm>
            <a:custGeom>
              <a:rect b="b" l="l" r="r" t="t"/>
              <a:pathLst>
                <a:path extrusionOk="0" h="209129" w="4816592">
                  <a:moveTo>
                    <a:pt x="0" y="0"/>
                  </a:moveTo>
                  <a:lnTo>
                    <a:pt x="4816592" y="0"/>
                  </a:lnTo>
                  <a:lnTo>
                    <a:pt x="4816592" y="209129"/>
                  </a:lnTo>
                  <a:lnTo>
                    <a:pt x="0" y="209129"/>
                  </a:lnTo>
                  <a:close/>
                </a:path>
              </a:pathLst>
            </a:custGeom>
            <a:solidFill>
              <a:srgbClr val="68BBBF"/>
            </a:solidFill>
            <a:ln>
              <a:noFill/>
            </a:ln>
          </p:spPr>
        </p:sp>
        <p:sp>
          <p:nvSpPr>
            <p:cNvPr id="606" name="Google Shape;606;p53"/>
            <p:cNvSpPr txBox="1"/>
            <p:nvPr/>
          </p:nvSpPr>
          <p:spPr>
            <a:xfrm>
              <a:off x="0" y="-28575"/>
              <a:ext cx="4816593" cy="237704"/>
            </a:xfrm>
            <a:prstGeom prst="rect">
              <a:avLst/>
            </a:prstGeom>
            <a:noFill/>
            <a:ln>
              <a:noFill/>
            </a:ln>
          </p:spPr>
          <p:txBody>
            <a:bodyPr anchorCtr="0" anchor="ctr" bIns="50800" lIns="50800" spcFirstLastPara="1" rIns="50800" wrap="square" tIns="50800">
              <a:noAutofit/>
            </a:bodyPr>
            <a:lstStyle/>
            <a:p>
              <a:pPr indent="0" lvl="0" marL="0" marR="0" rtl="0" algn="ctr">
                <a:lnSpc>
                  <a:spcPct val="155500"/>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7" name="Google Shape;607;p53"/>
          <p:cNvGrpSpPr/>
          <p:nvPr/>
        </p:nvGrpSpPr>
        <p:grpSpPr>
          <a:xfrm>
            <a:off x="827154" y="229416"/>
            <a:ext cx="16495081" cy="323087"/>
            <a:chOff x="0" y="-28575"/>
            <a:chExt cx="21993441" cy="430783"/>
          </a:xfrm>
        </p:grpSpPr>
        <p:sp>
          <p:nvSpPr>
            <p:cNvPr id="608" name="Google Shape;608;p53"/>
            <p:cNvSpPr txBox="1"/>
            <p:nvPr/>
          </p:nvSpPr>
          <p:spPr>
            <a:xfrm>
              <a:off x="9584928" y="-28575"/>
              <a:ext cx="5616658" cy="430783"/>
            </a:xfrm>
            <a:prstGeom prst="rect">
              <a:avLst/>
            </a:prstGeom>
            <a:noFill/>
            <a:ln>
              <a:noFill/>
            </a:ln>
          </p:spPr>
          <p:txBody>
            <a:bodyPr anchorCtr="0" anchor="t" bIns="0" lIns="0" spcFirstLastPara="1" rIns="0" wrap="square" tIns="0">
              <a:spAutoFit/>
            </a:bodyPr>
            <a:lstStyle/>
            <a:p>
              <a:pPr indent="0" lvl="0" marL="0" marR="0" rtl="0" algn="ctr">
                <a:lnSpc>
                  <a:spcPct val="140040"/>
                </a:lnSpc>
                <a:spcBef>
                  <a:spcPts val="0"/>
                </a:spcBef>
                <a:spcAft>
                  <a:spcPts val="0"/>
                </a:spcAft>
                <a:buNone/>
              </a:pPr>
              <a:r>
                <a:rPr b="0" i="0" lang="en-US" sz="1998" u="none" cap="none" strike="noStrike">
                  <a:solidFill>
                    <a:srgbClr val="FFFFFF"/>
                  </a:solidFill>
                  <a:latin typeface="PT Sans"/>
                  <a:ea typeface="PT Sans"/>
                  <a:cs typeface="PT Sans"/>
                  <a:sym typeface="PT Sans"/>
                </a:rPr>
                <a:t>Brand Guideline</a:t>
              </a:r>
              <a:endParaRPr/>
            </a:p>
          </p:txBody>
        </p:sp>
        <p:sp>
          <p:nvSpPr>
            <p:cNvPr id="609" name="Google Shape;609;p53"/>
            <p:cNvSpPr txBox="1"/>
            <p:nvPr/>
          </p:nvSpPr>
          <p:spPr>
            <a:xfrm>
              <a:off x="0" y="-28575"/>
              <a:ext cx="7015970" cy="430783"/>
            </a:xfrm>
            <a:prstGeom prst="rect">
              <a:avLst/>
            </a:prstGeom>
            <a:noFill/>
            <a:ln>
              <a:noFill/>
            </a:ln>
          </p:spPr>
          <p:txBody>
            <a:bodyPr anchorCtr="0" anchor="t" bIns="0" lIns="0" spcFirstLastPara="1" rIns="0" wrap="square" tIns="0">
              <a:spAutoFit/>
            </a:bodyPr>
            <a:lstStyle/>
            <a:p>
              <a:pPr indent="0" lvl="0" marL="0" marR="0" rtl="0" algn="l">
                <a:lnSpc>
                  <a:spcPct val="140040"/>
                </a:lnSpc>
                <a:spcBef>
                  <a:spcPts val="0"/>
                </a:spcBef>
                <a:spcAft>
                  <a:spcPts val="0"/>
                </a:spcAft>
                <a:buNone/>
              </a:pPr>
              <a:r>
                <a:rPr b="0" i="0" lang="en-US" sz="1998" u="none" cap="none" strike="noStrike">
                  <a:solidFill>
                    <a:srgbClr val="FFFFFF"/>
                  </a:solidFill>
                  <a:latin typeface="PT Sans"/>
                  <a:ea typeface="PT Sans"/>
                  <a:cs typeface="PT Sans"/>
                  <a:sym typeface="PT Sans"/>
                </a:rPr>
                <a:t>Management Consulting Firm Brand</a:t>
              </a:r>
              <a:endParaRPr/>
            </a:p>
          </p:txBody>
        </p:sp>
        <p:sp>
          <p:nvSpPr>
            <p:cNvPr id="610" name="Google Shape;610;p53"/>
            <p:cNvSpPr txBox="1"/>
            <p:nvPr/>
          </p:nvSpPr>
          <p:spPr>
            <a:xfrm>
              <a:off x="16376783" y="-28575"/>
              <a:ext cx="5616658" cy="430783"/>
            </a:xfrm>
            <a:prstGeom prst="rect">
              <a:avLst/>
            </a:prstGeom>
            <a:noFill/>
            <a:ln>
              <a:noFill/>
            </a:ln>
          </p:spPr>
          <p:txBody>
            <a:bodyPr anchorCtr="0" anchor="t" bIns="0" lIns="0" spcFirstLastPara="1" rIns="0" wrap="square" tIns="0">
              <a:spAutoFit/>
            </a:bodyPr>
            <a:lstStyle/>
            <a:p>
              <a:pPr indent="0" lvl="0" marL="0" marR="0" rtl="0" algn="r">
                <a:lnSpc>
                  <a:spcPct val="140040"/>
                </a:lnSpc>
                <a:spcBef>
                  <a:spcPts val="0"/>
                </a:spcBef>
                <a:spcAft>
                  <a:spcPts val="0"/>
                </a:spcAft>
                <a:buNone/>
              </a:pPr>
              <a:r>
                <a:rPr b="0" i="0" lang="en-US" sz="1998" u="none" cap="none" strike="noStrike">
                  <a:solidFill>
                    <a:srgbClr val="FFFFFF"/>
                  </a:solidFill>
                  <a:latin typeface="PT Sans"/>
                  <a:ea typeface="PT Sans"/>
                  <a:cs typeface="PT Sans"/>
                  <a:sym typeface="PT Sans"/>
                </a:rPr>
                <a:t>Company Name</a:t>
              </a:r>
              <a:endParaRPr/>
            </a:p>
          </p:txBody>
        </p:sp>
      </p:grpSp>
      <p:pic>
        <p:nvPicPr>
          <p:cNvPr id="611" name="Google Shape;611;p53"/>
          <p:cNvPicPr preferRelativeResize="0"/>
          <p:nvPr/>
        </p:nvPicPr>
        <p:blipFill>
          <a:blip r:embed="rId3">
            <a:alphaModFix/>
          </a:blip>
          <a:stretch>
            <a:fillRect/>
          </a:stretch>
        </p:blipFill>
        <p:spPr>
          <a:xfrm>
            <a:off x="1891600" y="5976950"/>
            <a:ext cx="5190950" cy="13072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