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10287000" cx="18288000"/>
  <p:notesSz cx="6858000" cy="9144000"/>
  <p:embeddedFontLst>
    <p:embeddedFont>
      <p:font typeface="Marcellus"/>
      <p:regular r:id="rId41"/>
    </p:embeddedFont>
    <p:embeddedFont>
      <p:font typeface="Nunito"/>
      <p:regular r:id="rId42"/>
      <p:bold r:id="rId43"/>
      <p:italic r:id="rId44"/>
      <p:boldItalic r:id="rId45"/>
    </p:embeddedFont>
    <p:embeddedFont>
      <p:font typeface="Lato"/>
      <p:regular r:id="rId46"/>
      <p:bold r:id="rId47"/>
      <p:italic r:id="rId48"/>
      <p:boldItalic r:id="rId49"/>
    </p:embeddedFont>
    <p:embeddedFont>
      <p:font typeface="Fira Sans"/>
      <p:regular r:id="rId50"/>
      <p:bold r:id="rId51"/>
      <p:italic r:id="rId52"/>
      <p:boldItalic r:id="rId53"/>
    </p:embeddedFont>
    <p:embeddedFont>
      <p:font typeface="Epilogue"/>
      <p:regular r:id="rId54"/>
      <p:bold r:id="rId55"/>
      <p:italic r:id="rId56"/>
      <p:boldItalic r:id="rId57"/>
    </p:embeddedFont>
    <p:embeddedFont>
      <p:font typeface="Albert Sans"/>
      <p:regular r:id="rId58"/>
      <p:bold r:id="rId59"/>
      <p:italic r:id="rId60"/>
      <p:boldItalic r:id="rId61"/>
    </p:embeddedFont>
    <p:embeddedFont>
      <p:font typeface="Anek Gurmukhi"/>
      <p:regular r:id="rId62"/>
      <p:bold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font" Target="fonts/Nunito-regular.fntdata"/><Relationship Id="rId41" Type="http://schemas.openxmlformats.org/officeDocument/2006/relationships/font" Target="fonts/Marcellus-regular.fntdata"/><Relationship Id="rId44" Type="http://schemas.openxmlformats.org/officeDocument/2006/relationships/font" Target="fonts/Nunito-italic.fntdata"/><Relationship Id="rId43" Type="http://schemas.openxmlformats.org/officeDocument/2006/relationships/font" Target="fonts/Nunito-bold.fntdata"/><Relationship Id="rId46" Type="http://schemas.openxmlformats.org/officeDocument/2006/relationships/font" Target="fonts/Lato-regular.fntdata"/><Relationship Id="rId45" Type="http://schemas.openxmlformats.org/officeDocument/2006/relationships/font" Target="fonts/Nunito-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ato-italic.fntdata"/><Relationship Id="rId47" Type="http://schemas.openxmlformats.org/officeDocument/2006/relationships/font" Target="fonts/Lato-bold.fntdata"/><Relationship Id="rId49" Type="http://schemas.openxmlformats.org/officeDocument/2006/relationships/font" Target="fonts/La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AnekGurmukhi-regular.fntdata"/><Relationship Id="rId61" Type="http://schemas.openxmlformats.org/officeDocument/2006/relationships/font" Target="fonts/AlbertSans-boldItalic.fntdata"/><Relationship Id="rId20" Type="http://schemas.openxmlformats.org/officeDocument/2006/relationships/slide" Target="slides/slide15.xml"/><Relationship Id="rId63" Type="http://schemas.openxmlformats.org/officeDocument/2006/relationships/font" Target="fonts/AnekGurmukhi-bold.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AlbertSans-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FiraSans-bold.fntdata"/><Relationship Id="rId50" Type="http://schemas.openxmlformats.org/officeDocument/2006/relationships/font" Target="fonts/FiraSans-regular.fntdata"/><Relationship Id="rId53" Type="http://schemas.openxmlformats.org/officeDocument/2006/relationships/font" Target="fonts/FiraSans-boldItalic.fntdata"/><Relationship Id="rId52" Type="http://schemas.openxmlformats.org/officeDocument/2006/relationships/font" Target="fonts/FiraSans-italic.fntdata"/><Relationship Id="rId11" Type="http://schemas.openxmlformats.org/officeDocument/2006/relationships/slide" Target="slides/slide6.xml"/><Relationship Id="rId55" Type="http://schemas.openxmlformats.org/officeDocument/2006/relationships/font" Target="fonts/Epilogue-bold.fntdata"/><Relationship Id="rId10" Type="http://schemas.openxmlformats.org/officeDocument/2006/relationships/slide" Target="slides/slide5.xml"/><Relationship Id="rId54" Type="http://schemas.openxmlformats.org/officeDocument/2006/relationships/font" Target="fonts/Epilogue-regular.fntdata"/><Relationship Id="rId13" Type="http://schemas.openxmlformats.org/officeDocument/2006/relationships/slide" Target="slides/slide8.xml"/><Relationship Id="rId57" Type="http://schemas.openxmlformats.org/officeDocument/2006/relationships/font" Target="fonts/Epilogue-boldItalic.fntdata"/><Relationship Id="rId12" Type="http://schemas.openxmlformats.org/officeDocument/2006/relationships/slide" Target="slides/slide7.xml"/><Relationship Id="rId56" Type="http://schemas.openxmlformats.org/officeDocument/2006/relationships/font" Target="fonts/Epilogue-italic.fntdata"/><Relationship Id="rId15" Type="http://schemas.openxmlformats.org/officeDocument/2006/relationships/slide" Target="slides/slide10.xml"/><Relationship Id="rId59" Type="http://schemas.openxmlformats.org/officeDocument/2006/relationships/font" Target="fonts/AlbertSans-bold.fntdata"/><Relationship Id="rId14" Type="http://schemas.openxmlformats.org/officeDocument/2006/relationships/slide" Target="slides/slide9.xml"/><Relationship Id="rId58" Type="http://schemas.openxmlformats.org/officeDocument/2006/relationships/font" Target="fonts/AlbertSans-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g27076bcd50a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g27076bcd50a_0_3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g2700c2d2e68_0_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g2700c2d2e68_0_1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g2700c2d2e68_0_9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g2700c2d2e68_0_96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1" name="Shape 691"/>
        <p:cNvGrpSpPr/>
        <p:nvPr/>
      </p:nvGrpSpPr>
      <p:grpSpPr>
        <a:xfrm>
          <a:off x="0" y="0"/>
          <a:ext cx="0" cy="0"/>
          <a:chOff x="0" y="0"/>
          <a:chExt cx="0" cy="0"/>
        </a:xfrm>
      </p:grpSpPr>
      <p:sp>
        <p:nvSpPr>
          <p:cNvPr id="692" name="Google Shape;692;g2700c2d2e68_0_9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g2700c2d2e68_0_99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0" name="Shape 710"/>
        <p:cNvGrpSpPr/>
        <p:nvPr/>
      </p:nvGrpSpPr>
      <p:grpSpPr>
        <a:xfrm>
          <a:off x="0" y="0"/>
          <a:ext cx="0" cy="0"/>
          <a:chOff x="0" y="0"/>
          <a:chExt cx="0" cy="0"/>
        </a:xfrm>
      </p:grpSpPr>
      <p:sp>
        <p:nvSpPr>
          <p:cNvPr id="711" name="Google Shape;711;g2700c2d2e68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g2700c2d2e68_0_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5" name="Shape 745"/>
        <p:cNvGrpSpPr/>
        <p:nvPr/>
      </p:nvGrpSpPr>
      <p:grpSpPr>
        <a:xfrm>
          <a:off x="0" y="0"/>
          <a:ext cx="0" cy="0"/>
          <a:chOff x="0" y="0"/>
          <a:chExt cx="0" cy="0"/>
        </a:xfrm>
      </p:grpSpPr>
      <p:sp>
        <p:nvSpPr>
          <p:cNvPr id="746" name="Google Shape;746;g2700c2d2e68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g2700c2d2e68_0_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3" name="Shape 783"/>
        <p:cNvGrpSpPr/>
        <p:nvPr/>
      </p:nvGrpSpPr>
      <p:grpSpPr>
        <a:xfrm>
          <a:off x="0" y="0"/>
          <a:ext cx="0" cy="0"/>
          <a:chOff x="0" y="0"/>
          <a:chExt cx="0" cy="0"/>
        </a:xfrm>
      </p:grpSpPr>
      <p:sp>
        <p:nvSpPr>
          <p:cNvPr id="784" name="Google Shape;784;g2700c2d2e68_0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g2700c2d2e68_0_14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g2700c2d2e68_0_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g2700c2d2e68_0_18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2" name="Shape 862"/>
        <p:cNvGrpSpPr/>
        <p:nvPr/>
      </p:nvGrpSpPr>
      <p:grpSpPr>
        <a:xfrm>
          <a:off x="0" y="0"/>
          <a:ext cx="0" cy="0"/>
          <a:chOff x="0" y="0"/>
          <a:chExt cx="0" cy="0"/>
        </a:xfrm>
      </p:grpSpPr>
      <p:sp>
        <p:nvSpPr>
          <p:cNvPr id="863" name="Google Shape;863;g2700c2d2e68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g2700c2d2e68_0_22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g2700c2d2e68_0_2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g2700c2d2e68_0_26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8" name="Shape 938"/>
        <p:cNvGrpSpPr/>
        <p:nvPr/>
      </p:nvGrpSpPr>
      <p:grpSpPr>
        <a:xfrm>
          <a:off x="0" y="0"/>
          <a:ext cx="0" cy="0"/>
          <a:chOff x="0" y="0"/>
          <a:chExt cx="0" cy="0"/>
        </a:xfrm>
      </p:grpSpPr>
      <p:sp>
        <p:nvSpPr>
          <p:cNvPr id="939" name="Google Shape;939;g2700c2d2e68_0_3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g2700c2d2e68_0_3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6" name="Shape 976"/>
        <p:cNvGrpSpPr/>
        <p:nvPr/>
      </p:nvGrpSpPr>
      <p:grpSpPr>
        <a:xfrm>
          <a:off x="0" y="0"/>
          <a:ext cx="0" cy="0"/>
          <a:chOff x="0" y="0"/>
          <a:chExt cx="0" cy="0"/>
        </a:xfrm>
      </p:grpSpPr>
      <p:sp>
        <p:nvSpPr>
          <p:cNvPr id="977" name="Google Shape;977;g2700c2d2e68_0_3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g2700c2d2e68_0_3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4" name="Shape 1014"/>
        <p:cNvGrpSpPr/>
        <p:nvPr/>
      </p:nvGrpSpPr>
      <p:grpSpPr>
        <a:xfrm>
          <a:off x="0" y="0"/>
          <a:ext cx="0" cy="0"/>
          <a:chOff x="0" y="0"/>
          <a:chExt cx="0" cy="0"/>
        </a:xfrm>
      </p:grpSpPr>
      <p:sp>
        <p:nvSpPr>
          <p:cNvPr id="1015" name="Google Shape;1015;g2700c2d2e68_0_3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g2700c2d2e68_0_37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4" name="Shape 1054"/>
        <p:cNvGrpSpPr/>
        <p:nvPr/>
      </p:nvGrpSpPr>
      <p:grpSpPr>
        <a:xfrm>
          <a:off x="0" y="0"/>
          <a:ext cx="0" cy="0"/>
          <a:chOff x="0" y="0"/>
          <a:chExt cx="0" cy="0"/>
        </a:xfrm>
      </p:grpSpPr>
      <p:sp>
        <p:nvSpPr>
          <p:cNvPr id="1055" name="Google Shape;1055;g2700c2d2e68_0_4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g2700c2d2e68_0_44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4" name="Shape 1094"/>
        <p:cNvGrpSpPr/>
        <p:nvPr/>
      </p:nvGrpSpPr>
      <p:grpSpPr>
        <a:xfrm>
          <a:off x="0" y="0"/>
          <a:ext cx="0" cy="0"/>
          <a:chOff x="0" y="0"/>
          <a:chExt cx="0" cy="0"/>
        </a:xfrm>
      </p:grpSpPr>
      <p:sp>
        <p:nvSpPr>
          <p:cNvPr id="1095" name="Google Shape;1095;g2700c2d2e68_0_4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g2700c2d2e68_0_48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4" name="Shape 1134"/>
        <p:cNvGrpSpPr/>
        <p:nvPr/>
      </p:nvGrpSpPr>
      <p:grpSpPr>
        <a:xfrm>
          <a:off x="0" y="0"/>
          <a:ext cx="0" cy="0"/>
          <a:chOff x="0" y="0"/>
          <a:chExt cx="0" cy="0"/>
        </a:xfrm>
      </p:grpSpPr>
      <p:sp>
        <p:nvSpPr>
          <p:cNvPr id="1135" name="Google Shape;1135;g2700c2d2e68_0_5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g2700c2d2e68_0_5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4" name="Shape 1174"/>
        <p:cNvGrpSpPr/>
        <p:nvPr/>
      </p:nvGrpSpPr>
      <p:grpSpPr>
        <a:xfrm>
          <a:off x="0" y="0"/>
          <a:ext cx="0" cy="0"/>
          <a:chOff x="0" y="0"/>
          <a:chExt cx="0" cy="0"/>
        </a:xfrm>
      </p:grpSpPr>
      <p:sp>
        <p:nvSpPr>
          <p:cNvPr id="1175" name="Google Shape;1175;g2700c2d2e68_0_5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g2700c2d2e68_0_56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4" name="Shape 1214"/>
        <p:cNvGrpSpPr/>
        <p:nvPr/>
      </p:nvGrpSpPr>
      <p:grpSpPr>
        <a:xfrm>
          <a:off x="0" y="0"/>
          <a:ext cx="0" cy="0"/>
          <a:chOff x="0" y="0"/>
          <a:chExt cx="0" cy="0"/>
        </a:xfrm>
      </p:grpSpPr>
      <p:sp>
        <p:nvSpPr>
          <p:cNvPr id="1215" name="Google Shape;1215;g2700c2d2e68_0_6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g2700c2d2e68_0_6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4" name="Shape 1254"/>
        <p:cNvGrpSpPr/>
        <p:nvPr/>
      </p:nvGrpSpPr>
      <p:grpSpPr>
        <a:xfrm>
          <a:off x="0" y="0"/>
          <a:ext cx="0" cy="0"/>
          <a:chOff x="0" y="0"/>
          <a:chExt cx="0" cy="0"/>
        </a:xfrm>
      </p:grpSpPr>
      <p:sp>
        <p:nvSpPr>
          <p:cNvPr id="1255" name="Google Shape;1255;g27076bcd50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g27076bcd50a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2" name="Shape 1292"/>
        <p:cNvGrpSpPr/>
        <p:nvPr/>
      </p:nvGrpSpPr>
      <p:grpSpPr>
        <a:xfrm>
          <a:off x="0" y="0"/>
          <a:ext cx="0" cy="0"/>
          <a:chOff x="0" y="0"/>
          <a:chExt cx="0" cy="0"/>
        </a:xfrm>
      </p:grpSpPr>
      <p:sp>
        <p:nvSpPr>
          <p:cNvPr id="1293" name="Google Shape;1293;g2700c2d2e68_0_6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g2700c2d2e68_0_68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2" name="Shape 1332"/>
        <p:cNvGrpSpPr/>
        <p:nvPr/>
      </p:nvGrpSpPr>
      <p:grpSpPr>
        <a:xfrm>
          <a:off x="0" y="0"/>
          <a:ext cx="0" cy="0"/>
          <a:chOff x="0" y="0"/>
          <a:chExt cx="0" cy="0"/>
        </a:xfrm>
      </p:grpSpPr>
      <p:sp>
        <p:nvSpPr>
          <p:cNvPr id="1333" name="Google Shape;1333;g2700c2d2e68_0_7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g2700c2d2e68_0_72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2" name="Shape 1372"/>
        <p:cNvGrpSpPr/>
        <p:nvPr/>
      </p:nvGrpSpPr>
      <p:grpSpPr>
        <a:xfrm>
          <a:off x="0" y="0"/>
          <a:ext cx="0" cy="0"/>
          <a:chOff x="0" y="0"/>
          <a:chExt cx="0" cy="0"/>
        </a:xfrm>
      </p:grpSpPr>
      <p:sp>
        <p:nvSpPr>
          <p:cNvPr id="1373" name="Google Shape;1373;g2700c2d2e68_0_7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g2700c2d2e68_0_76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2" name="Shape 1392"/>
        <p:cNvGrpSpPr/>
        <p:nvPr/>
      </p:nvGrpSpPr>
      <p:grpSpPr>
        <a:xfrm>
          <a:off x="0" y="0"/>
          <a:ext cx="0" cy="0"/>
          <a:chOff x="0" y="0"/>
          <a:chExt cx="0" cy="0"/>
        </a:xfrm>
      </p:grpSpPr>
      <p:sp>
        <p:nvSpPr>
          <p:cNvPr id="1393" name="Google Shape;1393;g2700c2d2e68_0_7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g2700c2d2e68_0_78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5" name="Shape 1415"/>
        <p:cNvGrpSpPr/>
        <p:nvPr/>
      </p:nvGrpSpPr>
      <p:grpSpPr>
        <a:xfrm>
          <a:off x="0" y="0"/>
          <a:ext cx="0" cy="0"/>
          <a:chOff x="0" y="0"/>
          <a:chExt cx="0" cy="0"/>
        </a:xfrm>
      </p:grpSpPr>
      <p:sp>
        <p:nvSpPr>
          <p:cNvPr id="1416" name="Google Shape;1416;g2700c2d2e68_0_8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g2700c2d2e68_0_83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7" name="Shape 1437"/>
        <p:cNvGrpSpPr/>
        <p:nvPr/>
      </p:nvGrpSpPr>
      <p:grpSpPr>
        <a:xfrm>
          <a:off x="0" y="0"/>
          <a:ext cx="0" cy="0"/>
          <a:chOff x="0" y="0"/>
          <a:chExt cx="0" cy="0"/>
        </a:xfrm>
      </p:grpSpPr>
      <p:sp>
        <p:nvSpPr>
          <p:cNvPr id="1438" name="Google Shape;1438;g2700c2d2e68_0_8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g2700c2d2e68_0_8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2" name="Shape 1472"/>
        <p:cNvGrpSpPr/>
        <p:nvPr/>
      </p:nvGrpSpPr>
      <p:grpSpPr>
        <a:xfrm>
          <a:off x="0" y="0"/>
          <a:ext cx="0" cy="0"/>
          <a:chOff x="0" y="0"/>
          <a:chExt cx="0" cy="0"/>
        </a:xfrm>
      </p:grpSpPr>
      <p:sp>
        <p:nvSpPr>
          <p:cNvPr id="1473" name="Google Shape;1473;g2700c2d2e68_0_9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g2700c2d2e68_0_90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0" name="Shape 1510"/>
        <p:cNvGrpSpPr/>
        <p:nvPr/>
      </p:nvGrpSpPr>
      <p:grpSpPr>
        <a:xfrm>
          <a:off x="0" y="0"/>
          <a:ext cx="0" cy="0"/>
          <a:chOff x="0" y="0"/>
          <a:chExt cx="0" cy="0"/>
        </a:xfrm>
      </p:grpSpPr>
      <p:sp>
        <p:nvSpPr>
          <p:cNvPr id="1511" name="Google Shape;1511;g2700c2d2e68_0_10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g2700c2d2e68_0_101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0" name="Shape 1550"/>
        <p:cNvGrpSpPr/>
        <p:nvPr/>
      </p:nvGrpSpPr>
      <p:grpSpPr>
        <a:xfrm>
          <a:off x="0" y="0"/>
          <a:ext cx="0" cy="0"/>
          <a:chOff x="0" y="0"/>
          <a:chExt cx="0" cy="0"/>
        </a:xfrm>
      </p:grpSpPr>
      <p:sp>
        <p:nvSpPr>
          <p:cNvPr id="1551" name="Google Shape;1551;g2700c2d2e68_0_10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g2700c2d2e68_0_10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0" name="Shape 1590"/>
        <p:cNvGrpSpPr/>
        <p:nvPr/>
      </p:nvGrpSpPr>
      <p:grpSpPr>
        <a:xfrm>
          <a:off x="0" y="0"/>
          <a:ext cx="0" cy="0"/>
          <a:chOff x="0" y="0"/>
          <a:chExt cx="0" cy="0"/>
        </a:xfrm>
      </p:grpSpPr>
      <p:sp>
        <p:nvSpPr>
          <p:cNvPr id="1591" name="Google Shape;1591;g2700c2d2e68_0_10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g2700c2d2e68_0_109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0" name="Shape 1630"/>
        <p:cNvGrpSpPr/>
        <p:nvPr/>
      </p:nvGrpSpPr>
      <p:grpSpPr>
        <a:xfrm>
          <a:off x="0" y="0"/>
          <a:ext cx="0" cy="0"/>
          <a:chOff x="0" y="0"/>
          <a:chExt cx="0" cy="0"/>
        </a:xfrm>
      </p:grpSpPr>
      <p:sp>
        <p:nvSpPr>
          <p:cNvPr id="1631" name="Google Shape;1631;g2700c2d2e68_0_1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g2700c2d2e68_0_11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0" name="Shape 1670"/>
        <p:cNvGrpSpPr/>
        <p:nvPr/>
      </p:nvGrpSpPr>
      <p:grpSpPr>
        <a:xfrm>
          <a:off x="0" y="0"/>
          <a:ext cx="0" cy="0"/>
          <a:chOff x="0" y="0"/>
          <a:chExt cx="0" cy="0"/>
        </a:xfrm>
      </p:grpSpPr>
      <p:sp>
        <p:nvSpPr>
          <p:cNvPr id="1671" name="Google Shape;1671;g2700c2d2e68_0_11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g2700c2d2e68_0_118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0" name="Shape 1710"/>
        <p:cNvGrpSpPr/>
        <p:nvPr/>
      </p:nvGrpSpPr>
      <p:grpSpPr>
        <a:xfrm>
          <a:off x="0" y="0"/>
          <a:ext cx="0" cy="0"/>
          <a:chOff x="0" y="0"/>
          <a:chExt cx="0" cy="0"/>
        </a:xfrm>
      </p:grpSpPr>
      <p:sp>
        <p:nvSpPr>
          <p:cNvPr id="1711" name="Google Shape;1711;g2700c2d2e68_0_12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g2700c2d2e68_0_12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0" name="Shape 1750"/>
        <p:cNvGrpSpPr/>
        <p:nvPr/>
      </p:nvGrpSpPr>
      <p:grpSpPr>
        <a:xfrm>
          <a:off x="0" y="0"/>
          <a:ext cx="0" cy="0"/>
          <a:chOff x="0" y="0"/>
          <a:chExt cx="0" cy="0"/>
        </a:xfrm>
      </p:grpSpPr>
      <p:sp>
        <p:nvSpPr>
          <p:cNvPr id="1751" name="Google Shape;175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2" name="Shape 1772"/>
        <p:cNvGrpSpPr/>
        <p:nvPr/>
      </p:nvGrpSpPr>
      <p:grpSpPr>
        <a:xfrm>
          <a:off x="0" y="0"/>
          <a:ext cx="0" cy="0"/>
          <a:chOff x="0" y="0"/>
          <a:chExt cx="0" cy="0"/>
        </a:xfrm>
      </p:grpSpPr>
      <p:sp>
        <p:nvSpPr>
          <p:cNvPr id="1773" name="Google Shape;1773;g2700c2d2e68_0_6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g2700c2d2e68_0_64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0" name="Shape 1810"/>
        <p:cNvGrpSpPr/>
        <p:nvPr/>
      </p:nvGrpSpPr>
      <p:grpSpPr>
        <a:xfrm>
          <a:off x="0" y="0"/>
          <a:ext cx="0" cy="0"/>
          <a:chOff x="0" y="0"/>
          <a:chExt cx="0" cy="0"/>
        </a:xfrm>
      </p:grpSpPr>
      <p:sp>
        <p:nvSpPr>
          <p:cNvPr id="1811" name="Google Shape;181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p:nvPr>
            <p:ph idx="2" type="pic"/>
          </p:nvPr>
        </p:nvSpPr>
        <p:spPr>
          <a:xfrm>
            <a:off x="-425" y="-275"/>
            <a:ext cx="2340000" cy="8765700"/>
          </a:xfrm>
          <a:prstGeom prst="rect">
            <a:avLst/>
          </a:prstGeom>
          <a:noFill/>
          <a:ln>
            <a:noFill/>
          </a:ln>
        </p:spPr>
      </p:sp>
      <p:sp>
        <p:nvSpPr>
          <p:cNvPr id="11" name="Google Shape;11;p3"/>
          <p:cNvSpPr/>
          <p:nvPr/>
        </p:nvSpPr>
        <p:spPr>
          <a:xfrm>
            <a:off x="3039474" y="8765671"/>
            <a:ext cx="12211063" cy="152157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sp>
        <p:nvSpPr>
          <p:cNvPr id="12" name="Google Shape;12;p3"/>
          <p:cNvSpPr/>
          <p:nvPr/>
        </p:nvSpPr>
        <p:spPr>
          <a:xfrm>
            <a:off x="3039474" y="0"/>
            <a:ext cx="12211063" cy="152157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sp>
        <p:nvSpPr>
          <p:cNvPr id="13" name="Google Shape;13;p3"/>
          <p:cNvSpPr/>
          <p:nvPr/>
        </p:nvSpPr>
        <p:spPr>
          <a:xfrm rot="10800000">
            <a:off x="3088962" y="-250"/>
            <a:ext cx="15199038" cy="1521579"/>
          </a:xfrm>
          <a:custGeom>
            <a:rect b="b" l="l" r="r" t="t"/>
            <a:pathLst>
              <a:path extrusionOk="0" h="400679" w="4002380">
                <a:moveTo>
                  <a:pt x="0" y="0"/>
                </a:moveTo>
                <a:lnTo>
                  <a:pt x="4002380" y="0"/>
                </a:lnTo>
                <a:lnTo>
                  <a:pt x="4002380" y="400679"/>
                </a:lnTo>
                <a:lnTo>
                  <a:pt x="0" y="400679"/>
                </a:lnTo>
                <a:close/>
              </a:path>
            </a:pathLst>
          </a:custGeom>
          <a:solidFill>
            <a:srgbClr val="DC654E"/>
          </a:solidFill>
          <a:ln>
            <a:noFill/>
          </a:ln>
        </p:spPr>
      </p:sp>
      <p:sp>
        <p:nvSpPr>
          <p:cNvPr id="14" name="Google Shape;14;p3"/>
          <p:cNvSpPr/>
          <p:nvPr/>
        </p:nvSpPr>
        <p:spPr>
          <a:xfrm>
            <a:off x="3091464" y="760664"/>
            <a:ext cx="13055106" cy="8006326"/>
          </a:xfrm>
          <a:custGeom>
            <a:rect b="b" l="l" r="r" t="t"/>
            <a:pathLst>
              <a:path extrusionOk="0" h="2108315" w="3437816">
                <a:moveTo>
                  <a:pt x="0" y="0"/>
                </a:moveTo>
                <a:lnTo>
                  <a:pt x="3437816" y="0"/>
                </a:lnTo>
                <a:lnTo>
                  <a:pt x="3437816" y="2108315"/>
                </a:lnTo>
                <a:lnTo>
                  <a:pt x="0" y="2108315"/>
                </a:lnTo>
                <a:close/>
              </a:path>
            </a:pathLst>
          </a:custGeom>
          <a:solidFill>
            <a:srgbClr val="FFFFFF"/>
          </a:solidFill>
          <a:ln>
            <a:noFill/>
          </a:ln>
        </p:spPr>
      </p:sp>
      <p:sp>
        <p:nvSpPr>
          <p:cNvPr id="15" name="Google Shape;15;p3"/>
          <p:cNvSpPr txBox="1"/>
          <p:nvPr>
            <p:ph idx="1" type="subTitle"/>
          </p:nvPr>
        </p:nvSpPr>
        <p:spPr>
          <a:xfrm>
            <a:off x="4174775" y="7530332"/>
            <a:ext cx="9302100" cy="380400"/>
          </a:xfrm>
          <a:prstGeom prst="rect">
            <a:avLst/>
          </a:prstGeom>
        </p:spPr>
        <p:txBody>
          <a:bodyPr anchorCtr="0" anchor="t" bIns="0" lIns="0" spcFirstLastPara="1" rIns="0" wrap="square" tIns="0">
            <a:noAutofit/>
          </a:bodyPr>
          <a:lstStyle>
            <a:lvl1pPr lvl="0" algn="ctr">
              <a:spcBef>
                <a:spcPts val="640"/>
              </a:spcBef>
              <a:spcAft>
                <a:spcPts val="0"/>
              </a:spcAft>
              <a:buSzPts val="3150"/>
              <a:buNone/>
              <a:defRPr sz="3150"/>
            </a:lvl1pPr>
            <a:lvl2pPr lvl="1">
              <a:spcBef>
                <a:spcPts val="640"/>
              </a:spcBef>
              <a:spcAft>
                <a:spcPts val="0"/>
              </a:spcAft>
              <a:buSzPts val="2150"/>
              <a:buNone/>
              <a:defRPr/>
            </a:lvl2pPr>
            <a:lvl3pPr lvl="2">
              <a:spcBef>
                <a:spcPts val="640"/>
              </a:spcBef>
              <a:spcAft>
                <a:spcPts val="0"/>
              </a:spcAft>
              <a:buSzPts val="2150"/>
              <a:buNone/>
              <a:defRPr/>
            </a:lvl3pPr>
            <a:lvl4pPr lvl="3">
              <a:spcBef>
                <a:spcPts val="640"/>
              </a:spcBef>
              <a:spcAft>
                <a:spcPts val="0"/>
              </a:spcAft>
              <a:buSzPts val="2150"/>
              <a:buNone/>
              <a:defRPr/>
            </a:lvl4pPr>
            <a:lvl5pPr lvl="4">
              <a:spcBef>
                <a:spcPts val="640"/>
              </a:spcBef>
              <a:spcAft>
                <a:spcPts val="0"/>
              </a:spcAft>
              <a:buSzPts val="2150"/>
              <a:buNone/>
              <a:defRPr/>
            </a:lvl5pPr>
            <a:lvl6pPr lvl="5">
              <a:spcBef>
                <a:spcPts val="640"/>
              </a:spcBef>
              <a:spcAft>
                <a:spcPts val="0"/>
              </a:spcAft>
              <a:buSzPts val="2150"/>
              <a:buNone/>
              <a:defRPr/>
            </a:lvl6pPr>
            <a:lvl7pPr lvl="6">
              <a:spcBef>
                <a:spcPts val="640"/>
              </a:spcBef>
              <a:spcAft>
                <a:spcPts val="0"/>
              </a:spcAft>
              <a:buSzPts val="2150"/>
              <a:buNone/>
              <a:defRPr/>
            </a:lvl7pPr>
            <a:lvl8pPr lvl="7">
              <a:spcBef>
                <a:spcPts val="640"/>
              </a:spcBef>
              <a:spcAft>
                <a:spcPts val="0"/>
              </a:spcAft>
              <a:buSzPts val="2150"/>
              <a:buNone/>
              <a:defRPr/>
            </a:lvl8pPr>
            <a:lvl9pPr lvl="8">
              <a:spcBef>
                <a:spcPts val="640"/>
              </a:spcBef>
              <a:spcAft>
                <a:spcPts val="0"/>
              </a:spcAft>
              <a:buSzPts val="2150"/>
              <a:buNone/>
              <a:defRPr/>
            </a:lvl9pPr>
          </a:lstStyle>
          <a:p/>
        </p:txBody>
      </p:sp>
      <p:sp>
        <p:nvSpPr>
          <p:cNvPr id="16" name="Google Shape;16;p3"/>
          <p:cNvSpPr txBox="1"/>
          <p:nvPr>
            <p:ph type="title"/>
          </p:nvPr>
        </p:nvSpPr>
        <p:spPr>
          <a:xfrm>
            <a:off x="4050000" y="2169075"/>
            <a:ext cx="10123200" cy="49644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2200"/>
              <a:buFont typeface="Marcellus"/>
              <a:buNone/>
              <a:defRPr i="0" sz="1220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17" name="Google Shape;17;p3"/>
          <p:cNvSpPr/>
          <p:nvPr/>
        </p:nvSpPr>
        <p:spPr>
          <a:xfrm rot="10800000">
            <a:off x="-385" y="8765421"/>
            <a:ext cx="2340069" cy="1521579"/>
          </a:xfrm>
          <a:custGeom>
            <a:rect b="b" l="l" r="r" t="t"/>
            <a:pathLst>
              <a:path extrusionOk="0" h="400679" w="616213">
                <a:moveTo>
                  <a:pt x="0" y="0"/>
                </a:moveTo>
                <a:lnTo>
                  <a:pt x="616213" y="0"/>
                </a:lnTo>
                <a:lnTo>
                  <a:pt x="616213" y="400679"/>
                </a:lnTo>
                <a:lnTo>
                  <a:pt x="0" y="400679"/>
                </a:lnTo>
                <a:close/>
              </a:path>
            </a:pathLst>
          </a:custGeom>
          <a:solidFill>
            <a:srgbClr val="DC654E"/>
          </a:solidFill>
          <a:ln>
            <a:noFill/>
          </a:ln>
        </p:spPr>
      </p:sp>
      <p:sp>
        <p:nvSpPr>
          <p:cNvPr id="18" name="Google Shape;18;p3"/>
          <p:cNvSpPr/>
          <p:nvPr/>
        </p:nvSpPr>
        <p:spPr>
          <a:xfrm rot="10800000">
            <a:off x="2297380" y="-1692"/>
            <a:ext cx="794084" cy="10288692"/>
          </a:xfrm>
          <a:custGeom>
            <a:rect b="b" l="l" r="r" t="t"/>
            <a:pathLst>
              <a:path extrusionOk="0" h="2709333" w="209107">
                <a:moveTo>
                  <a:pt x="0" y="0"/>
                </a:moveTo>
                <a:lnTo>
                  <a:pt x="209107" y="0"/>
                </a:lnTo>
                <a:lnTo>
                  <a:pt x="209107" y="2709333"/>
                </a:lnTo>
                <a:lnTo>
                  <a:pt x="0" y="2709333"/>
                </a:lnTo>
                <a:close/>
              </a:path>
            </a:pathLst>
          </a:custGeom>
          <a:solidFill>
            <a:srgbClr val="272727"/>
          </a:solidFill>
          <a:ln>
            <a:noFill/>
          </a:ln>
        </p:spPr>
      </p:sp>
      <p:sp>
        <p:nvSpPr>
          <p:cNvPr id="19" name="Google Shape;19;p3"/>
          <p:cNvSpPr/>
          <p:nvPr/>
        </p:nvSpPr>
        <p:spPr>
          <a:xfrm rot="10800000">
            <a:off x="3089483" y="1140932"/>
            <a:ext cx="12044238" cy="380396"/>
          </a:xfrm>
          <a:custGeom>
            <a:rect b="b" l="l" r="r" t="t"/>
            <a:pathLst>
              <a:path extrusionOk="0" h="100170" w="3171623">
                <a:moveTo>
                  <a:pt x="0" y="0"/>
                </a:moveTo>
                <a:lnTo>
                  <a:pt x="3171623" y="0"/>
                </a:lnTo>
                <a:lnTo>
                  <a:pt x="3171623" y="100170"/>
                </a:lnTo>
                <a:lnTo>
                  <a:pt x="0" y="100170"/>
                </a:lnTo>
                <a:close/>
              </a:path>
            </a:pathLst>
          </a:custGeom>
          <a:solidFill>
            <a:srgbClr val="797979"/>
          </a:solidFill>
          <a:ln>
            <a:noFill/>
          </a:ln>
        </p:spPr>
      </p:sp>
      <p:sp>
        <p:nvSpPr>
          <p:cNvPr id="20" name="Google Shape;20;p3"/>
          <p:cNvSpPr/>
          <p:nvPr/>
        </p:nvSpPr>
        <p:spPr>
          <a:xfrm rot="5400000">
            <a:off x="14509962" y="-113588"/>
            <a:ext cx="1526800" cy="1742126"/>
          </a:xfrm>
          <a:custGeom>
            <a:rect b="b" l="l" r="r" t="t"/>
            <a:pathLst>
              <a:path extrusionOk="0" h="458756" w="421768">
                <a:moveTo>
                  <a:pt x="0" y="0"/>
                </a:moveTo>
                <a:lnTo>
                  <a:pt x="421768" y="0"/>
                </a:lnTo>
                <a:lnTo>
                  <a:pt x="421768" y="458756"/>
                </a:lnTo>
                <a:lnTo>
                  <a:pt x="0" y="458756"/>
                </a:lnTo>
                <a:close/>
              </a:path>
            </a:pathLst>
          </a:custGeom>
          <a:solidFill>
            <a:srgbClr val="272727"/>
          </a:solidFill>
          <a:ln>
            <a:noFill/>
          </a:ln>
        </p:spPr>
      </p:sp>
      <p:sp>
        <p:nvSpPr>
          <p:cNvPr id="21" name="Google Shape;21;p3"/>
          <p:cNvSpPr/>
          <p:nvPr/>
        </p:nvSpPr>
        <p:spPr>
          <a:xfrm rot="5400000">
            <a:off x="14226933" y="9321509"/>
            <a:ext cx="1145100" cy="794084"/>
          </a:xfrm>
          <a:custGeom>
            <a:rect b="b" l="l" r="r" t="t"/>
            <a:pathLst>
              <a:path extrusionOk="0" h="209107" w="421768">
                <a:moveTo>
                  <a:pt x="0" y="0"/>
                </a:moveTo>
                <a:lnTo>
                  <a:pt x="421768" y="0"/>
                </a:lnTo>
                <a:lnTo>
                  <a:pt x="421768" y="209107"/>
                </a:lnTo>
                <a:lnTo>
                  <a:pt x="0" y="209107"/>
                </a:lnTo>
                <a:close/>
              </a:path>
            </a:pathLst>
          </a:custGeom>
          <a:solidFill>
            <a:srgbClr val="797979"/>
          </a:solidFill>
          <a:ln>
            <a:noFill/>
          </a:ln>
        </p:spPr>
      </p:sp>
      <p:sp>
        <p:nvSpPr>
          <p:cNvPr id="22" name="Google Shape;22;p3"/>
          <p:cNvSpPr/>
          <p:nvPr/>
        </p:nvSpPr>
        <p:spPr>
          <a:xfrm rot="10800000">
            <a:off x="3089472" y="8765607"/>
            <a:ext cx="12107064" cy="380396"/>
          </a:xfrm>
          <a:custGeom>
            <a:rect b="b" l="l" r="r" t="t"/>
            <a:pathLst>
              <a:path extrusionOk="0" h="100170" w="3188167">
                <a:moveTo>
                  <a:pt x="0" y="0"/>
                </a:moveTo>
                <a:lnTo>
                  <a:pt x="3188167" y="0"/>
                </a:lnTo>
                <a:lnTo>
                  <a:pt x="3188167" y="100170"/>
                </a:lnTo>
                <a:lnTo>
                  <a:pt x="0" y="100170"/>
                </a:lnTo>
                <a:close/>
              </a:path>
            </a:pathLst>
          </a:custGeom>
          <a:solidFill>
            <a:srgbClr val="272727"/>
          </a:solidFill>
          <a:ln>
            <a:noFill/>
          </a:ln>
        </p:spPr>
      </p:sp>
      <p:sp>
        <p:nvSpPr>
          <p:cNvPr id="23" name="Google Shape;23;p3"/>
          <p:cNvSpPr/>
          <p:nvPr>
            <p:ph idx="3" type="pic"/>
          </p:nvPr>
        </p:nvSpPr>
        <p:spPr>
          <a:xfrm>
            <a:off x="15196475" y="1521325"/>
            <a:ext cx="3091500" cy="8765700"/>
          </a:xfrm>
          <a:prstGeom prst="rect">
            <a:avLst/>
          </a:prstGeom>
          <a:no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p:cSld name="CUSTOM">
    <p:bg>
      <p:bgPr>
        <a:solidFill>
          <a:srgbClr val="DC654E"/>
        </a:solidFill>
      </p:bgPr>
    </p:bg>
    <p:spTree>
      <p:nvGrpSpPr>
        <p:cNvPr id="24" name="Shape 24"/>
        <p:cNvGrpSpPr/>
        <p:nvPr/>
      </p:nvGrpSpPr>
      <p:grpSpPr>
        <a:xfrm>
          <a:off x="0" y="0"/>
          <a:ext cx="0" cy="0"/>
          <a:chOff x="0" y="0"/>
          <a:chExt cx="0" cy="0"/>
        </a:xfrm>
      </p:grpSpPr>
      <p:sp>
        <p:nvSpPr>
          <p:cNvPr id="25" name="Google Shape;25;p4"/>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6" name="Google Shape;26;p4"/>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7" name="Google Shape;27;p4"/>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8" name="Google Shape;28;p4"/>
          <p:cNvSpPr txBox="1"/>
          <p:nvPr/>
        </p:nvSpPr>
        <p:spPr>
          <a:xfrm>
            <a:off x="1484432" y="14633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01</a:t>
            </a:r>
            <a:endParaRPr>
              <a:solidFill>
                <a:srgbClr val="272727"/>
              </a:solidFill>
            </a:endParaRPr>
          </a:p>
        </p:txBody>
      </p:sp>
      <p:sp>
        <p:nvSpPr>
          <p:cNvPr id="29" name="Google Shape;29;p4"/>
          <p:cNvSpPr txBox="1"/>
          <p:nvPr/>
        </p:nvSpPr>
        <p:spPr>
          <a:xfrm>
            <a:off x="1484432" y="3431874"/>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02</a:t>
            </a:r>
            <a:endParaRPr>
              <a:solidFill>
                <a:srgbClr val="272727"/>
              </a:solidFill>
            </a:endParaRPr>
          </a:p>
        </p:txBody>
      </p:sp>
      <p:sp>
        <p:nvSpPr>
          <p:cNvPr id="30" name="Google Shape;30;p4"/>
          <p:cNvSpPr txBox="1"/>
          <p:nvPr/>
        </p:nvSpPr>
        <p:spPr>
          <a:xfrm>
            <a:off x="1484432" y="54004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03</a:t>
            </a:r>
            <a:endParaRPr>
              <a:solidFill>
                <a:srgbClr val="272727"/>
              </a:solidFill>
            </a:endParaRPr>
          </a:p>
        </p:txBody>
      </p:sp>
      <p:sp>
        <p:nvSpPr>
          <p:cNvPr id="31" name="Google Shape;31;p4"/>
          <p:cNvSpPr txBox="1"/>
          <p:nvPr/>
        </p:nvSpPr>
        <p:spPr>
          <a:xfrm>
            <a:off x="1484432" y="7369000"/>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04</a:t>
            </a:r>
            <a:endParaRPr>
              <a:solidFill>
                <a:srgbClr val="272727"/>
              </a:solidFill>
            </a:endParaRPr>
          </a:p>
        </p:txBody>
      </p:sp>
      <p:grpSp>
        <p:nvGrpSpPr>
          <p:cNvPr id="32" name="Google Shape;32;p4"/>
          <p:cNvGrpSpPr/>
          <p:nvPr/>
        </p:nvGrpSpPr>
        <p:grpSpPr>
          <a:xfrm rot="10800000">
            <a:off x="12135163" y="-226"/>
            <a:ext cx="570674" cy="10468053"/>
            <a:chOff x="0" y="-47625"/>
            <a:chExt cx="150300" cy="2757000"/>
          </a:xfrm>
        </p:grpSpPr>
        <p:sp>
          <p:nvSpPr>
            <p:cNvPr id="33" name="Google Shape;33;p4"/>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34" name="Google Shape;34;p4"/>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 name="Google Shape;35;p4"/>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36" name="Google Shape;36;p4"/>
          <p:cNvSpPr txBox="1"/>
          <p:nvPr>
            <p:ph idx="1" type="subTitle"/>
          </p:nvPr>
        </p:nvSpPr>
        <p:spPr>
          <a:xfrm>
            <a:off x="3888625" y="1852500"/>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7" name="Google Shape;37;p4"/>
          <p:cNvSpPr txBox="1"/>
          <p:nvPr>
            <p:ph idx="2" type="subTitle"/>
          </p:nvPr>
        </p:nvSpPr>
        <p:spPr>
          <a:xfrm>
            <a:off x="3888625" y="3806976"/>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8" name="Google Shape;38;p4"/>
          <p:cNvSpPr txBox="1"/>
          <p:nvPr>
            <p:ph idx="3" type="subTitle"/>
          </p:nvPr>
        </p:nvSpPr>
        <p:spPr>
          <a:xfrm>
            <a:off x="3888625" y="5761452"/>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9" name="Google Shape;39;p4"/>
          <p:cNvSpPr txBox="1"/>
          <p:nvPr>
            <p:ph idx="4" type="subTitle"/>
          </p:nvPr>
        </p:nvSpPr>
        <p:spPr>
          <a:xfrm>
            <a:off x="3888625" y="7715928"/>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0" name="Google Shape;40;p4"/>
          <p:cNvSpPr txBox="1"/>
          <p:nvPr>
            <p:ph type="title"/>
          </p:nvPr>
        </p:nvSpPr>
        <p:spPr>
          <a:xfrm rot="5400000">
            <a:off x="11604200" y="2169150"/>
            <a:ext cx="8909400" cy="49644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3050"/>
              <a:buFont typeface="Marcellus"/>
              <a:buNone/>
              <a:defRPr i="0" sz="130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2">
  <p:cSld name="CUSTOM_1">
    <p:bg>
      <p:bgPr>
        <a:solidFill>
          <a:srgbClr val="DDDEDA"/>
        </a:solidFill>
      </p:bgPr>
    </p:bg>
    <p:spTree>
      <p:nvGrpSpPr>
        <p:cNvPr id="41" name="Shape 41"/>
        <p:cNvGrpSpPr/>
        <p:nvPr/>
      </p:nvGrpSpPr>
      <p:grpSpPr>
        <a:xfrm>
          <a:off x="0" y="0"/>
          <a:ext cx="0" cy="0"/>
          <a:chOff x="0" y="0"/>
          <a:chExt cx="0" cy="0"/>
        </a:xfrm>
      </p:grpSpPr>
      <p:sp>
        <p:nvSpPr>
          <p:cNvPr id="42" name="Google Shape;42;p5"/>
          <p:cNvSpPr/>
          <p:nvPr>
            <p:ph idx="2" type="pic"/>
          </p:nvPr>
        </p:nvSpPr>
        <p:spPr>
          <a:xfrm>
            <a:off x="1048650" y="-300"/>
            <a:ext cx="11180700" cy="10288800"/>
          </a:xfrm>
          <a:prstGeom prst="rect">
            <a:avLst/>
          </a:prstGeom>
          <a:noFill/>
          <a:ln>
            <a:noFill/>
          </a:ln>
        </p:spPr>
      </p:sp>
      <p:sp>
        <p:nvSpPr>
          <p:cNvPr id="43" name="Google Shape;43;p5"/>
          <p:cNvSpPr/>
          <p:nvPr/>
        </p:nvSpPr>
        <p:spPr>
          <a:xfrm>
            <a:off x="12374961" y="2186981"/>
            <a:ext cx="5913120" cy="5913120"/>
          </a:xfrm>
          <a:custGeom>
            <a:rect b="b" l="l" r="r" t="t"/>
            <a:pathLst>
              <a:path extrusionOk="0" h="812800" w="812800">
                <a:moveTo>
                  <a:pt x="0" y="0"/>
                </a:moveTo>
                <a:lnTo>
                  <a:pt x="812800" y="0"/>
                </a:lnTo>
                <a:lnTo>
                  <a:pt x="812800" y="812800"/>
                </a:lnTo>
                <a:lnTo>
                  <a:pt x="0" y="812800"/>
                </a:lnTo>
                <a:close/>
              </a:path>
            </a:pathLst>
          </a:custGeom>
          <a:solidFill>
            <a:srgbClr val="DC654E"/>
          </a:solidFill>
          <a:ln>
            <a:noFill/>
          </a:ln>
        </p:spPr>
      </p:sp>
      <p:sp>
        <p:nvSpPr>
          <p:cNvPr id="44" name="Google Shape;44;p5"/>
          <p:cNvSpPr/>
          <p:nvPr/>
        </p:nvSpPr>
        <p:spPr>
          <a:xfrm>
            <a:off x="12335522" y="6571"/>
            <a:ext cx="1815304" cy="2071468"/>
          </a:xfrm>
          <a:custGeom>
            <a:rect b="b" l="l" r="r" t="t"/>
            <a:pathLst>
              <a:path extrusionOk="0" h="545482" w="478026">
                <a:moveTo>
                  <a:pt x="0" y="0"/>
                </a:moveTo>
                <a:lnTo>
                  <a:pt x="478026" y="0"/>
                </a:lnTo>
                <a:lnTo>
                  <a:pt x="478026" y="545482"/>
                </a:lnTo>
                <a:lnTo>
                  <a:pt x="0" y="545482"/>
                </a:lnTo>
                <a:close/>
              </a:path>
            </a:pathLst>
          </a:custGeom>
          <a:solidFill>
            <a:srgbClr val="FFFFFF"/>
          </a:solidFill>
          <a:ln>
            <a:noFill/>
          </a:ln>
        </p:spPr>
      </p:sp>
      <p:sp>
        <p:nvSpPr>
          <p:cNvPr id="45" name="Google Shape;45;p5"/>
          <p:cNvSpPr/>
          <p:nvPr/>
        </p:nvSpPr>
        <p:spPr>
          <a:xfrm>
            <a:off x="14296225" y="-75"/>
            <a:ext cx="3991276" cy="2078707"/>
          </a:xfrm>
          <a:custGeom>
            <a:rect b="b" l="l" r="r" t="t"/>
            <a:pathLst>
              <a:path extrusionOk="0" h="571859" w="1147743">
                <a:moveTo>
                  <a:pt x="0" y="0"/>
                </a:moveTo>
                <a:lnTo>
                  <a:pt x="1147743" y="0"/>
                </a:lnTo>
                <a:lnTo>
                  <a:pt x="1147743" y="571859"/>
                </a:lnTo>
                <a:lnTo>
                  <a:pt x="0" y="571859"/>
                </a:lnTo>
                <a:close/>
              </a:path>
            </a:pathLst>
          </a:custGeom>
          <a:solidFill>
            <a:srgbClr val="797979"/>
          </a:solidFill>
          <a:ln>
            <a:noFill/>
          </a:ln>
        </p:spPr>
      </p:sp>
      <p:grpSp>
        <p:nvGrpSpPr>
          <p:cNvPr id="46" name="Google Shape;46;p5"/>
          <p:cNvGrpSpPr/>
          <p:nvPr/>
        </p:nvGrpSpPr>
        <p:grpSpPr>
          <a:xfrm rot="10800000">
            <a:off x="12229160" y="-67"/>
            <a:ext cx="145801" cy="10514968"/>
            <a:chOff x="0" y="-47625"/>
            <a:chExt cx="38400" cy="2769356"/>
          </a:xfrm>
        </p:grpSpPr>
        <p:sp>
          <p:nvSpPr>
            <p:cNvPr id="47" name="Google Shape;47;p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8" name="Google Shape;48;p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 name="Google Shape;49;p5"/>
          <p:cNvGrpSpPr/>
          <p:nvPr/>
        </p:nvGrpSpPr>
        <p:grpSpPr>
          <a:xfrm rot="10800000">
            <a:off x="14150436" y="-295"/>
            <a:ext cx="145801" cy="2331676"/>
            <a:chOff x="0" y="-47625"/>
            <a:chExt cx="38400" cy="614100"/>
          </a:xfrm>
        </p:grpSpPr>
        <p:sp>
          <p:nvSpPr>
            <p:cNvPr id="50" name="Google Shape;50;p5"/>
            <p:cNvSpPr/>
            <p:nvPr/>
          </p:nvSpPr>
          <p:spPr>
            <a:xfrm>
              <a:off x="0" y="0"/>
              <a:ext cx="38376" cy="566401"/>
            </a:xfrm>
            <a:custGeom>
              <a:rect b="b" l="l" r="r" t="t"/>
              <a:pathLst>
                <a:path extrusionOk="0" h="566401" w="38376">
                  <a:moveTo>
                    <a:pt x="0" y="0"/>
                  </a:moveTo>
                  <a:lnTo>
                    <a:pt x="38376" y="0"/>
                  </a:lnTo>
                  <a:lnTo>
                    <a:pt x="38376" y="566401"/>
                  </a:lnTo>
                  <a:lnTo>
                    <a:pt x="0" y="566401"/>
                  </a:lnTo>
                  <a:close/>
                </a:path>
              </a:pathLst>
            </a:custGeom>
            <a:solidFill>
              <a:srgbClr val="272727"/>
            </a:solidFill>
            <a:ln>
              <a:noFill/>
            </a:ln>
          </p:spPr>
        </p:sp>
        <p:sp>
          <p:nvSpPr>
            <p:cNvPr id="51" name="Google Shape;51;p5"/>
            <p:cNvSpPr txBox="1"/>
            <p:nvPr/>
          </p:nvSpPr>
          <p:spPr>
            <a:xfrm>
              <a:off x="0" y="-47625"/>
              <a:ext cx="38400" cy="614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 name="Google Shape;52;p5"/>
          <p:cNvSpPr/>
          <p:nvPr/>
        </p:nvSpPr>
        <p:spPr>
          <a:xfrm rot="5400000">
            <a:off x="15222080" y="5143188"/>
            <a:ext cx="145733" cy="5986557"/>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grpSp>
        <p:nvGrpSpPr>
          <p:cNvPr id="53" name="Google Shape;53;p5"/>
          <p:cNvGrpSpPr/>
          <p:nvPr/>
        </p:nvGrpSpPr>
        <p:grpSpPr>
          <a:xfrm rot="5400000">
            <a:off x="15338184" y="-958491"/>
            <a:ext cx="145801" cy="6218183"/>
            <a:chOff x="0" y="-47625"/>
            <a:chExt cx="38400" cy="1637700"/>
          </a:xfrm>
        </p:grpSpPr>
        <p:sp>
          <p:nvSpPr>
            <p:cNvPr id="54" name="Google Shape;54;p5"/>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5" name="Google Shape;55;p5"/>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6" name="Google Shape;56;p5"/>
          <p:cNvSpPr/>
          <p:nvPr/>
        </p:nvSpPr>
        <p:spPr>
          <a:xfrm>
            <a:off x="0" y="0"/>
            <a:ext cx="903080" cy="10288692"/>
          </a:xfrm>
          <a:custGeom>
            <a:rect b="b" l="l" r="r" t="t"/>
            <a:pathLst>
              <a:path extrusionOk="0" h="2709333" w="237809">
                <a:moveTo>
                  <a:pt x="0" y="0"/>
                </a:moveTo>
                <a:lnTo>
                  <a:pt x="237809" y="0"/>
                </a:lnTo>
                <a:lnTo>
                  <a:pt x="237809" y="2709333"/>
                </a:lnTo>
                <a:lnTo>
                  <a:pt x="0" y="2709333"/>
                </a:lnTo>
                <a:close/>
              </a:path>
            </a:pathLst>
          </a:custGeom>
          <a:solidFill>
            <a:srgbClr val="FFFFFF"/>
          </a:solidFill>
          <a:ln>
            <a:noFill/>
          </a:ln>
        </p:spPr>
      </p:sp>
      <p:sp>
        <p:nvSpPr>
          <p:cNvPr id="57" name="Google Shape;57;p5"/>
          <p:cNvSpPr/>
          <p:nvPr/>
        </p:nvSpPr>
        <p:spPr>
          <a:xfrm>
            <a:off x="0" y="0"/>
            <a:ext cx="903080" cy="2858576"/>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sp>
        <p:nvSpPr>
          <p:cNvPr id="58" name="Google Shape;58;p5"/>
          <p:cNvSpPr/>
          <p:nvPr/>
        </p:nvSpPr>
        <p:spPr>
          <a:xfrm>
            <a:off x="0" y="8772916"/>
            <a:ext cx="903080" cy="1514913"/>
          </a:xfrm>
          <a:custGeom>
            <a:rect b="b" l="l" r="r" t="t"/>
            <a:pathLst>
              <a:path extrusionOk="0" h="752752" w="237809">
                <a:moveTo>
                  <a:pt x="0" y="0"/>
                </a:moveTo>
                <a:lnTo>
                  <a:pt x="237809" y="0"/>
                </a:lnTo>
                <a:lnTo>
                  <a:pt x="237809" y="752752"/>
                </a:lnTo>
                <a:lnTo>
                  <a:pt x="0" y="752752"/>
                </a:lnTo>
                <a:close/>
              </a:path>
            </a:pathLst>
          </a:custGeom>
          <a:solidFill>
            <a:srgbClr val="797979"/>
          </a:solidFill>
          <a:ln>
            <a:noFill/>
          </a:ln>
        </p:spPr>
      </p:sp>
      <p:grpSp>
        <p:nvGrpSpPr>
          <p:cNvPr id="59" name="Google Shape;59;p5"/>
          <p:cNvGrpSpPr/>
          <p:nvPr/>
        </p:nvGrpSpPr>
        <p:grpSpPr>
          <a:xfrm rot="10800000">
            <a:off x="902837" y="-67"/>
            <a:ext cx="145801" cy="10514968"/>
            <a:chOff x="0" y="-47625"/>
            <a:chExt cx="38400" cy="2769356"/>
          </a:xfrm>
        </p:grpSpPr>
        <p:sp>
          <p:nvSpPr>
            <p:cNvPr id="60" name="Google Shape;60;p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1" name="Google Shape;61;p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 name="Google Shape;62;p5"/>
          <p:cNvGrpSpPr/>
          <p:nvPr/>
        </p:nvGrpSpPr>
        <p:grpSpPr>
          <a:xfrm rot="5400000">
            <a:off x="505401" y="2352695"/>
            <a:ext cx="145801" cy="1156619"/>
            <a:chOff x="0" y="-47625"/>
            <a:chExt cx="38400" cy="304622"/>
          </a:xfrm>
        </p:grpSpPr>
        <p:sp>
          <p:nvSpPr>
            <p:cNvPr id="63" name="Google Shape;63;p5"/>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64" name="Google Shape;64;p5"/>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 name="Google Shape;65;p5"/>
          <p:cNvGrpSpPr/>
          <p:nvPr/>
        </p:nvGrpSpPr>
        <p:grpSpPr>
          <a:xfrm rot="5400000">
            <a:off x="505401" y="8279685"/>
            <a:ext cx="145801" cy="1156619"/>
            <a:chOff x="0" y="-47625"/>
            <a:chExt cx="38400" cy="304622"/>
          </a:xfrm>
        </p:grpSpPr>
        <p:sp>
          <p:nvSpPr>
            <p:cNvPr id="66" name="Google Shape;66;p5"/>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67" name="Google Shape;67;p5"/>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8" name="Google Shape;68;p5"/>
          <p:cNvSpPr txBox="1"/>
          <p:nvPr/>
        </p:nvSpPr>
        <p:spPr>
          <a:xfrm>
            <a:off x="13074029" y="2835362"/>
            <a:ext cx="44934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01</a:t>
            </a:r>
            <a:endParaRPr/>
          </a:p>
        </p:txBody>
      </p:sp>
      <p:sp>
        <p:nvSpPr>
          <p:cNvPr id="69" name="Google Shape;69;p5"/>
          <p:cNvSpPr txBox="1"/>
          <p:nvPr>
            <p:ph idx="1" type="subTitle"/>
          </p:nvPr>
        </p:nvSpPr>
        <p:spPr>
          <a:xfrm>
            <a:off x="12417813" y="8427525"/>
            <a:ext cx="59865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4">
  <p:cSld name="CUSTOM_3">
    <p:bg>
      <p:bgPr>
        <a:solidFill>
          <a:srgbClr val="DDDEDA"/>
        </a:solidFill>
      </p:bgPr>
    </p:bg>
    <p:spTree>
      <p:nvGrpSpPr>
        <p:cNvPr id="70" name="Shape 70"/>
        <p:cNvGrpSpPr/>
        <p:nvPr/>
      </p:nvGrpSpPr>
      <p:grpSpPr>
        <a:xfrm>
          <a:off x="0" y="0"/>
          <a:ext cx="0" cy="0"/>
          <a:chOff x="0" y="0"/>
          <a:chExt cx="0" cy="0"/>
        </a:xfrm>
      </p:grpSpPr>
      <p:sp>
        <p:nvSpPr>
          <p:cNvPr id="71" name="Google Shape;71;p6"/>
          <p:cNvSpPr txBox="1"/>
          <p:nvPr>
            <p:ph type="title"/>
          </p:nvPr>
        </p:nvSpPr>
        <p:spPr>
          <a:xfrm>
            <a:off x="1028213" y="568900"/>
            <a:ext cx="16166700" cy="17115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1200"/>
              <a:buFont typeface="Marcellus"/>
              <a:buNone/>
              <a:defRPr i="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grpSp>
        <p:nvGrpSpPr>
          <p:cNvPr id="72" name="Google Shape;72;p6"/>
          <p:cNvGrpSpPr/>
          <p:nvPr/>
        </p:nvGrpSpPr>
        <p:grpSpPr>
          <a:xfrm rot="10800000">
            <a:off x="902837" y="-226"/>
            <a:ext cx="145801" cy="10468053"/>
            <a:chOff x="0" y="-47625"/>
            <a:chExt cx="38400" cy="2757000"/>
          </a:xfrm>
        </p:grpSpPr>
        <p:sp>
          <p:nvSpPr>
            <p:cNvPr id="73" name="Google Shape;73;p6"/>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74" name="Google Shape;74;p6"/>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 name="Google Shape;75;p6"/>
          <p:cNvGrpSpPr/>
          <p:nvPr/>
        </p:nvGrpSpPr>
        <p:grpSpPr>
          <a:xfrm rot="5400000">
            <a:off x="9161452" y="-4718224"/>
            <a:ext cx="145801" cy="18571648"/>
            <a:chOff x="0" y="-47625"/>
            <a:chExt cx="38400" cy="4891266"/>
          </a:xfrm>
        </p:grpSpPr>
        <p:sp>
          <p:nvSpPr>
            <p:cNvPr id="76" name="Google Shape;76;p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77" name="Google Shape;77;p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 name="Google Shape;78;p6"/>
          <p:cNvGrpSpPr/>
          <p:nvPr/>
        </p:nvGrpSpPr>
        <p:grpSpPr>
          <a:xfrm rot="5400000">
            <a:off x="6411039" y="-1770751"/>
            <a:ext cx="5646632" cy="18468946"/>
            <a:chOff x="0" y="-47625"/>
            <a:chExt cx="1487169" cy="4864217"/>
          </a:xfrm>
        </p:grpSpPr>
        <p:sp>
          <p:nvSpPr>
            <p:cNvPr id="79" name="Google Shape;79;p6"/>
            <p:cNvSpPr/>
            <p:nvPr/>
          </p:nvSpPr>
          <p:spPr>
            <a:xfrm>
              <a:off x="0" y="0"/>
              <a:ext cx="1487169" cy="4816592"/>
            </a:xfrm>
            <a:custGeom>
              <a:rect b="b" l="l" r="r" t="t"/>
              <a:pathLst>
                <a:path extrusionOk="0" h="4816592" w="1487169">
                  <a:moveTo>
                    <a:pt x="0" y="0"/>
                  </a:moveTo>
                  <a:lnTo>
                    <a:pt x="1487169" y="0"/>
                  </a:lnTo>
                  <a:lnTo>
                    <a:pt x="1487169" y="4816592"/>
                  </a:lnTo>
                  <a:lnTo>
                    <a:pt x="0" y="4816592"/>
                  </a:lnTo>
                  <a:close/>
                </a:path>
              </a:pathLst>
            </a:custGeom>
            <a:solidFill>
              <a:srgbClr val="DC654E"/>
            </a:solidFill>
            <a:ln>
              <a:noFill/>
            </a:ln>
          </p:spPr>
        </p:sp>
        <p:sp>
          <p:nvSpPr>
            <p:cNvPr id="80" name="Google Shape;80;p6"/>
            <p:cNvSpPr txBox="1"/>
            <p:nvPr/>
          </p:nvSpPr>
          <p:spPr>
            <a:xfrm>
              <a:off x="0" y="-47625"/>
              <a:ext cx="1487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 name="Google Shape;81;p6"/>
          <p:cNvGrpSpPr/>
          <p:nvPr/>
        </p:nvGrpSpPr>
        <p:grpSpPr>
          <a:xfrm rot="10800000">
            <a:off x="17239269" y="-226"/>
            <a:ext cx="145801" cy="10468053"/>
            <a:chOff x="0" y="-47625"/>
            <a:chExt cx="38400" cy="2757000"/>
          </a:xfrm>
        </p:grpSpPr>
        <p:sp>
          <p:nvSpPr>
            <p:cNvPr id="82" name="Google Shape;82;p6"/>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83" name="Google Shape;83;p6"/>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 name="Google Shape;84;p6"/>
          <p:cNvGrpSpPr/>
          <p:nvPr/>
        </p:nvGrpSpPr>
        <p:grpSpPr>
          <a:xfrm>
            <a:off x="1640417" y="2650316"/>
            <a:ext cx="3980200" cy="3980200"/>
            <a:chOff x="0" y="0"/>
            <a:chExt cx="812800" cy="812800"/>
          </a:xfrm>
        </p:grpSpPr>
        <p:sp>
          <p:nvSpPr>
            <p:cNvPr id="85" name="Google Shape;85;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 name="Google Shape;87;p6"/>
          <p:cNvGrpSpPr/>
          <p:nvPr/>
        </p:nvGrpSpPr>
        <p:grpSpPr>
          <a:xfrm>
            <a:off x="7153910" y="2650316"/>
            <a:ext cx="3980200" cy="3980200"/>
            <a:chOff x="0" y="0"/>
            <a:chExt cx="812800" cy="812800"/>
          </a:xfrm>
        </p:grpSpPr>
        <p:sp>
          <p:nvSpPr>
            <p:cNvPr id="88" name="Google Shape;88;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 name="Google Shape;90;p6"/>
          <p:cNvGrpSpPr/>
          <p:nvPr/>
        </p:nvGrpSpPr>
        <p:grpSpPr>
          <a:xfrm>
            <a:off x="12667403" y="2650316"/>
            <a:ext cx="3980200" cy="3980200"/>
            <a:chOff x="0" y="0"/>
            <a:chExt cx="812800" cy="812800"/>
          </a:xfrm>
        </p:grpSpPr>
        <p:sp>
          <p:nvSpPr>
            <p:cNvPr id="91" name="Google Shape;91;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3" name="Google Shape;93;p6"/>
          <p:cNvSpPr/>
          <p:nvPr/>
        </p:nvSpPr>
        <p:spPr>
          <a:xfrm>
            <a:off x="2944083" y="3611706"/>
            <a:ext cx="1372847" cy="2057400"/>
          </a:xfrm>
          <a:custGeom>
            <a:rect b="b" l="l" r="r" t="t"/>
            <a:pathLst>
              <a:path extrusionOk="0" h="2057400" w="1372847">
                <a:moveTo>
                  <a:pt x="0" y="0"/>
                </a:moveTo>
                <a:lnTo>
                  <a:pt x="1372847" y="0"/>
                </a:lnTo>
                <a:lnTo>
                  <a:pt x="1372847" y="2057400"/>
                </a:lnTo>
                <a:lnTo>
                  <a:pt x="0" y="2057400"/>
                </a:lnTo>
                <a:lnTo>
                  <a:pt x="0" y="0"/>
                </a:lnTo>
                <a:close/>
              </a:path>
            </a:pathLst>
          </a:custGeom>
          <a:blipFill rotWithShape="1">
            <a:blip r:embed="rId2">
              <a:alphaModFix/>
            </a:blip>
            <a:stretch>
              <a:fillRect b="0" l="0" r="0" t="0"/>
            </a:stretch>
          </a:blipFill>
          <a:ln>
            <a:noFill/>
          </a:ln>
        </p:spPr>
      </p:sp>
      <p:sp>
        <p:nvSpPr>
          <p:cNvPr id="94" name="Google Shape;94;p6"/>
          <p:cNvSpPr/>
          <p:nvPr/>
        </p:nvSpPr>
        <p:spPr>
          <a:xfrm>
            <a:off x="8116153" y="4029304"/>
            <a:ext cx="2055695" cy="1222204"/>
          </a:xfrm>
          <a:custGeom>
            <a:rect b="b" l="l" r="r" t="t"/>
            <a:pathLst>
              <a:path extrusionOk="0" h="1222204" w="2055695">
                <a:moveTo>
                  <a:pt x="0" y="0"/>
                </a:moveTo>
                <a:lnTo>
                  <a:pt x="2055694" y="0"/>
                </a:lnTo>
                <a:lnTo>
                  <a:pt x="2055694" y="1222204"/>
                </a:lnTo>
                <a:lnTo>
                  <a:pt x="0" y="1222204"/>
                </a:lnTo>
                <a:lnTo>
                  <a:pt x="0" y="0"/>
                </a:lnTo>
                <a:close/>
              </a:path>
            </a:pathLst>
          </a:custGeom>
          <a:blipFill rotWithShape="1">
            <a:blip r:embed="rId3">
              <a:alphaModFix/>
            </a:blip>
            <a:stretch>
              <a:fillRect b="0" l="0" r="0" t="0"/>
            </a:stretch>
          </a:blipFill>
          <a:ln>
            <a:noFill/>
          </a:ln>
        </p:spPr>
      </p:sp>
      <p:sp>
        <p:nvSpPr>
          <p:cNvPr id="95" name="Google Shape;95;p6"/>
          <p:cNvSpPr/>
          <p:nvPr/>
        </p:nvSpPr>
        <p:spPr>
          <a:xfrm>
            <a:off x="13629640" y="3611706"/>
            <a:ext cx="2055695" cy="2055695"/>
          </a:xfrm>
          <a:custGeom>
            <a:rect b="b" l="l" r="r" t="t"/>
            <a:pathLst>
              <a:path extrusionOk="0" h="2055695" w="2055695">
                <a:moveTo>
                  <a:pt x="0" y="0"/>
                </a:moveTo>
                <a:lnTo>
                  <a:pt x="2055695" y="0"/>
                </a:lnTo>
                <a:lnTo>
                  <a:pt x="2055695" y="2055695"/>
                </a:lnTo>
                <a:lnTo>
                  <a:pt x="0" y="2055695"/>
                </a:lnTo>
                <a:lnTo>
                  <a:pt x="0" y="0"/>
                </a:lnTo>
                <a:close/>
              </a:path>
            </a:pathLst>
          </a:custGeom>
          <a:blipFill rotWithShape="1">
            <a:blip r:embed="rId4">
              <a:alphaModFix/>
            </a:blip>
            <a:stretch>
              <a:fillRect b="0" l="0" r="0" t="0"/>
            </a:stretch>
          </a:blipFill>
          <a:ln>
            <a:noFill/>
          </a:ln>
        </p:spPr>
      </p:sp>
      <p:grpSp>
        <p:nvGrpSpPr>
          <p:cNvPr id="96" name="Google Shape;96;p6"/>
          <p:cNvGrpSpPr/>
          <p:nvPr/>
        </p:nvGrpSpPr>
        <p:grpSpPr>
          <a:xfrm>
            <a:off x="0" y="9183778"/>
            <a:ext cx="18288118" cy="1103759"/>
            <a:chOff x="0" y="-47625"/>
            <a:chExt cx="4816592" cy="290700"/>
          </a:xfrm>
        </p:grpSpPr>
        <p:sp>
          <p:nvSpPr>
            <p:cNvPr id="97" name="Google Shape;97;p6"/>
            <p:cNvSpPr/>
            <p:nvPr/>
          </p:nvSpPr>
          <p:spPr>
            <a:xfrm>
              <a:off x="0" y="0"/>
              <a:ext cx="4816592" cy="242935"/>
            </a:xfrm>
            <a:custGeom>
              <a:rect b="b" l="l" r="r" t="t"/>
              <a:pathLst>
                <a:path extrusionOk="0" h="242935" w="4816592">
                  <a:moveTo>
                    <a:pt x="0" y="0"/>
                  </a:moveTo>
                  <a:lnTo>
                    <a:pt x="4816592" y="0"/>
                  </a:lnTo>
                  <a:lnTo>
                    <a:pt x="4816592" y="242935"/>
                  </a:lnTo>
                  <a:lnTo>
                    <a:pt x="0" y="242935"/>
                  </a:lnTo>
                  <a:close/>
                </a:path>
              </a:pathLst>
            </a:custGeom>
            <a:solidFill>
              <a:srgbClr val="797979"/>
            </a:solidFill>
            <a:ln>
              <a:noFill/>
            </a:ln>
          </p:spPr>
        </p:sp>
        <p:sp>
          <p:nvSpPr>
            <p:cNvPr id="98" name="Google Shape;98;p6"/>
            <p:cNvSpPr txBox="1"/>
            <p:nvPr/>
          </p:nvSpPr>
          <p:spPr>
            <a:xfrm>
              <a:off x="0" y="-47625"/>
              <a:ext cx="4816500" cy="29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 name="Google Shape;99;p6"/>
          <p:cNvGrpSpPr/>
          <p:nvPr/>
        </p:nvGrpSpPr>
        <p:grpSpPr>
          <a:xfrm rot="5400000">
            <a:off x="9161452" y="151682"/>
            <a:ext cx="145801" cy="18571648"/>
            <a:chOff x="0" y="-47625"/>
            <a:chExt cx="38400" cy="4891266"/>
          </a:xfrm>
        </p:grpSpPr>
        <p:sp>
          <p:nvSpPr>
            <p:cNvPr id="100" name="Google Shape;100;p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1" name="Google Shape;101;p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2" name="Google Shape;102;p6"/>
          <p:cNvSpPr txBox="1"/>
          <p:nvPr>
            <p:ph idx="1" type="body"/>
          </p:nvPr>
        </p:nvSpPr>
        <p:spPr>
          <a:xfrm>
            <a:off x="1880150" y="7601227"/>
            <a:ext cx="3500700" cy="15825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03" name="Google Shape;103;p6"/>
          <p:cNvSpPr txBox="1"/>
          <p:nvPr>
            <p:ph idx="2" type="subTitle"/>
          </p:nvPr>
        </p:nvSpPr>
        <p:spPr>
          <a:xfrm>
            <a:off x="1798250" y="6941575"/>
            <a:ext cx="36645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104" name="Google Shape;104;p6"/>
          <p:cNvSpPr txBox="1"/>
          <p:nvPr>
            <p:ph idx="3" type="body"/>
          </p:nvPr>
        </p:nvSpPr>
        <p:spPr>
          <a:xfrm>
            <a:off x="7484000" y="7601227"/>
            <a:ext cx="3500700" cy="15825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05" name="Google Shape;105;p6"/>
          <p:cNvSpPr txBox="1"/>
          <p:nvPr>
            <p:ph idx="4" type="subTitle"/>
          </p:nvPr>
        </p:nvSpPr>
        <p:spPr>
          <a:xfrm>
            <a:off x="7402100" y="6941575"/>
            <a:ext cx="36645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106" name="Google Shape;106;p6"/>
          <p:cNvSpPr txBox="1"/>
          <p:nvPr>
            <p:ph idx="5" type="body"/>
          </p:nvPr>
        </p:nvSpPr>
        <p:spPr>
          <a:xfrm>
            <a:off x="12907150" y="7601227"/>
            <a:ext cx="3500700" cy="15825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07" name="Google Shape;107;p6"/>
          <p:cNvSpPr txBox="1"/>
          <p:nvPr>
            <p:ph idx="6" type="subTitle"/>
          </p:nvPr>
        </p:nvSpPr>
        <p:spPr>
          <a:xfrm>
            <a:off x="12825250" y="6941575"/>
            <a:ext cx="36645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p:cSld name="CUSTOM_4">
    <p:bg>
      <p:bgPr>
        <a:solidFill>
          <a:srgbClr val="DDDEDA"/>
        </a:solidFill>
      </p:bgPr>
    </p:bg>
    <p:spTree>
      <p:nvGrpSpPr>
        <p:cNvPr id="108" name="Shape 108"/>
        <p:cNvGrpSpPr/>
        <p:nvPr/>
      </p:nvGrpSpPr>
      <p:grpSpPr>
        <a:xfrm>
          <a:off x="0" y="0"/>
          <a:ext cx="0" cy="0"/>
          <a:chOff x="0" y="0"/>
          <a:chExt cx="0" cy="0"/>
        </a:xfrm>
      </p:grpSpPr>
      <p:grpSp>
        <p:nvGrpSpPr>
          <p:cNvPr id="109" name="Google Shape;109;p7"/>
          <p:cNvGrpSpPr/>
          <p:nvPr/>
        </p:nvGrpSpPr>
        <p:grpSpPr>
          <a:xfrm rot="5400000">
            <a:off x="6806979" y="-2045125"/>
            <a:ext cx="4854751" cy="18468946"/>
            <a:chOff x="0" y="-47625"/>
            <a:chExt cx="1278609" cy="4864217"/>
          </a:xfrm>
        </p:grpSpPr>
        <p:sp>
          <p:nvSpPr>
            <p:cNvPr id="110" name="Google Shape;110;p7"/>
            <p:cNvSpPr/>
            <p:nvPr/>
          </p:nvSpPr>
          <p:spPr>
            <a:xfrm>
              <a:off x="0" y="0"/>
              <a:ext cx="1278609" cy="4816592"/>
            </a:xfrm>
            <a:custGeom>
              <a:rect b="b" l="l" r="r" t="t"/>
              <a:pathLst>
                <a:path extrusionOk="0" h="4816592" w="1278609">
                  <a:moveTo>
                    <a:pt x="0" y="0"/>
                  </a:moveTo>
                  <a:lnTo>
                    <a:pt x="1278609" y="0"/>
                  </a:lnTo>
                  <a:lnTo>
                    <a:pt x="1278609" y="4816592"/>
                  </a:lnTo>
                  <a:lnTo>
                    <a:pt x="0" y="4816592"/>
                  </a:lnTo>
                  <a:close/>
                </a:path>
              </a:pathLst>
            </a:custGeom>
            <a:solidFill>
              <a:srgbClr val="DC654E"/>
            </a:solidFill>
            <a:ln>
              <a:noFill/>
            </a:ln>
          </p:spPr>
        </p:sp>
        <p:sp>
          <p:nvSpPr>
            <p:cNvPr id="111" name="Google Shape;111;p7"/>
            <p:cNvSpPr txBox="1"/>
            <p:nvPr/>
          </p:nvSpPr>
          <p:spPr>
            <a:xfrm>
              <a:off x="0" y="-47625"/>
              <a:ext cx="12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2" name="Google Shape;112;p7"/>
          <p:cNvSpPr/>
          <p:nvPr>
            <p:ph idx="2" type="pic"/>
          </p:nvPr>
        </p:nvSpPr>
        <p:spPr>
          <a:xfrm>
            <a:off x="75" y="7048500"/>
            <a:ext cx="18288000" cy="2690700"/>
          </a:xfrm>
          <a:prstGeom prst="rect">
            <a:avLst/>
          </a:prstGeom>
          <a:noFill/>
          <a:ln>
            <a:noFill/>
          </a:ln>
        </p:spPr>
      </p:sp>
      <p:grpSp>
        <p:nvGrpSpPr>
          <p:cNvPr id="113" name="Google Shape;113;p7"/>
          <p:cNvGrpSpPr/>
          <p:nvPr/>
        </p:nvGrpSpPr>
        <p:grpSpPr>
          <a:xfrm rot="5400000">
            <a:off x="7946066" y="-7946185"/>
            <a:ext cx="2576576" cy="18468946"/>
            <a:chOff x="0" y="-47625"/>
            <a:chExt cx="678600" cy="4864217"/>
          </a:xfrm>
        </p:grpSpPr>
        <p:sp>
          <p:nvSpPr>
            <p:cNvPr id="114" name="Google Shape;114;p7"/>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15" name="Google Shape;115;p7"/>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 name="Google Shape;116;p7"/>
          <p:cNvGrpSpPr/>
          <p:nvPr/>
        </p:nvGrpSpPr>
        <p:grpSpPr>
          <a:xfrm rot="5400000">
            <a:off x="6496360" y="-6584574"/>
            <a:ext cx="596873" cy="13590244"/>
            <a:chOff x="0" y="-47625"/>
            <a:chExt cx="157200" cy="3579300"/>
          </a:xfrm>
        </p:grpSpPr>
        <p:sp>
          <p:nvSpPr>
            <p:cNvPr id="117" name="Google Shape;117;p7"/>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18" name="Google Shape;118;p7"/>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 name="Google Shape;119;p7"/>
          <p:cNvGrpSpPr/>
          <p:nvPr/>
        </p:nvGrpSpPr>
        <p:grpSpPr>
          <a:xfrm rot="5400000">
            <a:off x="15524900" y="-2434942"/>
            <a:ext cx="596873" cy="5290980"/>
            <a:chOff x="0" y="-47625"/>
            <a:chExt cx="157200" cy="1393500"/>
          </a:xfrm>
        </p:grpSpPr>
        <p:sp>
          <p:nvSpPr>
            <p:cNvPr id="120" name="Google Shape;120;p7"/>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21" name="Google Shape;121;p7"/>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 name="Google Shape;122;p7"/>
          <p:cNvGrpSpPr/>
          <p:nvPr/>
        </p:nvGrpSpPr>
        <p:grpSpPr>
          <a:xfrm rot="5400000">
            <a:off x="8945600" y="814665"/>
            <a:ext cx="577508" cy="18468946"/>
            <a:chOff x="0" y="-47625"/>
            <a:chExt cx="152100" cy="4864217"/>
          </a:xfrm>
        </p:grpSpPr>
        <p:sp>
          <p:nvSpPr>
            <p:cNvPr id="123" name="Google Shape;123;p7"/>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24" name="Google Shape;124;p7"/>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 name="Google Shape;125;p7"/>
          <p:cNvGrpSpPr/>
          <p:nvPr/>
        </p:nvGrpSpPr>
        <p:grpSpPr>
          <a:xfrm rot="5400000">
            <a:off x="9161452" y="517629"/>
            <a:ext cx="145801" cy="18571648"/>
            <a:chOff x="0" y="-47625"/>
            <a:chExt cx="38400" cy="4891266"/>
          </a:xfrm>
        </p:grpSpPr>
        <p:sp>
          <p:nvSpPr>
            <p:cNvPr id="126" name="Google Shape;126;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7" name="Google Shape;127;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 name="Google Shape;128;p7"/>
          <p:cNvGrpSpPr/>
          <p:nvPr/>
        </p:nvGrpSpPr>
        <p:grpSpPr>
          <a:xfrm rot="5400000">
            <a:off x="1389404" y="8486595"/>
            <a:ext cx="505747" cy="3285078"/>
            <a:chOff x="0" y="-47625"/>
            <a:chExt cx="133200" cy="865200"/>
          </a:xfrm>
        </p:grpSpPr>
        <p:sp>
          <p:nvSpPr>
            <p:cNvPr id="129" name="Google Shape;129;p7"/>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30" name="Google Shape;130;p7"/>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 name="Google Shape;131;p7"/>
          <p:cNvGrpSpPr/>
          <p:nvPr/>
        </p:nvGrpSpPr>
        <p:grpSpPr>
          <a:xfrm rot="5400000">
            <a:off x="9161452" y="-8776934"/>
            <a:ext cx="145801" cy="18571648"/>
            <a:chOff x="0" y="-47625"/>
            <a:chExt cx="38400" cy="4891266"/>
          </a:xfrm>
        </p:grpSpPr>
        <p:sp>
          <p:nvSpPr>
            <p:cNvPr id="132" name="Google Shape;132;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3" name="Google Shape;133;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 name="Google Shape;134;p7"/>
          <p:cNvGrpSpPr/>
          <p:nvPr/>
        </p:nvGrpSpPr>
        <p:grpSpPr>
          <a:xfrm rot="5400000">
            <a:off x="9161452" y="-6782153"/>
            <a:ext cx="145801" cy="18571648"/>
            <a:chOff x="0" y="-47625"/>
            <a:chExt cx="38400" cy="4891266"/>
          </a:xfrm>
        </p:grpSpPr>
        <p:sp>
          <p:nvSpPr>
            <p:cNvPr id="135" name="Google Shape;135;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6" name="Google Shape;136;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 name="Google Shape;137;p7"/>
          <p:cNvGrpSpPr/>
          <p:nvPr/>
        </p:nvGrpSpPr>
        <p:grpSpPr>
          <a:xfrm rot="5400000">
            <a:off x="9161452" y="-4450950"/>
            <a:ext cx="145801" cy="18571648"/>
            <a:chOff x="0" y="-47625"/>
            <a:chExt cx="38400" cy="4891266"/>
          </a:xfrm>
        </p:grpSpPr>
        <p:sp>
          <p:nvSpPr>
            <p:cNvPr id="138" name="Google Shape;138;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9" name="Google Shape;139;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 name="Google Shape;140;p7"/>
          <p:cNvGrpSpPr/>
          <p:nvPr/>
        </p:nvGrpSpPr>
        <p:grpSpPr>
          <a:xfrm rot="10800000">
            <a:off x="13105177" y="-2"/>
            <a:ext cx="145801" cy="689673"/>
            <a:chOff x="0" y="-47625"/>
            <a:chExt cx="38400" cy="181641"/>
          </a:xfrm>
        </p:grpSpPr>
        <p:sp>
          <p:nvSpPr>
            <p:cNvPr id="141" name="Google Shape;141;p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42" name="Google Shape;142;p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 name="Google Shape;143;p7"/>
          <p:cNvGrpSpPr/>
          <p:nvPr/>
        </p:nvGrpSpPr>
        <p:grpSpPr>
          <a:xfrm rot="10800000">
            <a:off x="3031043" y="9828545"/>
            <a:ext cx="145801" cy="689673"/>
            <a:chOff x="0" y="-47625"/>
            <a:chExt cx="38400" cy="181641"/>
          </a:xfrm>
        </p:grpSpPr>
        <p:sp>
          <p:nvSpPr>
            <p:cNvPr id="144" name="Google Shape;144;p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45" name="Google Shape;145;p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 name="Google Shape;146;p7"/>
          <p:cNvGrpSpPr/>
          <p:nvPr/>
        </p:nvGrpSpPr>
        <p:grpSpPr>
          <a:xfrm>
            <a:off x="1740591" y="4522907"/>
            <a:ext cx="696813" cy="696813"/>
            <a:chOff x="0" y="0"/>
            <a:chExt cx="812800" cy="812800"/>
          </a:xfrm>
        </p:grpSpPr>
        <p:sp>
          <p:nvSpPr>
            <p:cNvPr id="147" name="Google Shape;147;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 name="Google Shape;149;p7"/>
          <p:cNvGrpSpPr/>
          <p:nvPr/>
        </p:nvGrpSpPr>
        <p:grpSpPr>
          <a:xfrm>
            <a:off x="6443914" y="4522907"/>
            <a:ext cx="696813" cy="696813"/>
            <a:chOff x="0" y="0"/>
            <a:chExt cx="812800" cy="812800"/>
          </a:xfrm>
        </p:grpSpPr>
        <p:sp>
          <p:nvSpPr>
            <p:cNvPr id="150" name="Google Shape;150;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 name="Google Shape;152;p7"/>
          <p:cNvGrpSpPr/>
          <p:nvPr/>
        </p:nvGrpSpPr>
        <p:grpSpPr>
          <a:xfrm>
            <a:off x="11150789" y="4522907"/>
            <a:ext cx="696813" cy="696813"/>
            <a:chOff x="0" y="0"/>
            <a:chExt cx="812800" cy="812800"/>
          </a:xfrm>
        </p:grpSpPr>
        <p:sp>
          <p:nvSpPr>
            <p:cNvPr id="153" name="Google Shape;153;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 name="Google Shape;155;p7"/>
          <p:cNvGrpSpPr/>
          <p:nvPr/>
        </p:nvGrpSpPr>
        <p:grpSpPr>
          <a:xfrm>
            <a:off x="15857664" y="4522907"/>
            <a:ext cx="696813" cy="696813"/>
            <a:chOff x="0" y="0"/>
            <a:chExt cx="812800" cy="812800"/>
          </a:xfrm>
        </p:grpSpPr>
        <p:sp>
          <p:nvSpPr>
            <p:cNvPr id="156" name="Google Shape;156;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8" name="Google Shape;158;p7"/>
          <p:cNvSpPr txBox="1"/>
          <p:nvPr>
            <p:ph idx="1" type="body"/>
          </p:nvPr>
        </p:nvSpPr>
        <p:spPr>
          <a:xfrm>
            <a:off x="3386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59" name="Google Shape;159;p7"/>
          <p:cNvSpPr txBox="1"/>
          <p:nvPr>
            <p:ph idx="3" type="body"/>
          </p:nvPr>
        </p:nvSpPr>
        <p:spPr>
          <a:xfrm>
            <a:off x="50444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60" name="Google Shape;160;p7"/>
          <p:cNvSpPr txBox="1"/>
          <p:nvPr>
            <p:ph idx="4" type="body"/>
          </p:nvPr>
        </p:nvSpPr>
        <p:spPr>
          <a:xfrm>
            <a:off x="97502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61" name="Google Shape;161;p7"/>
          <p:cNvSpPr txBox="1"/>
          <p:nvPr>
            <p:ph idx="5" type="body"/>
          </p:nvPr>
        </p:nvSpPr>
        <p:spPr>
          <a:xfrm>
            <a:off x="144485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62" name="Google Shape;162;p7"/>
          <p:cNvSpPr txBox="1"/>
          <p:nvPr>
            <p:ph idx="6" type="subTitle"/>
          </p:nvPr>
        </p:nvSpPr>
        <p:spPr>
          <a:xfrm>
            <a:off x="4464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3" name="Google Shape;163;p7"/>
          <p:cNvSpPr txBox="1"/>
          <p:nvPr>
            <p:ph idx="7" type="subTitle"/>
          </p:nvPr>
        </p:nvSpPr>
        <p:spPr>
          <a:xfrm>
            <a:off x="51522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4" name="Google Shape;164;p7"/>
          <p:cNvSpPr txBox="1"/>
          <p:nvPr>
            <p:ph idx="8" type="subTitle"/>
          </p:nvPr>
        </p:nvSpPr>
        <p:spPr>
          <a:xfrm>
            <a:off x="98580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5" name="Google Shape;165;p7"/>
          <p:cNvSpPr txBox="1"/>
          <p:nvPr>
            <p:ph idx="9" type="subTitle"/>
          </p:nvPr>
        </p:nvSpPr>
        <p:spPr>
          <a:xfrm>
            <a:off x="145638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6" name="Google Shape;166;p7"/>
          <p:cNvSpPr txBox="1"/>
          <p:nvPr>
            <p:ph type="title"/>
          </p:nvPr>
        </p:nvSpPr>
        <p:spPr>
          <a:xfrm>
            <a:off x="1060650" y="777657"/>
            <a:ext cx="16166700" cy="17115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1200"/>
              <a:buFont typeface="Marcellus"/>
              <a:buNone/>
              <a:defRPr i="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6">
  <p:cSld name="CUSTOM_5">
    <p:bg>
      <p:bgPr>
        <a:solidFill>
          <a:srgbClr val="DDDEDA"/>
        </a:solidFill>
      </p:bgPr>
    </p:bg>
    <p:spTree>
      <p:nvGrpSpPr>
        <p:cNvPr id="167" name="Shape 167"/>
        <p:cNvGrpSpPr/>
        <p:nvPr/>
      </p:nvGrpSpPr>
      <p:grpSpPr>
        <a:xfrm>
          <a:off x="0" y="0"/>
          <a:ext cx="0" cy="0"/>
          <a:chOff x="0" y="0"/>
          <a:chExt cx="0" cy="0"/>
        </a:xfrm>
      </p:grpSpPr>
      <p:grpSp>
        <p:nvGrpSpPr>
          <p:cNvPr id="168" name="Google Shape;168;p8"/>
          <p:cNvGrpSpPr/>
          <p:nvPr/>
        </p:nvGrpSpPr>
        <p:grpSpPr>
          <a:xfrm>
            <a:off x="0" y="791514"/>
            <a:ext cx="5913039" cy="6259506"/>
            <a:chOff x="0" y="-47625"/>
            <a:chExt cx="812800" cy="860425"/>
          </a:xfrm>
        </p:grpSpPr>
        <p:sp>
          <p:nvSpPr>
            <p:cNvPr id="169" name="Google Shape;169;p8"/>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170" name="Google Shape;170;p8"/>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1" name="Google Shape;171;p8"/>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172" name="Google Shape;172;p8"/>
          <p:cNvGrpSpPr/>
          <p:nvPr/>
        </p:nvGrpSpPr>
        <p:grpSpPr>
          <a:xfrm rot="10800000">
            <a:off x="5912946" y="-67"/>
            <a:ext cx="145801" cy="10514968"/>
            <a:chOff x="0" y="-47625"/>
            <a:chExt cx="38400" cy="2769356"/>
          </a:xfrm>
        </p:grpSpPr>
        <p:sp>
          <p:nvSpPr>
            <p:cNvPr id="173" name="Google Shape;173;p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74" name="Google Shape;174;p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 name="Google Shape;175;p8"/>
          <p:cNvGrpSpPr/>
          <p:nvPr/>
        </p:nvGrpSpPr>
        <p:grpSpPr>
          <a:xfrm rot="5400000">
            <a:off x="3036077" y="3978402"/>
            <a:ext cx="145801" cy="6218183"/>
            <a:chOff x="0" y="-47625"/>
            <a:chExt cx="38400" cy="1637700"/>
          </a:xfrm>
        </p:grpSpPr>
        <p:sp>
          <p:nvSpPr>
            <p:cNvPr id="176" name="Google Shape;176;p8"/>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77" name="Google Shape;177;p8"/>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 name="Google Shape;178;p8"/>
          <p:cNvGrpSpPr/>
          <p:nvPr/>
        </p:nvGrpSpPr>
        <p:grpSpPr>
          <a:xfrm rot="5400000">
            <a:off x="3036077" y="-2007491"/>
            <a:ext cx="145801" cy="6218183"/>
            <a:chOff x="0" y="-47625"/>
            <a:chExt cx="38400" cy="1637700"/>
          </a:xfrm>
        </p:grpSpPr>
        <p:sp>
          <p:nvSpPr>
            <p:cNvPr id="179" name="Google Shape;179;p8"/>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80" name="Google Shape;180;p8"/>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1" name="Google Shape;181;p8"/>
          <p:cNvSpPr/>
          <p:nvPr>
            <p:ph idx="2" type="pic"/>
          </p:nvPr>
        </p:nvSpPr>
        <p:spPr>
          <a:xfrm>
            <a:off x="6058750" y="-300"/>
            <a:ext cx="11253300" cy="10288800"/>
          </a:xfrm>
          <a:prstGeom prst="rect">
            <a:avLst/>
          </a:prstGeom>
          <a:noFill/>
          <a:ln>
            <a:noFill/>
          </a:ln>
        </p:spPr>
      </p:sp>
      <p:sp>
        <p:nvSpPr>
          <p:cNvPr id="182" name="Google Shape;182;p8"/>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183" name="Google Shape;183;p8"/>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184" name="Google Shape;184;p8"/>
          <p:cNvGrpSpPr/>
          <p:nvPr/>
        </p:nvGrpSpPr>
        <p:grpSpPr>
          <a:xfrm rot="10800000">
            <a:off x="17384717" y="-106"/>
            <a:ext cx="903283" cy="3039039"/>
            <a:chOff x="0" y="-47625"/>
            <a:chExt cx="237900" cy="800400"/>
          </a:xfrm>
        </p:grpSpPr>
        <p:sp>
          <p:nvSpPr>
            <p:cNvPr id="185" name="Google Shape;185;p8"/>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186" name="Google Shape;186;p8"/>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7" name="Google Shape;187;p8"/>
          <p:cNvGrpSpPr/>
          <p:nvPr/>
        </p:nvGrpSpPr>
        <p:grpSpPr>
          <a:xfrm rot="-5400000">
            <a:off x="17636798" y="8206738"/>
            <a:ext cx="145801" cy="1156619"/>
            <a:chOff x="0" y="-47625"/>
            <a:chExt cx="38400" cy="304622"/>
          </a:xfrm>
        </p:grpSpPr>
        <p:sp>
          <p:nvSpPr>
            <p:cNvPr id="188" name="Google Shape;188;p8"/>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89" name="Google Shape;189;p8"/>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0" name="Google Shape;190;p8"/>
          <p:cNvGrpSpPr/>
          <p:nvPr/>
        </p:nvGrpSpPr>
        <p:grpSpPr>
          <a:xfrm rot="-5400000">
            <a:off x="17636798" y="2279748"/>
            <a:ext cx="145801" cy="1156619"/>
            <a:chOff x="0" y="-47625"/>
            <a:chExt cx="38400" cy="304622"/>
          </a:xfrm>
        </p:grpSpPr>
        <p:sp>
          <p:nvSpPr>
            <p:cNvPr id="191" name="Google Shape;191;p8"/>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92" name="Google Shape;192;p8"/>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3" name="Google Shape;193;p8"/>
          <p:cNvGrpSpPr/>
          <p:nvPr/>
        </p:nvGrpSpPr>
        <p:grpSpPr>
          <a:xfrm rot="10800000">
            <a:off x="17270226" y="-67"/>
            <a:ext cx="145801" cy="10514968"/>
            <a:chOff x="0" y="-47625"/>
            <a:chExt cx="38400" cy="2769356"/>
          </a:xfrm>
        </p:grpSpPr>
        <p:sp>
          <p:nvSpPr>
            <p:cNvPr id="194" name="Google Shape;194;p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95" name="Google Shape;195;p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6" name="Google Shape;196;p8"/>
          <p:cNvSpPr txBox="1"/>
          <p:nvPr/>
        </p:nvSpPr>
        <p:spPr>
          <a:xfrm>
            <a:off x="132306" y="1852860"/>
            <a:ext cx="53403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02</a:t>
            </a:r>
            <a:endParaRPr/>
          </a:p>
        </p:txBody>
      </p:sp>
      <p:sp>
        <p:nvSpPr>
          <p:cNvPr id="197" name="Google Shape;197;p8"/>
          <p:cNvSpPr txBox="1"/>
          <p:nvPr>
            <p:ph idx="1" type="subTitle"/>
          </p:nvPr>
        </p:nvSpPr>
        <p:spPr>
          <a:xfrm>
            <a:off x="5608" y="7912083"/>
            <a:ext cx="59130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7">
  <p:cSld name="CUSTOM_6">
    <p:bg>
      <p:bgPr>
        <a:solidFill>
          <a:srgbClr val="DDDEDA"/>
        </a:solidFill>
      </p:bgPr>
    </p:bg>
    <p:spTree>
      <p:nvGrpSpPr>
        <p:cNvPr id="198" name="Shape 198"/>
        <p:cNvGrpSpPr/>
        <p:nvPr/>
      </p:nvGrpSpPr>
      <p:grpSpPr>
        <a:xfrm>
          <a:off x="0" y="0"/>
          <a:ext cx="0" cy="0"/>
          <a:chOff x="0" y="0"/>
          <a:chExt cx="0" cy="0"/>
        </a:xfrm>
      </p:grpSpPr>
      <p:grpSp>
        <p:nvGrpSpPr>
          <p:cNvPr id="199" name="Google Shape;199;p9"/>
          <p:cNvGrpSpPr/>
          <p:nvPr/>
        </p:nvGrpSpPr>
        <p:grpSpPr>
          <a:xfrm rot="5400000">
            <a:off x="882626" y="-882717"/>
            <a:ext cx="10287066" cy="12052500"/>
            <a:chOff x="0" y="-47625"/>
            <a:chExt cx="2709333" cy="3174300"/>
          </a:xfrm>
        </p:grpSpPr>
        <p:sp>
          <p:nvSpPr>
            <p:cNvPr id="200" name="Google Shape;200;p9"/>
            <p:cNvSpPr/>
            <p:nvPr/>
          </p:nvSpPr>
          <p:spPr>
            <a:xfrm>
              <a:off x="0" y="0"/>
              <a:ext cx="2709333" cy="3126672"/>
            </a:xfrm>
            <a:custGeom>
              <a:rect b="b" l="l" r="r" t="t"/>
              <a:pathLst>
                <a:path extrusionOk="0" h="3126672" w="2709333">
                  <a:moveTo>
                    <a:pt x="0" y="0"/>
                  </a:moveTo>
                  <a:lnTo>
                    <a:pt x="2709333" y="0"/>
                  </a:lnTo>
                  <a:lnTo>
                    <a:pt x="2709333" y="3126672"/>
                  </a:lnTo>
                  <a:lnTo>
                    <a:pt x="0" y="3126672"/>
                  </a:lnTo>
                  <a:close/>
                </a:path>
              </a:pathLst>
            </a:custGeom>
            <a:solidFill>
              <a:srgbClr val="DC654E"/>
            </a:solidFill>
            <a:ln>
              <a:noFill/>
            </a:ln>
          </p:spPr>
        </p:sp>
        <p:sp>
          <p:nvSpPr>
            <p:cNvPr id="201" name="Google Shape;201;p9"/>
            <p:cNvSpPr txBox="1"/>
            <p:nvPr/>
          </p:nvSpPr>
          <p:spPr>
            <a:xfrm>
              <a:off x="0" y="-47625"/>
              <a:ext cx="2709300" cy="3174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 name="Google Shape;202;p9"/>
          <p:cNvGrpSpPr/>
          <p:nvPr/>
        </p:nvGrpSpPr>
        <p:grpSpPr>
          <a:xfrm>
            <a:off x="0" y="-180827"/>
            <a:ext cx="12017367" cy="3954988"/>
            <a:chOff x="0" y="-47625"/>
            <a:chExt cx="3165047" cy="1041636"/>
          </a:xfrm>
        </p:grpSpPr>
        <p:sp>
          <p:nvSpPr>
            <p:cNvPr id="203" name="Google Shape;203;p9"/>
            <p:cNvSpPr/>
            <p:nvPr/>
          </p:nvSpPr>
          <p:spPr>
            <a:xfrm>
              <a:off x="0" y="0"/>
              <a:ext cx="3165047" cy="994011"/>
            </a:xfrm>
            <a:custGeom>
              <a:rect b="b" l="l" r="r" t="t"/>
              <a:pathLst>
                <a:path extrusionOk="0" h="994011" w="3165047">
                  <a:moveTo>
                    <a:pt x="0" y="0"/>
                  </a:moveTo>
                  <a:lnTo>
                    <a:pt x="3165047" y="0"/>
                  </a:lnTo>
                  <a:lnTo>
                    <a:pt x="3165047" y="994011"/>
                  </a:lnTo>
                  <a:lnTo>
                    <a:pt x="0" y="994011"/>
                  </a:lnTo>
                  <a:close/>
                </a:path>
              </a:pathLst>
            </a:custGeom>
            <a:solidFill>
              <a:srgbClr val="FFFFFF"/>
            </a:solidFill>
            <a:ln>
              <a:noFill/>
            </a:ln>
          </p:spPr>
        </p:sp>
        <p:sp>
          <p:nvSpPr>
            <p:cNvPr id="204" name="Google Shape;204;p9"/>
            <p:cNvSpPr txBox="1"/>
            <p:nvPr/>
          </p:nvSpPr>
          <p:spPr>
            <a:xfrm>
              <a:off x="0" y="-47625"/>
              <a:ext cx="3165000" cy="1041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5" name="Google Shape;205;p9"/>
          <p:cNvSpPr txBox="1"/>
          <p:nvPr>
            <p:ph idx="1" type="body"/>
          </p:nvPr>
        </p:nvSpPr>
        <p:spPr>
          <a:xfrm>
            <a:off x="1300350" y="2627925"/>
            <a:ext cx="9270900" cy="4383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grpSp>
        <p:nvGrpSpPr>
          <p:cNvPr id="206" name="Google Shape;206;p9"/>
          <p:cNvGrpSpPr/>
          <p:nvPr/>
        </p:nvGrpSpPr>
        <p:grpSpPr>
          <a:xfrm>
            <a:off x="0" y="-180827"/>
            <a:ext cx="12017367" cy="923786"/>
            <a:chOff x="0" y="-47625"/>
            <a:chExt cx="3165047" cy="243300"/>
          </a:xfrm>
        </p:grpSpPr>
        <p:sp>
          <p:nvSpPr>
            <p:cNvPr id="207" name="Google Shape;207;p9"/>
            <p:cNvSpPr/>
            <p:nvPr/>
          </p:nvSpPr>
          <p:spPr>
            <a:xfrm>
              <a:off x="0" y="0"/>
              <a:ext cx="3165047" cy="195674"/>
            </a:xfrm>
            <a:custGeom>
              <a:rect b="b" l="l" r="r" t="t"/>
              <a:pathLst>
                <a:path extrusionOk="0" h="195674" w="3165047">
                  <a:moveTo>
                    <a:pt x="0" y="0"/>
                  </a:moveTo>
                  <a:lnTo>
                    <a:pt x="3165047" y="0"/>
                  </a:lnTo>
                  <a:lnTo>
                    <a:pt x="3165047" y="195674"/>
                  </a:lnTo>
                  <a:lnTo>
                    <a:pt x="0" y="195674"/>
                  </a:lnTo>
                  <a:close/>
                </a:path>
              </a:pathLst>
            </a:custGeom>
            <a:solidFill>
              <a:srgbClr val="DDDEDA"/>
            </a:solidFill>
            <a:ln>
              <a:noFill/>
            </a:ln>
          </p:spPr>
        </p:sp>
        <p:sp>
          <p:nvSpPr>
            <p:cNvPr id="208" name="Google Shape;208;p9"/>
            <p:cNvSpPr txBox="1"/>
            <p:nvPr/>
          </p:nvSpPr>
          <p:spPr>
            <a:xfrm>
              <a:off x="0" y="-47625"/>
              <a:ext cx="3165000" cy="243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9" name="Google Shape;209;p9"/>
          <p:cNvSpPr/>
          <p:nvPr/>
        </p:nvSpPr>
        <p:spPr>
          <a:xfrm>
            <a:off x="0" y="-4"/>
            <a:ext cx="4509501" cy="676054"/>
          </a:xfrm>
          <a:custGeom>
            <a:rect b="b" l="l" r="r" t="t"/>
            <a:pathLst>
              <a:path extrusionOk="0" h="195674" w="1187492">
                <a:moveTo>
                  <a:pt x="0" y="0"/>
                </a:moveTo>
                <a:lnTo>
                  <a:pt x="1187492" y="0"/>
                </a:lnTo>
                <a:lnTo>
                  <a:pt x="1187492" y="195674"/>
                </a:lnTo>
                <a:lnTo>
                  <a:pt x="0" y="195674"/>
                </a:lnTo>
                <a:close/>
              </a:path>
            </a:pathLst>
          </a:custGeom>
          <a:solidFill>
            <a:srgbClr val="797979"/>
          </a:solidFill>
          <a:ln>
            <a:noFill/>
          </a:ln>
        </p:spPr>
      </p:sp>
      <p:sp>
        <p:nvSpPr>
          <p:cNvPr id="210" name="Google Shape;210;p9"/>
          <p:cNvSpPr/>
          <p:nvPr/>
        </p:nvSpPr>
        <p:spPr>
          <a:xfrm>
            <a:off x="11944430" y="0"/>
            <a:ext cx="6345919" cy="3858302"/>
          </a:xfrm>
          <a:custGeom>
            <a:rect b="b" l="l" r="r" t="t"/>
            <a:pathLst>
              <a:path extrusionOk="0" h="1016011" w="3165047">
                <a:moveTo>
                  <a:pt x="0" y="0"/>
                </a:moveTo>
                <a:lnTo>
                  <a:pt x="3165047" y="0"/>
                </a:lnTo>
                <a:lnTo>
                  <a:pt x="3165047" y="1016011"/>
                </a:lnTo>
                <a:lnTo>
                  <a:pt x="0" y="1016011"/>
                </a:lnTo>
                <a:close/>
              </a:path>
            </a:pathLst>
          </a:custGeom>
          <a:solidFill>
            <a:srgbClr val="797979"/>
          </a:solidFill>
          <a:ln>
            <a:noFill/>
          </a:ln>
        </p:spPr>
      </p:sp>
      <p:grpSp>
        <p:nvGrpSpPr>
          <p:cNvPr id="211" name="Google Shape;211;p9"/>
          <p:cNvGrpSpPr/>
          <p:nvPr/>
        </p:nvGrpSpPr>
        <p:grpSpPr>
          <a:xfrm rot="10800000">
            <a:off x="11871488" y="-226"/>
            <a:ext cx="145801" cy="10468053"/>
            <a:chOff x="0" y="-47625"/>
            <a:chExt cx="38400" cy="2757000"/>
          </a:xfrm>
        </p:grpSpPr>
        <p:sp>
          <p:nvSpPr>
            <p:cNvPr id="212" name="Google Shape;212;p9"/>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213" name="Google Shape;213;p9"/>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4" name="Google Shape;214;p9"/>
          <p:cNvGrpSpPr/>
          <p:nvPr/>
        </p:nvGrpSpPr>
        <p:grpSpPr>
          <a:xfrm rot="10800000">
            <a:off x="4508665" y="-6"/>
            <a:ext cx="145801" cy="857108"/>
            <a:chOff x="0" y="-47625"/>
            <a:chExt cx="38400" cy="225739"/>
          </a:xfrm>
        </p:grpSpPr>
        <p:sp>
          <p:nvSpPr>
            <p:cNvPr id="215" name="Google Shape;215;p9"/>
            <p:cNvSpPr/>
            <p:nvPr/>
          </p:nvSpPr>
          <p:spPr>
            <a:xfrm>
              <a:off x="0" y="0"/>
              <a:ext cx="38376" cy="178114"/>
            </a:xfrm>
            <a:custGeom>
              <a:rect b="b" l="l" r="r" t="t"/>
              <a:pathLst>
                <a:path extrusionOk="0" h="178114" w="38376">
                  <a:moveTo>
                    <a:pt x="0" y="0"/>
                  </a:moveTo>
                  <a:lnTo>
                    <a:pt x="38376" y="0"/>
                  </a:lnTo>
                  <a:lnTo>
                    <a:pt x="38376" y="178114"/>
                  </a:lnTo>
                  <a:lnTo>
                    <a:pt x="0" y="178114"/>
                  </a:lnTo>
                  <a:close/>
                </a:path>
              </a:pathLst>
            </a:custGeom>
            <a:solidFill>
              <a:srgbClr val="272727"/>
            </a:solidFill>
            <a:ln>
              <a:noFill/>
            </a:ln>
          </p:spPr>
        </p:sp>
        <p:sp>
          <p:nvSpPr>
            <p:cNvPr id="216" name="Google Shape;216;p9"/>
            <p:cNvSpPr txBox="1"/>
            <p:nvPr/>
          </p:nvSpPr>
          <p:spPr>
            <a:xfrm>
              <a:off x="0" y="-47625"/>
              <a:ext cx="38400" cy="22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7" name="Google Shape;217;p9"/>
          <p:cNvGrpSpPr/>
          <p:nvPr/>
        </p:nvGrpSpPr>
        <p:grpSpPr>
          <a:xfrm rot="5400000">
            <a:off x="9110103" y="-5438786"/>
            <a:ext cx="145801" cy="18571648"/>
            <a:chOff x="0" y="-47625"/>
            <a:chExt cx="38400" cy="4891266"/>
          </a:xfrm>
        </p:grpSpPr>
        <p:sp>
          <p:nvSpPr>
            <p:cNvPr id="218" name="Google Shape;218;p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19" name="Google Shape;219;p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0" name="Google Shape;220;p9"/>
          <p:cNvGrpSpPr/>
          <p:nvPr/>
        </p:nvGrpSpPr>
        <p:grpSpPr>
          <a:xfrm rot="5400000">
            <a:off x="6000436" y="-5454637"/>
            <a:ext cx="145801" cy="12249559"/>
            <a:chOff x="0" y="-47625"/>
            <a:chExt cx="38400" cy="3226200"/>
          </a:xfrm>
        </p:grpSpPr>
        <p:sp>
          <p:nvSpPr>
            <p:cNvPr id="221" name="Google Shape;221;p9"/>
            <p:cNvSpPr/>
            <p:nvPr/>
          </p:nvSpPr>
          <p:spPr>
            <a:xfrm>
              <a:off x="0" y="0"/>
              <a:ext cx="38376" cy="3178571"/>
            </a:xfrm>
            <a:custGeom>
              <a:rect b="b" l="l" r="r" t="t"/>
              <a:pathLst>
                <a:path extrusionOk="0" h="3178571" w="38376">
                  <a:moveTo>
                    <a:pt x="0" y="0"/>
                  </a:moveTo>
                  <a:lnTo>
                    <a:pt x="38376" y="0"/>
                  </a:lnTo>
                  <a:lnTo>
                    <a:pt x="38376" y="3178571"/>
                  </a:lnTo>
                  <a:lnTo>
                    <a:pt x="0" y="3178571"/>
                  </a:lnTo>
                  <a:close/>
                </a:path>
              </a:pathLst>
            </a:custGeom>
            <a:solidFill>
              <a:srgbClr val="272727"/>
            </a:solidFill>
            <a:ln>
              <a:noFill/>
            </a:ln>
          </p:spPr>
        </p:sp>
        <p:sp>
          <p:nvSpPr>
            <p:cNvPr id="222" name="Google Shape;222;p9"/>
            <p:cNvSpPr txBox="1"/>
            <p:nvPr/>
          </p:nvSpPr>
          <p:spPr>
            <a:xfrm>
              <a:off x="0" y="-47625"/>
              <a:ext cx="38400" cy="3226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3" name="Google Shape;223;p9"/>
          <p:cNvSpPr txBox="1"/>
          <p:nvPr>
            <p:ph type="title"/>
          </p:nvPr>
        </p:nvSpPr>
        <p:spPr>
          <a:xfrm>
            <a:off x="-1217825" y="1368875"/>
            <a:ext cx="13716900" cy="12351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8000"/>
              <a:buFont typeface="Marcellus"/>
              <a:buNone/>
              <a:defRPr i="0" sz="800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224" name="Google Shape;224;p9"/>
          <p:cNvSpPr txBox="1"/>
          <p:nvPr>
            <p:ph idx="2" type="body"/>
          </p:nvPr>
        </p:nvSpPr>
        <p:spPr>
          <a:xfrm>
            <a:off x="12009500" y="2627925"/>
            <a:ext cx="6345900" cy="9237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225" name="Google Shape;225;p9"/>
          <p:cNvSpPr txBox="1"/>
          <p:nvPr>
            <p:ph idx="3" type="body"/>
          </p:nvPr>
        </p:nvSpPr>
        <p:spPr>
          <a:xfrm>
            <a:off x="12009500" y="8770375"/>
            <a:ext cx="6345900" cy="9237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8">
  <p:cSld name="CUSTOM_7">
    <p:bg>
      <p:bgPr>
        <a:solidFill>
          <a:srgbClr val="797979"/>
        </a:solidFill>
      </p:bgPr>
    </p:bg>
    <p:spTree>
      <p:nvGrpSpPr>
        <p:cNvPr id="226" name="Shape 226"/>
        <p:cNvGrpSpPr/>
        <p:nvPr/>
      </p:nvGrpSpPr>
      <p:grpSpPr>
        <a:xfrm>
          <a:off x="0" y="0"/>
          <a:ext cx="0" cy="0"/>
          <a:chOff x="0" y="0"/>
          <a:chExt cx="0" cy="0"/>
        </a:xfrm>
      </p:grpSpPr>
      <p:grpSp>
        <p:nvGrpSpPr>
          <p:cNvPr id="227" name="Google Shape;227;p10"/>
          <p:cNvGrpSpPr/>
          <p:nvPr/>
        </p:nvGrpSpPr>
        <p:grpSpPr>
          <a:xfrm>
            <a:off x="1028700" y="1050372"/>
            <a:ext cx="16230707" cy="8005483"/>
            <a:chOff x="0" y="-47625"/>
            <a:chExt cx="4274726" cy="2108426"/>
          </a:xfrm>
        </p:grpSpPr>
        <p:sp>
          <p:nvSpPr>
            <p:cNvPr id="228" name="Google Shape;228;p10"/>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229" name="Google Shape;229;p10"/>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0" name="Google Shape;230;p10"/>
          <p:cNvSpPr txBox="1"/>
          <p:nvPr>
            <p:ph idx="1" type="subTitle"/>
          </p:nvPr>
        </p:nvSpPr>
        <p:spPr>
          <a:xfrm>
            <a:off x="5244475" y="7537500"/>
            <a:ext cx="7799100" cy="380400"/>
          </a:xfrm>
          <a:prstGeom prst="rect">
            <a:avLst/>
          </a:prstGeom>
        </p:spPr>
        <p:txBody>
          <a:bodyPr anchorCtr="0" anchor="t" bIns="0" lIns="0" spcFirstLastPara="1" rIns="0" wrap="square" tIns="0">
            <a:noAutofit/>
          </a:bodyPr>
          <a:lstStyle>
            <a:lvl1pPr lvl="0" rtl="0" algn="ctr">
              <a:spcBef>
                <a:spcPts val="640"/>
              </a:spcBef>
              <a:spcAft>
                <a:spcPts val="0"/>
              </a:spcAft>
              <a:buSzPts val="3450"/>
              <a:buNone/>
              <a:defRPr sz="3450"/>
            </a:lvl1pPr>
            <a:lvl2pPr lvl="1" rtl="0">
              <a:spcBef>
                <a:spcPts val="640"/>
              </a:spcBef>
              <a:spcAft>
                <a:spcPts val="0"/>
              </a:spcAft>
              <a:buSzPts val="3450"/>
              <a:buNone/>
              <a:defRPr sz="3450"/>
            </a:lvl2pPr>
            <a:lvl3pPr lvl="2" rtl="0">
              <a:spcBef>
                <a:spcPts val="640"/>
              </a:spcBef>
              <a:spcAft>
                <a:spcPts val="0"/>
              </a:spcAft>
              <a:buSzPts val="3450"/>
              <a:buNone/>
              <a:defRPr sz="3450"/>
            </a:lvl3pPr>
            <a:lvl4pPr lvl="3" rtl="0">
              <a:spcBef>
                <a:spcPts val="640"/>
              </a:spcBef>
              <a:spcAft>
                <a:spcPts val="0"/>
              </a:spcAft>
              <a:buSzPts val="3450"/>
              <a:buNone/>
              <a:defRPr sz="3450"/>
            </a:lvl4pPr>
            <a:lvl5pPr lvl="4" rtl="0">
              <a:spcBef>
                <a:spcPts val="640"/>
              </a:spcBef>
              <a:spcAft>
                <a:spcPts val="0"/>
              </a:spcAft>
              <a:buSzPts val="3450"/>
              <a:buNone/>
              <a:defRPr sz="3450"/>
            </a:lvl5pPr>
            <a:lvl6pPr lvl="5" rtl="0">
              <a:spcBef>
                <a:spcPts val="640"/>
              </a:spcBef>
              <a:spcAft>
                <a:spcPts val="0"/>
              </a:spcAft>
              <a:buSzPts val="3450"/>
              <a:buNone/>
              <a:defRPr sz="3450"/>
            </a:lvl6pPr>
            <a:lvl7pPr lvl="6" rtl="0">
              <a:spcBef>
                <a:spcPts val="640"/>
              </a:spcBef>
              <a:spcAft>
                <a:spcPts val="0"/>
              </a:spcAft>
              <a:buSzPts val="3450"/>
              <a:buNone/>
              <a:defRPr sz="3450"/>
            </a:lvl7pPr>
            <a:lvl8pPr lvl="7" rtl="0">
              <a:spcBef>
                <a:spcPts val="640"/>
              </a:spcBef>
              <a:spcAft>
                <a:spcPts val="0"/>
              </a:spcAft>
              <a:buSzPts val="3450"/>
              <a:buNone/>
              <a:defRPr sz="3450"/>
            </a:lvl8pPr>
            <a:lvl9pPr lvl="8" rtl="0">
              <a:spcBef>
                <a:spcPts val="640"/>
              </a:spcBef>
              <a:spcAft>
                <a:spcPts val="0"/>
              </a:spcAft>
              <a:buSzPts val="3450"/>
              <a:buNone/>
              <a:defRPr sz="3450"/>
            </a:lvl9pPr>
          </a:lstStyle>
          <a:p/>
        </p:txBody>
      </p:sp>
      <p:sp>
        <p:nvSpPr>
          <p:cNvPr id="231" name="Google Shape;231;p10"/>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232" name="Google Shape;232;p10"/>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233" name="Google Shape;233;p10"/>
          <p:cNvGrpSpPr/>
          <p:nvPr/>
        </p:nvGrpSpPr>
        <p:grpSpPr>
          <a:xfrm>
            <a:off x="-51349" y="-474718"/>
            <a:ext cx="1080055" cy="1633426"/>
            <a:chOff x="0" y="-47625"/>
            <a:chExt cx="284457" cy="430200"/>
          </a:xfrm>
        </p:grpSpPr>
        <p:sp>
          <p:nvSpPr>
            <p:cNvPr id="234" name="Google Shape;234;p10"/>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235" name="Google Shape;235;p10"/>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6" name="Google Shape;236;p10"/>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237" name="Google Shape;237;p10"/>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238" name="Google Shape;238;p10"/>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239" name="Google Shape;239;p10"/>
          <p:cNvGrpSpPr/>
          <p:nvPr/>
        </p:nvGrpSpPr>
        <p:grpSpPr>
          <a:xfrm rot="5400000">
            <a:off x="9161452" y="-8127432"/>
            <a:ext cx="145801" cy="18571648"/>
            <a:chOff x="0" y="-47625"/>
            <a:chExt cx="38400" cy="4891266"/>
          </a:xfrm>
        </p:grpSpPr>
        <p:sp>
          <p:nvSpPr>
            <p:cNvPr id="240" name="Google Shape;240;p1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1" name="Google Shape;241;p1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2" name="Google Shape;242;p10"/>
          <p:cNvGrpSpPr/>
          <p:nvPr/>
        </p:nvGrpSpPr>
        <p:grpSpPr>
          <a:xfrm rot="5400000">
            <a:off x="9161452" y="-157122"/>
            <a:ext cx="145801" cy="18571648"/>
            <a:chOff x="0" y="-47625"/>
            <a:chExt cx="38400" cy="4891266"/>
          </a:xfrm>
        </p:grpSpPr>
        <p:sp>
          <p:nvSpPr>
            <p:cNvPr id="243" name="Google Shape;243;p1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4" name="Google Shape;244;p1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5" name="Google Shape;245;p10"/>
          <p:cNvGrpSpPr/>
          <p:nvPr/>
        </p:nvGrpSpPr>
        <p:grpSpPr>
          <a:xfrm rot="10800000">
            <a:off x="12569681" y="-374"/>
            <a:ext cx="145801" cy="1339546"/>
            <a:chOff x="0" y="-47625"/>
            <a:chExt cx="38400" cy="352800"/>
          </a:xfrm>
        </p:grpSpPr>
        <p:sp>
          <p:nvSpPr>
            <p:cNvPr id="246" name="Google Shape;246;p1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247" name="Google Shape;247;p1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 name="Google Shape;248;p10"/>
          <p:cNvGrpSpPr/>
          <p:nvPr/>
        </p:nvGrpSpPr>
        <p:grpSpPr>
          <a:xfrm rot="10800000">
            <a:off x="3223140" y="9128281"/>
            <a:ext cx="145801" cy="1339546"/>
            <a:chOff x="0" y="-47625"/>
            <a:chExt cx="38400" cy="352800"/>
          </a:xfrm>
        </p:grpSpPr>
        <p:sp>
          <p:nvSpPr>
            <p:cNvPr id="249" name="Google Shape;249;p1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250" name="Google Shape;250;p1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 name="Google Shape;251;p10"/>
          <p:cNvGrpSpPr/>
          <p:nvPr/>
        </p:nvGrpSpPr>
        <p:grpSpPr>
          <a:xfrm rot="10800000">
            <a:off x="14918966" y="9128281"/>
            <a:ext cx="145801" cy="1339546"/>
            <a:chOff x="0" y="-47625"/>
            <a:chExt cx="38400" cy="352800"/>
          </a:xfrm>
        </p:grpSpPr>
        <p:sp>
          <p:nvSpPr>
            <p:cNvPr id="252" name="Google Shape;252;p1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253" name="Google Shape;253;p1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4" name="Google Shape;254;p10"/>
          <p:cNvGrpSpPr/>
          <p:nvPr/>
        </p:nvGrpSpPr>
        <p:grpSpPr>
          <a:xfrm rot="10800000">
            <a:off x="882899" y="-67"/>
            <a:ext cx="145801" cy="10514968"/>
            <a:chOff x="0" y="-47625"/>
            <a:chExt cx="38400" cy="2769356"/>
          </a:xfrm>
        </p:grpSpPr>
        <p:sp>
          <p:nvSpPr>
            <p:cNvPr id="255" name="Google Shape;255;p1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56" name="Google Shape;256;p1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7" name="Google Shape;257;p10"/>
          <p:cNvGrpSpPr/>
          <p:nvPr/>
        </p:nvGrpSpPr>
        <p:grpSpPr>
          <a:xfrm rot="10800000">
            <a:off x="17259207" y="-67"/>
            <a:ext cx="145801" cy="10514968"/>
            <a:chOff x="0" y="-47625"/>
            <a:chExt cx="38400" cy="2769356"/>
          </a:xfrm>
        </p:grpSpPr>
        <p:sp>
          <p:nvSpPr>
            <p:cNvPr id="258" name="Google Shape;258;p1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59" name="Google Shape;259;p1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0" name="Google Shape;260;p10"/>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261" name="Google Shape;261;p10"/>
          <p:cNvSpPr txBox="1"/>
          <p:nvPr>
            <p:ph idx="2" type="body"/>
          </p:nvPr>
        </p:nvSpPr>
        <p:spPr>
          <a:xfrm>
            <a:off x="1413350" y="2005900"/>
            <a:ext cx="15642000" cy="5205900"/>
          </a:xfrm>
          <a:prstGeom prst="rect">
            <a:avLst/>
          </a:prstGeom>
          <a:noFill/>
          <a:ln>
            <a:noFill/>
          </a:ln>
        </p:spPr>
        <p:txBody>
          <a:bodyPr anchorCtr="0" anchor="t" bIns="0" lIns="0" spcFirstLastPara="1" rIns="0" wrap="square" tIns="0">
            <a:noAutofit/>
          </a:bodyPr>
          <a:lstStyle>
            <a:lvl1pPr indent="-688975" lvl="0" marL="4572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1pPr>
            <a:lvl2pPr indent="-688975" lvl="1" marL="9144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2pPr>
            <a:lvl3pPr indent="-688975" lvl="2" marL="13716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3pPr>
            <a:lvl4pPr indent="-688975" lvl="3" marL="18288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4pPr>
            <a:lvl5pPr indent="-688975" lvl="4" marL="22860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5pPr>
            <a:lvl6pPr indent="-688975" lvl="5" marL="27432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6pPr>
            <a:lvl7pPr indent="-688975" lvl="6" marL="32004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7pPr>
            <a:lvl8pPr indent="-688975" lvl="7" marL="36576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8pPr>
            <a:lvl9pPr indent="-688975" lvl="8" marL="41148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9">
  <p:cSld name="CUSTOM_8">
    <p:bg>
      <p:bgPr>
        <a:solidFill>
          <a:srgbClr val="DDDEDA"/>
        </a:solidFill>
      </p:bgPr>
    </p:bg>
    <p:spTree>
      <p:nvGrpSpPr>
        <p:cNvPr id="262" name="Shape 262"/>
        <p:cNvGrpSpPr/>
        <p:nvPr/>
      </p:nvGrpSpPr>
      <p:grpSpPr>
        <a:xfrm>
          <a:off x="0" y="0"/>
          <a:ext cx="0" cy="0"/>
          <a:chOff x="0" y="0"/>
          <a:chExt cx="0" cy="0"/>
        </a:xfrm>
      </p:grpSpPr>
      <p:sp>
        <p:nvSpPr>
          <p:cNvPr id="263" name="Google Shape;263;p11"/>
          <p:cNvSpPr txBox="1"/>
          <p:nvPr>
            <p:ph idx="1" type="body"/>
          </p:nvPr>
        </p:nvSpPr>
        <p:spPr>
          <a:xfrm>
            <a:off x="390675" y="4102352"/>
            <a:ext cx="3500700" cy="1582500"/>
          </a:xfrm>
          <a:prstGeom prst="rect">
            <a:avLst/>
          </a:prstGeom>
          <a:noFill/>
          <a:ln>
            <a:noFill/>
          </a:ln>
        </p:spPr>
        <p:txBody>
          <a:bodyPr anchorCtr="0" anchor="ctr"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Char char="•"/>
              <a:defRPr b="1" i="0" sz="2000" u="none" cap="none" strike="noStrike">
                <a:solidFill>
                  <a:srgbClr val="272727"/>
                </a:solidFill>
              </a:defRPr>
            </a:lvl1pPr>
            <a:lvl2pPr indent="-355600" lvl="1" marL="914400" marR="0" rtl="0" algn="ctr">
              <a:lnSpc>
                <a:spcPct val="90000"/>
              </a:lnSpc>
              <a:spcBef>
                <a:spcPts val="640"/>
              </a:spcBef>
              <a:spcAft>
                <a:spcPts val="0"/>
              </a:spcAft>
              <a:buClr>
                <a:srgbClr val="272727"/>
              </a:buClr>
              <a:buSzPts val="2000"/>
              <a:buChar char="–"/>
              <a:defRPr b="1" i="0" sz="2000" u="none" cap="none" strike="noStrike">
                <a:solidFill>
                  <a:srgbClr val="272727"/>
                </a:solidFill>
              </a:defRPr>
            </a:lvl2pPr>
            <a:lvl3pPr indent="-355600" lvl="2" marL="1371600" marR="0" rtl="0" algn="ctr">
              <a:lnSpc>
                <a:spcPct val="90000"/>
              </a:lnSpc>
              <a:spcBef>
                <a:spcPts val="640"/>
              </a:spcBef>
              <a:spcAft>
                <a:spcPts val="0"/>
              </a:spcAft>
              <a:buClr>
                <a:srgbClr val="272727"/>
              </a:buClr>
              <a:buSzPts val="2000"/>
              <a:buChar char="•"/>
              <a:defRPr b="1" i="0" sz="2000" u="none" cap="none" strike="noStrike">
                <a:solidFill>
                  <a:srgbClr val="272727"/>
                </a:solidFill>
              </a:defRPr>
            </a:lvl3pPr>
            <a:lvl4pPr indent="-355600" lvl="3" marL="1828800" marR="0" rtl="0" algn="ctr">
              <a:lnSpc>
                <a:spcPct val="90000"/>
              </a:lnSpc>
              <a:spcBef>
                <a:spcPts val="640"/>
              </a:spcBef>
              <a:spcAft>
                <a:spcPts val="0"/>
              </a:spcAft>
              <a:buClr>
                <a:srgbClr val="272727"/>
              </a:buClr>
              <a:buSzPts val="2000"/>
              <a:buChar char="–"/>
              <a:defRPr b="1" i="0" sz="2000" u="none" cap="none" strike="noStrike">
                <a:solidFill>
                  <a:srgbClr val="272727"/>
                </a:solidFill>
              </a:defRPr>
            </a:lvl4pPr>
            <a:lvl5pPr indent="-355600" lvl="4" marL="2286000" marR="0" rtl="0" algn="ctr">
              <a:lnSpc>
                <a:spcPct val="90000"/>
              </a:lnSpc>
              <a:spcBef>
                <a:spcPts val="640"/>
              </a:spcBef>
              <a:spcAft>
                <a:spcPts val="0"/>
              </a:spcAft>
              <a:buClr>
                <a:srgbClr val="272727"/>
              </a:buClr>
              <a:buSzPts val="2000"/>
              <a:buChar char="»"/>
              <a:defRPr b="1" i="0" sz="2000" u="none" cap="none" strike="noStrike">
                <a:solidFill>
                  <a:srgbClr val="272727"/>
                </a:solidFill>
              </a:defRPr>
            </a:lvl5pPr>
            <a:lvl6pPr indent="-355600" lvl="5" marL="2743200" marR="0" rtl="0" algn="ctr">
              <a:lnSpc>
                <a:spcPct val="90000"/>
              </a:lnSpc>
              <a:spcBef>
                <a:spcPts val="640"/>
              </a:spcBef>
              <a:spcAft>
                <a:spcPts val="0"/>
              </a:spcAft>
              <a:buClr>
                <a:srgbClr val="272727"/>
              </a:buClr>
              <a:buSzPts val="2000"/>
              <a:buChar char="•"/>
              <a:defRPr b="1" i="0" sz="2000" u="none" cap="none" strike="noStrike">
                <a:solidFill>
                  <a:srgbClr val="272727"/>
                </a:solidFill>
              </a:defRPr>
            </a:lvl6pPr>
            <a:lvl7pPr indent="-355600" lvl="6" marL="3200400" marR="0" rtl="0" algn="ctr">
              <a:lnSpc>
                <a:spcPct val="90000"/>
              </a:lnSpc>
              <a:spcBef>
                <a:spcPts val="640"/>
              </a:spcBef>
              <a:spcAft>
                <a:spcPts val="0"/>
              </a:spcAft>
              <a:buClr>
                <a:srgbClr val="272727"/>
              </a:buClr>
              <a:buSzPts val="2000"/>
              <a:buChar char="•"/>
              <a:defRPr b="1" i="0" sz="2000" u="none" cap="none" strike="noStrike">
                <a:solidFill>
                  <a:srgbClr val="272727"/>
                </a:solidFill>
              </a:defRPr>
            </a:lvl7pPr>
            <a:lvl8pPr indent="-355600" lvl="7" marL="3657600" marR="0" rtl="0" algn="ctr">
              <a:lnSpc>
                <a:spcPct val="90000"/>
              </a:lnSpc>
              <a:spcBef>
                <a:spcPts val="640"/>
              </a:spcBef>
              <a:spcAft>
                <a:spcPts val="0"/>
              </a:spcAft>
              <a:buClr>
                <a:srgbClr val="272727"/>
              </a:buClr>
              <a:buSzPts val="2000"/>
              <a:buChar char="•"/>
              <a:defRPr b="1" i="0" sz="2000" u="none" cap="none" strike="noStrike">
                <a:solidFill>
                  <a:srgbClr val="272727"/>
                </a:solidFill>
              </a:defRPr>
            </a:lvl8pPr>
            <a:lvl9pPr indent="-355600" lvl="8" marL="4114800" marR="0" rtl="0" algn="ctr">
              <a:lnSpc>
                <a:spcPct val="90000"/>
              </a:lnSpc>
              <a:spcBef>
                <a:spcPts val="640"/>
              </a:spcBef>
              <a:spcAft>
                <a:spcPts val="0"/>
              </a:spcAft>
              <a:buClr>
                <a:srgbClr val="272727"/>
              </a:buClr>
              <a:buSzPts val="2000"/>
              <a:buChar char="•"/>
              <a:defRPr b="1" i="0" sz="2000" u="none" cap="none" strike="noStrike">
                <a:solidFill>
                  <a:srgbClr val="272727"/>
                </a:solidFill>
              </a:defRPr>
            </a:lvl9pPr>
          </a:lstStyle>
          <a:p/>
        </p:txBody>
      </p:sp>
      <p:grpSp>
        <p:nvGrpSpPr>
          <p:cNvPr id="264" name="Google Shape;264;p11"/>
          <p:cNvGrpSpPr/>
          <p:nvPr/>
        </p:nvGrpSpPr>
        <p:grpSpPr>
          <a:xfrm rot="8979586">
            <a:off x="7632805" y="2531534"/>
            <a:ext cx="138523" cy="1827914"/>
            <a:chOff x="0" y="-47625"/>
            <a:chExt cx="38400" cy="506718"/>
          </a:xfrm>
        </p:grpSpPr>
        <p:sp>
          <p:nvSpPr>
            <p:cNvPr id="265" name="Google Shape;265;p11"/>
            <p:cNvSpPr/>
            <p:nvPr/>
          </p:nvSpPr>
          <p:spPr>
            <a:xfrm>
              <a:off x="0" y="0"/>
              <a:ext cx="38376" cy="459093"/>
            </a:xfrm>
            <a:custGeom>
              <a:rect b="b" l="l" r="r" t="t"/>
              <a:pathLst>
                <a:path extrusionOk="0" h="459093" w="38376">
                  <a:moveTo>
                    <a:pt x="0" y="0"/>
                  </a:moveTo>
                  <a:lnTo>
                    <a:pt x="38376" y="0"/>
                  </a:lnTo>
                  <a:lnTo>
                    <a:pt x="38376" y="459093"/>
                  </a:lnTo>
                  <a:lnTo>
                    <a:pt x="0" y="459093"/>
                  </a:lnTo>
                  <a:close/>
                </a:path>
              </a:pathLst>
            </a:custGeom>
            <a:solidFill>
              <a:srgbClr val="DDDEDA"/>
            </a:solidFill>
            <a:ln>
              <a:noFill/>
            </a:ln>
          </p:spPr>
        </p:sp>
        <p:sp>
          <p:nvSpPr>
            <p:cNvPr id="266" name="Google Shape;266;p11"/>
            <p:cNvSpPr txBox="1"/>
            <p:nvPr/>
          </p:nvSpPr>
          <p:spPr>
            <a:xfrm>
              <a:off x="0" y="-47625"/>
              <a:ext cx="38400" cy="506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7" name="Google Shape;267;p11"/>
          <p:cNvGrpSpPr/>
          <p:nvPr/>
        </p:nvGrpSpPr>
        <p:grpSpPr>
          <a:xfrm rot="5400000">
            <a:off x="3621882" y="-3667932"/>
            <a:ext cx="595734" cy="7839600"/>
            <a:chOff x="0" y="-47625"/>
            <a:chExt cx="156900" cy="2064737"/>
          </a:xfrm>
        </p:grpSpPr>
        <p:sp>
          <p:nvSpPr>
            <p:cNvPr id="268" name="Google Shape;268;p11"/>
            <p:cNvSpPr/>
            <p:nvPr/>
          </p:nvSpPr>
          <p:spPr>
            <a:xfrm>
              <a:off x="0" y="0"/>
              <a:ext cx="156833" cy="2017112"/>
            </a:xfrm>
            <a:custGeom>
              <a:rect b="b" l="l" r="r" t="t"/>
              <a:pathLst>
                <a:path extrusionOk="0" h="2017112" w="156833">
                  <a:moveTo>
                    <a:pt x="0" y="0"/>
                  </a:moveTo>
                  <a:lnTo>
                    <a:pt x="156833" y="0"/>
                  </a:lnTo>
                  <a:lnTo>
                    <a:pt x="156833" y="2017112"/>
                  </a:lnTo>
                  <a:lnTo>
                    <a:pt x="0" y="2017112"/>
                  </a:lnTo>
                  <a:close/>
                </a:path>
              </a:pathLst>
            </a:custGeom>
            <a:solidFill>
              <a:srgbClr val="FFFFFF"/>
            </a:solidFill>
            <a:ln>
              <a:noFill/>
            </a:ln>
          </p:spPr>
        </p:sp>
        <p:sp>
          <p:nvSpPr>
            <p:cNvPr id="269" name="Google Shape;269;p11"/>
            <p:cNvSpPr txBox="1"/>
            <p:nvPr/>
          </p:nvSpPr>
          <p:spPr>
            <a:xfrm>
              <a:off x="0" y="-47625"/>
              <a:ext cx="156900" cy="206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0" name="Google Shape;270;p11"/>
          <p:cNvGrpSpPr/>
          <p:nvPr/>
        </p:nvGrpSpPr>
        <p:grpSpPr>
          <a:xfrm rot="5400000">
            <a:off x="9700019" y="-2270617"/>
            <a:ext cx="549480" cy="5090713"/>
            <a:chOff x="0" y="-47625"/>
            <a:chExt cx="144718" cy="1340755"/>
          </a:xfrm>
        </p:grpSpPr>
        <p:sp>
          <p:nvSpPr>
            <p:cNvPr id="271" name="Google Shape;271;p11"/>
            <p:cNvSpPr/>
            <p:nvPr/>
          </p:nvSpPr>
          <p:spPr>
            <a:xfrm>
              <a:off x="0" y="0"/>
              <a:ext cx="144718" cy="1293130"/>
            </a:xfrm>
            <a:custGeom>
              <a:rect b="b" l="l" r="r" t="t"/>
              <a:pathLst>
                <a:path extrusionOk="0" h="1293130" w="144718">
                  <a:moveTo>
                    <a:pt x="0" y="0"/>
                  </a:moveTo>
                  <a:lnTo>
                    <a:pt x="144718" y="0"/>
                  </a:lnTo>
                  <a:lnTo>
                    <a:pt x="144718" y="1293130"/>
                  </a:lnTo>
                  <a:lnTo>
                    <a:pt x="0" y="1293130"/>
                  </a:lnTo>
                  <a:close/>
                </a:path>
              </a:pathLst>
            </a:custGeom>
            <a:solidFill>
              <a:srgbClr val="797979"/>
            </a:solidFill>
            <a:ln>
              <a:noFill/>
            </a:ln>
          </p:spPr>
        </p:sp>
        <p:sp>
          <p:nvSpPr>
            <p:cNvPr id="272" name="Google Shape;272;p11"/>
            <p:cNvSpPr txBox="1"/>
            <p:nvPr/>
          </p:nvSpPr>
          <p:spPr>
            <a:xfrm>
              <a:off x="0" y="-47625"/>
              <a:ext cx="144600" cy="134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3" name="Google Shape;273;p11"/>
          <p:cNvGrpSpPr/>
          <p:nvPr/>
        </p:nvGrpSpPr>
        <p:grpSpPr>
          <a:xfrm rot="5400000">
            <a:off x="15189086" y="-2850299"/>
            <a:ext cx="549480" cy="6250077"/>
            <a:chOff x="0" y="-47625"/>
            <a:chExt cx="144718" cy="1646100"/>
          </a:xfrm>
        </p:grpSpPr>
        <p:sp>
          <p:nvSpPr>
            <p:cNvPr id="274" name="Google Shape;274;p11"/>
            <p:cNvSpPr/>
            <p:nvPr/>
          </p:nvSpPr>
          <p:spPr>
            <a:xfrm>
              <a:off x="0" y="0"/>
              <a:ext cx="144718" cy="1598354"/>
            </a:xfrm>
            <a:custGeom>
              <a:rect b="b" l="l" r="r" t="t"/>
              <a:pathLst>
                <a:path extrusionOk="0" h="1598354" w="144718">
                  <a:moveTo>
                    <a:pt x="0" y="0"/>
                  </a:moveTo>
                  <a:lnTo>
                    <a:pt x="144718" y="0"/>
                  </a:lnTo>
                  <a:lnTo>
                    <a:pt x="144718" y="1598354"/>
                  </a:lnTo>
                  <a:lnTo>
                    <a:pt x="0" y="1598354"/>
                  </a:lnTo>
                  <a:close/>
                </a:path>
              </a:pathLst>
            </a:custGeom>
            <a:solidFill>
              <a:srgbClr val="DC654E"/>
            </a:solidFill>
            <a:ln>
              <a:noFill/>
            </a:ln>
          </p:spPr>
        </p:sp>
        <p:sp>
          <p:nvSpPr>
            <p:cNvPr id="275" name="Google Shape;275;p11"/>
            <p:cNvSpPr txBox="1"/>
            <p:nvPr/>
          </p:nvSpPr>
          <p:spPr>
            <a:xfrm>
              <a:off x="0" y="-47625"/>
              <a:ext cx="144600" cy="1646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6" name="Google Shape;276;p11"/>
          <p:cNvGrpSpPr/>
          <p:nvPr/>
        </p:nvGrpSpPr>
        <p:grpSpPr>
          <a:xfrm rot="5400000">
            <a:off x="16299236" y="7648395"/>
            <a:ext cx="3656882" cy="682303"/>
            <a:chOff x="0" y="-47625"/>
            <a:chExt cx="963123" cy="179700"/>
          </a:xfrm>
        </p:grpSpPr>
        <p:sp>
          <p:nvSpPr>
            <p:cNvPr id="277" name="Google Shape;277;p11"/>
            <p:cNvSpPr/>
            <p:nvPr/>
          </p:nvSpPr>
          <p:spPr>
            <a:xfrm>
              <a:off x="0" y="0"/>
              <a:ext cx="963123" cy="131979"/>
            </a:xfrm>
            <a:custGeom>
              <a:rect b="b" l="l" r="r" t="t"/>
              <a:pathLst>
                <a:path extrusionOk="0" h="131979" w="963123">
                  <a:moveTo>
                    <a:pt x="0" y="0"/>
                  </a:moveTo>
                  <a:lnTo>
                    <a:pt x="963123" y="0"/>
                  </a:lnTo>
                  <a:lnTo>
                    <a:pt x="963123" y="131979"/>
                  </a:lnTo>
                  <a:lnTo>
                    <a:pt x="0" y="131979"/>
                  </a:lnTo>
                  <a:close/>
                </a:path>
              </a:pathLst>
            </a:custGeom>
            <a:solidFill>
              <a:srgbClr val="FFFFFF"/>
            </a:solidFill>
            <a:ln>
              <a:noFill/>
            </a:ln>
          </p:spPr>
        </p:sp>
        <p:sp>
          <p:nvSpPr>
            <p:cNvPr id="278" name="Google Shape;278;p11"/>
            <p:cNvSpPr txBox="1"/>
            <p:nvPr/>
          </p:nvSpPr>
          <p:spPr>
            <a:xfrm>
              <a:off x="0" y="-47625"/>
              <a:ext cx="963000" cy="179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9" name="Google Shape;279;p11"/>
          <p:cNvGrpSpPr/>
          <p:nvPr/>
        </p:nvGrpSpPr>
        <p:grpSpPr>
          <a:xfrm rot="5400000">
            <a:off x="15340261" y="3068592"/>
            <a:ext cx="5574829" cy="682303"/>
            <a:chOff x="0" y="-47625"/>
            <a:chExt cx="1468258" cy="179700"/>
          </a:xfrm>
        </p:grpSpPr>
        <p:sp>
          <p:nvSpPr>
            <p:cNvPr id="280" name="Google Shape;280;p11"/>
            <p:cNvSpPr/>
            <p:nvPr/>
          </p:nvSpPr>
          <p:spPr>
            <a:xfrm>
              <a:off x="0" y="0"/>
              <a:ext cx="1468258" cy="131979"/>
            </a:xfrm>
            <a:custGeom>
              <a:rect b="b" l="l" r="r" t="t"/>
              <a:pathLst>
                <a:path extrusionOk="0" h="131979" w="1468258">
                  <a:moveTo>
                    <a:pt x="0" y="0"/>
                  </a:moveTo>
                  <a:lnTo>
                    <a:pt x="1468258" y="0"/>
                  </a:lnTo>
                  <a:lnTo>
                    <a:pt x="1468258" y="131979"/>
                  </a:lnTo>
                  <a:lnTo>
                    <a:pt x="0" y="131979"/>
                  </a:lnTo>
                  <a:close/>
                </a:path>
              </a:pathLst>
            </a:custGeom>
            <a:solidFill>
              <a:srgbClr val="797979"/>
            </a:solidFill>
            <a:ln>
              <a:noFill/>
            </a:ln>
          </p:spPr>
        </p:sp>
        <p:sp>
          <p:nvSpPr>
            <p:cNvPr id="281" name="Google Shape;281;p11"/>
            <p:cNvSpPr txBox="1"/>
            <p:nvPr/>
          </p:nvSpPr>
          <p:spPr>
            <a:xfrm>
              <a:off x="0" y="-47625"/>
              <a:ext cx="1468200" cy="179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2" name="Google Shape;282;p11"/>
          <p:cNvGrpSpPr/>
          <p:nvPr/>
        </p:nvGrpSpPr>
        <p:grpSpPr>
          <a:xfrm rot="10800000">
            <a:off x="7376647" y="-46542"/>
            <a:ext cx="145801" cy="776846"/>
            <a:chOff x="0" y="-47625"/>
            <a:chExt cx="38400" cy="204600"/>
          </a:xfrm>
        </p:grpSpPr>
        <p:sp>
          <p:nvSpPr>
            <p:cNvPr id="283" name="Google Shape;283;p11"/>
            <p:cNvSpPr/>
            <p:nvPr/>
          </p:nvSpPr>
          <p:spPr>
            <a:xfrm>
              <a:off x="0" y="0"/>
              <a:ext cx="38376" cy="156833"/>
            </a:xfrm>
            <a:custGeom>
              <a:rect b="b" l="l" r="r" t="t"/>
              <a:pathLst>
                <a:path extrusionOk="0" h="156833" w="38376">
                  <a:moveTo>
                    <a:pt x="0" y="0"/>
                  </a:moveTo>
                  <a:lnTo>
                    <a:pt x="38376" y="0"/>
                  </a:lnTo>
                  <a:lnTo>
                    <a:pt x="38376" y="156833"/>
                  </a:lnTo>
                  <a:lnTo>
                    <a:pt x="0" y="156833"/>
                  </a:lnTo>
                  <a:close/>
                </a:path>
              </a:pathLst>
            </a:custGeom>
            <a:solidFill>
              <a:srgbClr val="272727"/>
            </a:solidFill>
            <a:ln>
              <a:noFill/>
            </a:ln>
          </p:spPr>
        </p:sp>
        <p:sp>
          <p:nvSpPr>
            <p:cNvPr id="284" name="Google Shape;284;p11"/>
            <p:cNvSpPr txBox="1"/>
            <p:nvPr/>
          </p:nvSpPr>
          <p:spPr>
            <a:xfrm>
              <a:off x="0" y="-47625"/>
              <a:ext cx="38400" cy="20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5" name="Google Shape;285;p11"/>
          <p:cNvGrpSpPr/>
          <p:nvPr/>
        </p:nvGrpSpPr>
        <p:grpSpPr>
          <a:xfrm rot="5400000">
            <a:off x="18127542" y="5735892"/>
            <a:ext cx="145801" cy="776846"/>
            <a:chOff x="0" y="-47625"/>
            <a:chExt cx="38400" cy="204600"/>
          </a:xfrm>
        </p:grpSpPr>
        <p:sp>
          <p:nvSpPr>
            <p:cNvPr id="286" name="Google Shape;286;p11"/>
            <p:cNvSpPr/>
            <p:nvPr/>
          </p:nvSpPr>
          <p:spPr>
            <a:xfrm>
              <a:off x="0" y="0"/>
              <a:ext cx="38376" cy="156833"/>
            </a:xfrm>
            <a:custGeom>
              <a:rect b="b" l="l" r="r" t="t"/>
              <a:pathLst>
                <a:path extrusionOk="0" h="156833" w="38376">
                  <a:moveTo>
                    <a:pt x="0" y="0"/>
                  </a:moveTo>
                  <a:lnTo>
                    <a:pt x="38376" y="0"/>
                  </a:lnTo>
                  <a:lnTo>
                    <a:pt x="38376" y="156833"/>
                  </a:lnTo>
                  <a:lnTo>
                    <a:pt x="0" y="156833"/>
                  </a:lnTo>
                  <a:close/>
                </a:path>
              </a:pathLst>
            </a:custGeom>
            <a:solidFill>
              <a:srgbClr val="272727"/>
            </a:solidFill>
            <a:ln>
              <a:noFill/>
            </a:ln>
          </p:spPr>
        </p:sp>
        <p:sp>
          <p:nvSpPr>
            <p:cNvPr id="287" name="Google Shape;287;p11"/>
            <p:cNvSpPr txBox="1"/>
            <p:nvPr/>
          </p:nvSpPr>
          <p:spPr>
            <a:xfrm>
              <a:off x="0" y="-47625"/>
              <a:ext cx="38400" cy="20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8" name="Google Shape;288;p11"/>
          <p:cNvGrpSpPr/>
          <p:nvPr/>
        </p:nvGrpSpPr>
        <p:grpSpPr>
          <a:xfrm rot="5400000">
            <a:off x="9161452" y="-8736301"/>
            <a:ext cx="145801" cy="18571648"/>
            <a:chOff x="0" y="-47625"/>
            <a:chExt cx="38400" cy="4891266"/>
          </a:xfrm>
        </p:grpSpPr>
        <p:sp>
          <p:nvSpPr>
            <p:cNvPr id="289" name="Google Shape;289;p1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90" name="Google Shape;290;p1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1" name="Google Shape;291;p11"/>
          <p:cNvGrpSpPr/>
          <p:nvPr/>
        </p:nvGrpSpPr>
        <p:grpSpPr>
          <a:xfrm>
            <a:off x="12266434" y="441503"/>
            <a:ext cx="5520495" cy="9831313"/>
            <a:chOff x="0" y="-47625"/>
            <a:chExt cx="1453948" cy="2589300"/>
          </a:xfrm>
        </p:grpSpPr>
        <p:sp>
          <p:nvSpPr>
            <p:cNvPr id="292" name="Google Shape;292;p11"/>
            <p:cNvSpPr/>
            <p:nvPr/>
          </p:nvSpPr>
          <p:spPr>
            <a:xfrm>
              <a:off x="0" y="0"/>
              <a:ext cx="1453948" cy="2541669"/>
            </a:xfrm>
            <a:custGeom>
              <a:rect b="b" l="l" r="r" t="t"/>
              <a:pathLst>
                <a:path extrusionOk="0" h="2541669" w="1453948">
                  <a:moveTo>
                    <a:pt x="0" y="0"/>
                  </a:moveTo>
                  <a:lnTo>
                    <a:pt x="1453948" y="0"/>
                  </a:lnTo>
                  <a:lnTo>
                    <a:pt x="1453948" y="2541669"/>
                  </a:lnTo>
                  <a:lnTo>
                    <a:pt x="0" y="2541669"/>
                  </a:lnTo>
                  <a:close/>
                </a:path>
              </a:pathLst>
            </a:custGeom>
            <a:solidFill>
              <a:srgbClr val="FFFFFF"/>
            </a:solidFill>
            <a:ln>
              <a:noFill/>
            </a:ln>
          </p:spPr>
        </p:sp>
        <p:sp>
          <p:nvSpPr>
            <p:cNvPr id="293" name="Google Shape;293;p11"/>
            <p:cNvSpPr txBox="1"/>
            <p:nvPr/>
          </p:nvSpPr>
          <p:spPr>
            <a:xfrm>
              <a:off x="0" y="-47625"/>
              <a:ext cx="1453800" cy="258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4" name="Google Shape;294;p11"/>
          <p:cNvGrpSpPr/>
          <p:nvPr/>
        </p:nvGrpSpPr>
        <p:grpSpPr>
          <a:xfrm rot="-5400000">
            <a:off x="11195337" y="3247595"/>
            <a:ext cx="595734" cy="13590244"/>
            <a:chOff x="0" y="-47625"/>
            <a:chExt cx="156900" cy="3579300"/>
          </a:xfrm>
        </p:grpSpPr>
        <p:sp>
          <p:nvSpPr>
            <p:cNvPr id="295" name="Google Shape;295;p11"/>
            <p:cNvSpPr/>
            <p:nvPr/>
          </p:nvSpPr>
          <p:spPr>
            <a:xfrm>
              <a:off x="0" y="0"/>
              <a:ext cx="156833" cy="3531612"/>
            </a:xfrm>
            <a:custGeom>
              <a:rect b="b" l="l" r="r" t="t"/>
              <a:pathLst>
                <a:path extrusionOk="0" h="3531612" w="156833">
                  <a:moveTo>
                    <a:pt x="0" y="0"/>
                  </a:moveTo>
                  <a:lnTo>
                    <a:pt x="156833" y="0"/>
                  </a:lnTo>
                  <a:lnTo>
                    <a:pt x="156833" y="3531612"/>
                  </a:lnTo>
                  <a:lnTo>
                    <a:pt x="0" y="3531612"/>
                  </a:lnTo>
                  <a:close/>
                </a:path>
              </a:pathLst>
            </a:custGeom>
            <a:solidFill>
              <a:srgbClr val="DC654E"/>
            </a:solidFill>
            <a:ln>
              <a:noFill/>
            </a:ln>
          </p:spPr>
        </p:sp>
        <p:sp>
          <p:nvSpPr>
            <p:cNvPr id="296" name="Google Shape;296;p11"/>
            <p:cNvSpPr txBox="1"/>
            <p:nvPr/>
          </p:nvSpPr>
          <p:spPr>
            <a:xfrm>
              <a:off x="0" y="-47625"/>
              <a:ext cx="1569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7" name="Google Shape;297;p11"/>
          <p:cNvGrpSpPr/>
          <p:nvPr/>
        </p:nvGrpSpPr>
        <p:grpSpPr>
          <a:xfrm rot="-5400000">
            <a:off x="2189923" y="7374355"/>
            <a:ext cx="549480" cy="5290980"/>
            <a:chOff x="0" y="-47625"/>
            <a:chExt cx="144718" cy="1393500"/>
          </a:xfrm>
        </p:grpSpPr>
        <p:sp>
          <p:nvSpPr>
            <p:cNvPr id="298" name="Google Shape;298;p11"/>
            <p:cNvSpPr/>
            <p:nvPr/>
          </p:nvSpPr>
          <p:spPr>
            <a:xfrm>
              <a:off x="0" y="0"/>
              <a:ext cx="144718" cy="1345811"/>
            </a:xfrm>
            <a:custGeom>
              <a:rect b="b" l="l" r="r" t="t"/>
              <a:pathLst>
                <a:path extrusionOk="0" h="1345811" w="144718">
                  <a:moveTo>
                    <a:pt x="0" y="0"/>
                  </a:moveTo>
                  <a:lnTo>
                    <a:pt x="144718" y="0"/>
                  </a:lnTo>
                  <a:lnTo>
                    <a:pt x="144718" y="1345811"/>
                  </a:lnTo>
                  <a:lnTo>
                    <a:pt x="0" y="1345811"/>
                  </a:lnTo>
                  <a:close/>
                </a:path>
              </a:pathLst>
            </a:custGeom>
            <a:solidFill>
              <a:srgbClr val="797979"/>
            </a:solidFill>
            <a:ln>
              <a:noFill/>
            </a:ln>
          </p:spPr>
        </p:sp>
        <p:sp>
          <p:nvSpPr>
            <p:cNvPr id="299" name="Google Shape;299;p11"/>
            <p:cNvSpPr txBox="1"/>
            <p:nvPr/>
          </p:nvSpPr>
          <p:spPr>
            <a:xfrm>
              <a:off x="0" y="-47625"/>
              <a:ext cx="1446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0" name="Google Shape;300;p11"/>
          <p:cNvGrpSpPr/>
          <p:nvPr/>
        </p:nvGrpSpPr>
        <p:grpSpPr>
          <a:xfrm>
            <a:off x="5037023" y="9564282"/>
            <a:ext cx="145801" cy="776846"/>
            <a:chOff x="0" y="-47625"/>
            <a:chExt cx="38400" cy="204600"/>
          </a:xfrm>
        </p:grpSpPr>
        <p:sp>
          <p:nvSpPr>
            <p:cNvPr id="301" name="Google Shape;301;p11"/>
            <p:cNvSpPr/>
            <p:nvPr/>
          </p:nvSpPr>
          <p:spPr>
            <a:xfrm>
              <a:off x="0" y="0"/>
              <a:ext cx="38376" cy="156833"/>
            </a:xfrm>
            <a:custGeom>
              <a:rect b="b" l="l" r="r" t="t"/>
              <a:pathLst>
                <a:path extrusionOk="0" h="156833" w="38376">
                  <a:moveTo>
                    <a:pt x="0" y="0"/>
                  </a:moveTo>
                  <a:lnTo>
                    <a:pt x="38376" y="0"/>
                  </a:lnTo>
                  <a:lnTo>
                    <a:pt x="38376" y="156833"/>
                  </a:lnTo>
                  <a:lnTo>
                    <a:pt x="0" y="156833"/>
                  </a:lnTo>
                  <a:close/>
                </a:path>
              </a:pathLst>
            </a:custGeom>
            <a:solidFill>
              <a:srgbClr val="272727"/>
            </a:solidFill>
            <a:ln>
              <a:noFill/>
            </a:ln>
          </p:spPr>
        </p:sp>
        <p:sp>
          <p:nvSpPr>
            <p:cNvPr id="302" name="Google Shape;302;p11"/>
            <p:cNvSpPr txBox="1"/>
            <p:nvPr/>
          </p:nvSpPr>
          <p:spPr>
            <a:xfrm>
              <a:off x="0" y="-47625"/>
              <a:ext cx="38400" cy="20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3" name="Google Shape;303;p11"/>
          <p:cNvGrpSpPr/>
          <p:nvPr/>
        </p:nvGrpSpPr>
        <p:grpSpPr>
          <a:xfrm>
            <a:off x="17714038" y="441503"/>
            <a:ext cx="145801" cy="9303924"/>
            <a:chOff x="0" y="-47625"/>
            <a:chExt cx="38400" cy="2450400"/>
          </a:xfrm>
        </p:grpSpPr>
        <p:sp>
          <p:nvSpPr>
            <p:cNvPr id="304" name="Google Shape;304;p11"/>
            <p:cNvSpPr/>
            <p:nvPr/>
          </p:nvSpPr>
          <p:spPr>
            <a:xfrm>
              <a:off x="0" y="0"/>
              <a:ext cx="38376" cy="2402707"/>
            </a:xfrm>
            <a:custGeom>
              <a:rect b="b" l="l" r="r" t="t"/>
              <a:pathLst>
                <a:path extrusionOk="0" h="2402707" w="38376">
                  <a:moveTo>
                    <a:pt x="0" y="0"/>
                  </a:moveTo>
                  <a:lnTo>
                    <a:pt x="38376" y="0"/>
                  </a:lnTo>
                  <a:lnTo>
                    <a:pt x="38376" y="2402707"/>
                  </a:lnTo>
                  <a:lnTo>
                    <a:pt x="0" y="2402707"/>
                  </a:lnTo>
                  <a:close/>
                </a:path>
              </a:pathLst>
            </a:custGeom>
            <a:solidFill>
              <a:srgbClr val="272727"/>
            </a:solidFill>
            <a:ln>
              <a:noFill/>
            </a:ln>
          </p:spPr>
        </p:sp>
        <p:sp>
          <p:nvSpPr>
            <p:cNvPr id="305" name="Google Shape;305;p11"/>
            <p:cNvSpPr txBox="1"/>
            <p:nvPr/>
          </p:nvSpPr>
          <p:spPr>
            <a:xfrm>
              <a:off x="0" y="-47625"/>
              <a:ext cx="38400" cy="245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6" name="Google Shape;306;p11"/>
          <p:cNvGrpSpPr/>
          <p:nvPr/>
        </p:nvGrpSpPr>
        <p:grpSpPr>
          <a:xfrm>
            <a:off x="12193580" y="-180827"/>
            <a:ext cx="145801" cy="9926000"/>
            <a:chOff x="0" y="-47625"/>
            <a:chExt cx="38400" cy="2614238"/>
          </a:xfrm>
        </p:grpSpPr>
        <p:sp>
          <p:nvSpPr>
            <p:cNvPr id="307" name="Google Shape;307;p11"/>
            <p:cNvSpPr/>
            <p:nvPr/>
          </p:nvSpPr>
          <p:spPr>
            <a:xfrm>
              <a:off x="0" y="0"/>
              <a:ext cx="38376" cy="2566613"/>
            </a:xfrm>
            <a:custGeom>
              <a:rect b="b" l="l" r="r" t="t"/>
              <a:pathLst>
                <a:path extrusionOk="0" h="2566613" w="38376">
                  <a:moveTo>
                    <a:pt x="0" y="0"/>
                  </a:moveTo>
                  <a:lnTo>
                    <a:pt x="38376" y="0"/>
                  </a:lnTo>
                  <a:lnTo>
                    <a:pt x="38376" y="2566613"/>
                  </a:lnTo>
                  <a:lnTo>
                    <a:pt x="0" y="2566613"/>
                  </a:lnTo>
                  <a:close/>
                </a:path>
              </a:pathLst>
            </a:custGeom>
            <a:solidFill>
              <a:srgbClr val="272727"/>
            </a:solidFill>
            <a:ln>
              <a:noFill/>
            </a:ln>
          </p:spPr>
        </p:sp>
        <p:sp>
          <p:nvSpPr>
            <p:cNvPr id="308" name="Google Shape;308;p11"/>
            <p:cNvSpPr txBox="1"/>
            <p:nvPr/>
          </p:nvSpPr>
          <p:spPr>
            <a:xfrm>
              <a:off x="0" y="-47625"/>
              <a:ext cx="38400" cy="261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9" name="Google Shape;309;p11"/>
          <p:cNvGrpSpPr/>
          <p:nvPr/>
        </p:nvGrpSpPr>
        <p:grpSpPr>
          <a:xfrm rot="-5400000">
            <a:off x="8980747" y="459239"/>
            <a:ext cx="145801" cy="18571648"/>
            <a:chOff x="0" y="-47625"/>
            <a:chExt cx="38400" cy="4891266"/>
          </a:xfrm>
        </p:grpSpPr>
        <p:sp>
          <p:nvSpPr>
            <p:cNvPr id="310" name="Google Shape;310;p1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311" name="Google Shape;311;p1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12" name="Google Shape;312;p11"/>
          <p:cNvSpPr/>
          <p:nvPr/>
        </p:nvSpPr>
        <p:spPr>
          <a:xfrm>
            <a:off x="4717166" y="1095129"/>
            <a:ext cx="4128270" cy="8104328"/>
          </a:xfrm>
          <a:custGeom>
            <a:rect b="b" l="l" r="r" t="t"/>
            <a:pathLst>
              <a:path extrusionOk="0" h="8104328" w="4128270">
                <a:moveTo>
                  <a:pt x="0" y="0"/>
                </a:moveTo>
                <a:lnTo>
                  <a:pt x="4128270" y="0"/>
                </a:lnTo>
                <a:lnTo>
                  <a:pt x="4128270" y="8104327"/>
                </a:lnTo>
                <a:lnTo>
                  <a:pt x="0" y="8104327"/>
                </a:lnTo>
                <a:lnTo>
                  <a:pt x="0" y="0"/>
                </a:lnTo>
                <a:close/>
              </a:path>
            </a:pathLst>
          </a:custGeom>
          <a:blipFill rotWithShape="1">
            <a:blip r:embed="rId2">
              <a:alphaModFix/>
            </a:blip>
            <a:stretch>
              <a:fillRect b="0" l="0" r="-96309" t="0"/>
            </a:stretch>
          </a:blipFill>
          <a:ln>
            <a:noFill/>
          </a:ln>
        </p:spPr>
      </p:sp>
      <p:grpSp>
        <p:nvGrpSpPr>
          <p:cNvPr id="313" name="Google Shape;313;p11"/>
          <p:cNvGrpSpPr/>
          <p:nvPr/>
        </p:nvGrpSpPr>
        <p:grpSpPr>
          <a:xfrm rot="8295664">
            <a:off x="6746194" y="1804814"/>
            <a:ext cx="138519" cy="2977173"/>
            <a:chOff x="0" y="-47625"/>
            <a:chExt cx="38400" cy="825324"/>
          </a:xfrm>
        </p:grpSpPr>
        <p:sp>
          <p:nvSpPr>
            <p:cNvPr id="314" name="Google Shape;314;p11"/>
            <p:cNvSpPr/>
            <p:nvPr/>
          </p:nvSpPr>
          <p:spPr>
            <a:xfrm>
              <a:off x="0" y="0"/>
              <a:ext cx="38376" cy="777699"/>
            </a:xfrm>
            <a:custGeom>
              <a:rect b="b" l="l" r="r" t="t"/>
              <a:pathLst>
                <a:path extrusionOk="0" h="777699" w="38376">
                  <a:moveTo>
                    <a:pt x="0" y="0"/>
                  </a:moveTo>
                  <a:lnTo>
                    <a:pt x="38376" y="0"/>
                  </a:lnTo>
                  <a:lnTo>
                    <a:pt x="38376" y="777699"/>
                  </a:lnTo>
                  <a:lnTo>
                    <a:pt x="0" y="777699"/>
                  </a:lnTo>
                  <a:close/>
                </a:path>
              </a:pathLst>
            </a:custGeom>
            <a:solidFill>
              <a:srgbClr val="DDDEDA"/>
            </a:solidFill>
            <a:ln>
              <a:noFill/>
            </a:ln>
          </p:spPr>
        </p:sp>
        <p:sp>
          <p:nvSpPr>
            <p:cNvPr id="315" name="Google Shape;315;p11"/>
            <p:cNvSpPr txBox="1"/>
            <p:nvPr/>
          </p:nvSpPr>
          <p:spPr>
            <a:xfrm>
              <a:off x="0" y="-47625"/>
              <a:ext cx="38400" cy="825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6" name="Google Shape;316;p11"/>
          <p:cNvGrpSpPr/>
          <p:nvPr/>
        </p:nvGrpSpPr>
        <p:grpSpPr>
          <a:xfrm rot="2700000">
            <a:off x="6721878" y="5500909"/>
            <a:ext cx="138523" cy="2977254"/>
            <a:chOff x="0" y="-47625"/>
            <a:chExt cx="38400" cy="825324"/>
          </a:xfrm>
        </p:grpSpPr>
        <p:sp>
          <p:nvSpPr>
            <p:cNvPr id="317" name="Google Shape;317;p11"/>
            <p:cNvSpPr/>
            <p:nvPr/>
          </p:nvSpPr>
          <p:spPr>
            <a:xfrm>
              <a:off x="0" y="0"/>
              <a:ext cx="38376" cy="777699"/>
            </a:xfrm>
            <a:custGeom>
              <a:rect b="b" l="l" r="r" t="t"/>
              <a:pathLst>
                <a:path extrusionOk="0" h="777699" w="38376">
                  <a:moveTo>
                    <a:pt x="0" y="0"/>
                  </a:moveTo>
                  <a:lnTo>
                    <a:pt x="38376" y="0"/>
                  </a:lnTo>
                  <a:lnTo>
                    <a:pt x="38376" y="777699"/>
                  </a:lnTo>
                  <a:lnTo>
                    <a:pt x="0" y="777699"/>
                  </a:lnTo>
                  <a:close/>
                </a:path>
              </a:pathLst>
            </a:custGeom>
            <a:solidFill>
              <a:srgbClr val="DDDEDA"/>
            </a:solidFill>
            <a:ln>
              <a:noFill/>
            </a:ln>
          </p:spPr>
        </p:sp>
        <p:sp>
          <p:nvSpPr>
            <p:cNvPr id="318" name="Google Shape;318;p11"/>
            <p:cNvSpPr txBox="1"/>
            <p:nvPr/>
          </p:nvSpPr>
          <p:spPr>
            <a:xfrm>
              <a:off x="0" y="-47625"/>
              <a:ext cx="38400" cy="825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9" name="Google Shape;319;p11"/>
          <p:cNvGrpSpPr/>
          <p:nvPr/>
        </p:nvGrpSpPr>
        <p:grpSpPr>
          <a:xfrm rot="5400000">
            <a:off x="5915840" y="3656118"/>
            <a:ext cx="138520" cy="2977191"/>
            <a:chOff x="0" y="-47625"/>
            <a:chExt cx="38400" cy="825324"/>
          </a:xfrm>
        </p:grpSpPr>
        <p:sp>
          <p:nvSpPr>
            <p:cNvPr id="320" name="Google Shape;320;p11"/>
            <p:cNvSpPr/>
            <p:nvPr/>
          </p:nvSpPr>
          <p:spPr>
            <a:xfrm>
              <a:off x="0" y="0"/>
              <a:ext cx="38376" cy="777699"/>
            </a:xfrm>
            <a:custGeom>
              <a:rect b="b" l="l" r="r" t="t"/>
              <a:pathLst>
                <a:path extrusionOk="0" h="777699" w="38376">
                  <a:moveTo>
                    <a:pt x="0" y="0"/>
                  </a:moveTo>
                  <a:lnTo>
                    <a:pt x="38376" y="0"/>
                  </a:lnTo>
                  <a:lnTo>
                    <a:pt x="38376" y="777699"/>
                  </a:lnTo>
                  <a:lnTo>
                    <a:pt x="0" y="777699"/>
                  </a:lnTo>
                  <a:close/>
                </a:path>
              </a:pathLst>
            </a:custGeom>
            <a:solidFill>
              <a:srgbClr val="DDDEDA"/>
            </a:solidFill>
            <a:ln>
              <a:noFill/>
            </a:ln>
          </p:spPr>
        </p:sp>
        <p:sp>
          <p:nvSpPr>
            <p:cNvPr id="321" name="Google Shape;321;p11"/>
            <p:cNvSpPr txBox="1"/>
            <p:nvPr/>
          </p:nvSpPr>
          <p:spPr>
            <a:xfrm>
              <a:off x="0" y="-47625"/>
              <a:ext cx="38400" cy="825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22" name="Google Shape;322;p11"/>
          <p:cNvSpPr/>
          <p:nvPr/>
        </p:nvSpPr>
        <p:spPr>
          <a:xfrm>
            <a:off x="7222020" y="3597360"/>
            <a:ext cx="3094621" cy="3094621"/>
          </a:xfrm>
          <a:custGeom>
            <a:rect b="b" l="l" r="r" t="t"/>
            <a:pathLst>
              <a:path extrusionOk="0" h="3094621" w="3094621">
                <a:moveTo>
                  <a:pt x="0" y="0"/>
                </a:moveTo>
                <a:lnTo>
                  <a:pt x="3094621" y="0"/>
                </a:lnTo>
                <a:lnTo>
                  <a:pt x="3094621" y="3094621"/>
                </a:lnTo>
                <a:lnTo>
                  <a:pt x="0" y="3094621"/>
                </a:lnTo>
                <a:lnTo>
                  <a:pt x="0" y="0"/>
                </a:lnTo>
                <a:close/>
              </a:path>
            </a:pathLst>
          </a:custGeom>
          <a:blipFill rotWithShape="1">
            <a:blip r:embed="rId3">
              <a:alphaModFix/>
            </a:blip>
            <a:stretch>
              <a:fillRect b="0" l="0" r="0" t="0"/>
            </a:stretch>
          </a:blipFill>
          <a:ln>
            <a:noFill/>
          </a:ln>
        </p:spPr>
      </p:sp>
      <p:sp>
        <p:nvSpPr>
          <p:cNvPr id="323" name="Google Shape;323;p11"/>
          <p:cNvSpPr/>
          <p:nvPr/>
        </p:nvSpPr>
        <p:spPr>
          <a:xfrm>
            <a:off x="7376740" y="3752080"/>
            <a:ext cx="2785180" cy="2785180"/>
          </a:xfrm>
          <a:custGeom>
            <a:rect b="b" l="l" r="r" t="t"/>
            <a:pathLst>
              <a:path extrusionOk="0" h="2785180" w="2785180">
                <a:moveTo>
                  <a:pt x="0" y="0"/>
                </a:moveTo>
                <a:lnTo>
                  <a:pt x="2785180" y="0"/>
                </a:lnTo>
                <a:lnTo>
                  <a:pt x="2785180" y="2785181"/>
                </a:lnTo>
                <a:lnTo>
                  <a:pt x="0" y="2785181"/>
                </a:lnTo>
                <a:lnTo>
                  <a:pt x="0" y="0"/>
                </a:lnTo>
                <a:close/>
              </a:path>
            </a:pathLst>
          </a:custGeom>
          <a:blipFill rotWithShape="1">
            <a:blip r:embed="rId4">
              <a:alphaModFix/>
            </a:blip>
            <a:stretch>
              <a:fillRect b="0" l="0" r="0" t="0"/>
            </a:stretch>
          </a:blipFill>
          <a:ln>
            <a:noFill/>
          </a:ln>
        </p:spPr>
      </p:sp>
      <p:sp>
        <p:nvSpPr>
          <p:cNvPr id="324" name="Google Shape;324;p11"/>
          <p:cNvSpPr/>
          <p:nvPr/>
        </p:nvSpPr>
        <p:spPr>
          <a:xfrm rot="-5400000">
            <a:off x="10617398" y="4602775"/>
            <a:ext cx="1225288" cy="1222225"/>
          </a:xfrm>
          <a:custGeom>
            <a:rect b="b" l="l" r="r" t="t"/>
            <a:pathLst>
              <a:path extrusionOk="0" h="1222225" w="1225288">
                <a:moveTo>
                  <a:pt x="0" y="0"/>
                </a:moveTo>
                <a:lnTo>
                  <a:pt x="1225289" y="0"/>
                </a:lnTo>
                <a:lnTo>
                  <a:pt x="1225289" y="1222225"/>
                </a:lnTo>
                <a:lnTo>
                  <a:pt x="0" y="1222225"/>
                </a:lnTo>
                <a:lnTo>
                  <a:pt x="0" y="0"/>
                </a:lnTo>
                <a:close/>
              </a:path>
            </a:pathLst>
          </a:custGeom>
          <a:blipFill rotWithShape="1">
            <a:blip r:embed="rId5">
              <a:alphaModFix/>
            </a:blip>
            <a:stretch>
              <a:fillRect b="0" l="0" r="0" t="0"/>
            </a:stretch>
          </a:blipFill>
          <a:ln>
            <a:noFill/>
          </a:ln>
        </p:spPr>
      </p:sp>
      <p:sp>
        <p:nvSpPr>
          <p:cNvPr id="325" name="Google Shape;325;p11"/>
          <p:cNvSpPr txBox="1"/>
          <p:nvPr/>
        </p:nvSpPr>
        <p:spPr>
          <a:xfrm>
            <a:off x="6548111" y="2222401"/>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A</a:t>
            </a:r>
            <a:endParaRPr/>
          </a:p>
        </p:txBody>
      </p:sp>
      <p:sp>
        <p:nvSpPr>
          <p:cNvPr id="326" name="Google Shape;326;p11"/>
          <p:cNvSpPr txBox="1"/>
          <p:nvPr/>
        </p:nvSpPr>
        <p:spPr>
          <a:xfrm>
            <a:off x="6318827" y="7615744"/>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D</a:t>
            </a:r>
            <a:endParaRPr/>
          </a:p>
        </p:txBody>
      </p:sp>
      <p:sp>
        <p:nvSpPr>
          <p:cNvPr id="327" name="Google Shape;327;p11"/>
          <p:cNvSpPr txBox="1"/>
          <p:nvPr/>
        </p:nvSpPr>
        <p:spPr>
          <a:xfrm>
            <a:off x="4959493" y="3806541"/>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B</a:t>
            </a:r>
            <a:endParaRPr/>
          </a:p>
        </p:txBody>
      </p:sp>
      <p:sp>
        <p:nvSpPr>
          <p:cNvPr id="328" name="Google Shape;328;p11"/>
          <p:cNvSpPr txBox="1"/>
          <p:nvPr/>
        </p:nvSpPr>
        <p:spPr>
          <a:xfrm>
            <a:off x="4959493" y="5935508"/>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C</a:t>
            </a:r>
            <a:endParaRPr/>
          </a:p>
        </p:txBody>
      </p:sp>
      <p:sp>
        <p:nvSpPr>
          <p:cNvPr id="329" name="Google Shape;329;p11"/>
          <p:cNvSpPr txBox="1"/>
          <p:nvPr/>
        </p:nvSpPr>
        <p:spPr>
          <a:xfrm>
            <a:off x="7658721" y="4895385"/>
            <a:ext cx="2221200" cy="512400"/>
          </a:xfrm>
          <a:prstGeom prst="rect">
            <a:avLst/>
          </a:prstGeom>
          <a:noFill/>
          <a:ln>
            <a:noFill/>
          </a:ln>
        </p:spPr>
        <p:txBody>
          <a:bodyPr anchorCtr="0" anchor="t" bIns="0" lIns="0" spcFirstLastPara="1" rIns="0" wrap="square" tIns="0">
            <a:spAutoFit/>
          </a:bodyPr>
          <a:lstStyle/>
          <a:p>
            <a:pPr indent="0" lvl="0" marL="0" marR="0" rtl="0" algn="ctr">
              <a:lnSpc>
                <a:spcPct val="139982"/>
              </a:lnSpc>
              <a:spcBef>
                <a:spcPts val="0"/>
              </a:spcBef>
              <a:spcAft>
                <a:spcPts val="0"/>
              </a:spcAft>
              <a:buNone/>
            </a:pPr>
            <a:r>
              <a:rPr b="1" i="0" lang="en-US" sz="3329" u="none" cap="none" strike="noStrike">
                <a:solidFill>
                  <a:srgbClr val="FFFFFF"/>
                </a:solidFill>
                <a:latin typeface="Fira Sans"/>
                <a:ea typeface="Fira Sans"/>
                <a:cs typeface="Fira Sans"/>
                <a:sym typeface="Fira Sans"/>
              </a:rPr>
              <a:t>STRATEGY </a:t>
            </a:r>
            <a:endParaRPr/>
          </a:p>
        </p:txBody>
      </p:sp>
      <p:sp>
        <p:nvSpPr>
          <p:cNvPr id="330" name="Google Shape;330;p11"/>
          <p:cNvSpPr txBox="1"/>
          <p:nvPr>
            <p:ph idx="2" type="body"/>
          </p:nvPr>
        </p:nvSpPr>
        <p:spPr>
          <a:xfrm>
            <a:off x="13276300" y="1860632"/>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1" name="Google Shape;331;p11"/>
          <p:cNvSpPr txBox="1"/>
          <p:nvPr>
            <p:ph idx="3" type="subTitle"/>
          </p:nvPr>
        </p:nvSpPr>
        <p:spPr>
          <a:xfrm>
            <a:off x="11901550" y="1207188"/>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32" name="Google Shape;332;p11"/>
          <p:cNvSpPr txBox="1"/>
          <p:nvPr>
            <p:ph idx="4" type="body"/>
          </p:nvPr>
        </p:nvSpPr>
        <p:spPr>
          <a:xfrm>
            <a:off x="13276300" y="4012157"/>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3" name="Google Shape;333;p11"/>
          <p:cNvSpPr txBox="1"/>
          <p:nvPr>
            <p:ph idx="5" type="subTitle"/>
          </p:nvPr>
        </p:nvSpPr>
        <p:spPr>
          <a:xfrm>
            <a:off x="11901550" y="3337492"/>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34" name="Google Shape;334;p11"/>
          <p:cNvSpPr txBox="1"/>
          <p:nvPr>
            <p:ph idx="6" type="body"/>
          </p:nvPr>
        </p:nvSpPr>
        <p:spPr>
          <a:xfrm>
            <a:off x="13276300" y="6093757"/>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5" name="Google Shape;335;p11"/>
          <p:cNvSpPr txBox="1"/>
          <p:nvPr>
            <p:ph idx="7" type="subTitle"/>
          </p:nvPr>
        </p:nvSpPr>
        <p:spPr>
          <a:xfrm>
            <a:off x="11901550" y="5467796"/>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36" name="Google Shape;336;p11"/>
          <p:cNvSpPr txBox="1"/>
          <p:nvPr>
            <p:ph idx="8" type="body"/>
          </p:nvPr>
        </p:nvSpPr>
        <p:spPr>
          <a:xfrm>
            <a:off x="13276300" y="8251545"/>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7" name="Google Shape;337;p11"/>
          <p:cNvSpPr txBox="1"/>
          <p:nvPr>
            <p:ph idx="9" type="subTitle"/>
          </p:nvPr>
        </p:nvSpPr>
        <p:spPr>
          <a:xfrm>
            <a:off x="11901550" y="7598100"/>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0">
  <p:cSld name="CUSTOM_9">
    <p:spTree>
      <p:nvGrpSpPr>
        <p:cNvPr id="338" name="Shape 338"/>
        <p:cNvGrpSpPr/>
        <p:nvPr/>
      </p:nvGrpSpPr>
      <p:grpSpPr>
        <a:xfrm>
          <a:off x="0" y="0"/>
          <a:ext cx="0" cy="0"/>
          <a:chOff x="0" y="0"/>
          <a:chExt cx="0" cy="0"/>
        </a:xfrm>
      </p:grpSpPr>
      <p:sp>
        <p:nvSpPr>
          <p:cNvPr id="339" name="Google Shape;339;p12"/>
          <p:cNvSpPr/>
          <p:nvPr>
            <p:ph idx="2" type="pic"/>
          </p:nvPr>
        </p:nvSpPr>
        <p:spPr>
          <a:xfrm>
            <a:off x="12210100" y="-300"/>
            <a:ext cx="4968900" cy="10288800"/>
          </a:xfrm>
          <a:prstGeom prst="rect">
            <a:avLst/>
          </a:prstGeom>
          <a:noFill/>
          <a:ln>
            <a:noFill/>
          </a:ln>
        </p:spPr>
      </p:sp>
      <p:sp>
        <p:nvSpPr>
          <p:cNvPr id="340" name="Google Shape;340;p12"/>
          <p:cNvSpPr/>
          <p:nvPr>
            <p:ph idx="3" type="pic"/>
          </p:nvPr>
        </p:nvSpPr>
        <p:spPr>
          <a:xfrm>
            <a:off x="0" y="-300"/>
            <a:ext cx="6078300" cy="10288800"/>
          </a:xfrm>
          <a:prstGeom prst="rect">
            <a:avLst/>
          </a:prstGeom>
          <a:noFill/>
          <a:ln>
            <a:noFill/>
          </a:ln>
        </p:spPr>
      </p:sp>
      <p:grpSp>
        <p:nvGrpSpPr>
          <p:cNvPr id="341" name="Google Shape;341;p12"/>
          <p:cNvGrpSpPr/>
          <p:nvPr/>
        </p:nvGrpSpPr>
        <p:grpSpPr>
          <a:xfrm>
            <a:off x="6187481" y="1196878"/>
            <a:ext cx="5913039" cy="6259506"/>
            <a:chOff x="0" y="-47625"/>
            <a:chExt cx="812800" cy="860425"/>
          </a:xfrm>
        </p:grpSpPr>
        <p:sp>
          <p:nvSpPr>
            <p:cNvPr id="342" name="Google Shape;342;p12"/>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DC654E"/>
            </a:solidFill>
            <a:ln>
              <a:noFill/>
            </a:ln>
          </p:spPr>
        </p:sp>
        <p:sp>
          <p:nvSpPr>
            <p:cNvPr id="343" name="Google Shape;343;p12"/>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4" name="Google Shape;344;p12"/>
          <p:cNvGrpSpPr/>
          <p:nvPr/>
        </p:nvGrpSpPr>
        <p:grpSpPr>
          <a:xfrm>
            <a:off x="6223907" y="-174256"/>
            <a:ext cx="1628969" cy="1753393"/>
            <a:chOff x="0" y="-47625"/>
            <a:chExt cx="429026" cy="461796"/>
          </a:xfrm>
        </p:grpSpPr>
        <p:sp>
          <p:nvSpPr>
            <p:cNvPr id="345" name="Google Shape;345;p12"/>
            <p:cNvSpPr/>
            <p:nvPr/>
          </p:nvSpPr>
          <p:spPr>
            <a:xfrm>
              <a:off x="0" y="0"/>
              <a:ext cx="429026" cy="414171"/>
            </a:xfrm>
            <a:custGeom>
              <a:rect b="b" l="l" r="r" t="t"/>
              <a:pathLst>
                <a:path extrusionOk="0" h="414171" w="429026">
                  <a:moveTo>
                    <a:pt x="0" y="0"/>
                  </a:moveTo>
                  <a:lnTo>
                    <a:pt x="429026" y="0"/>
                  </a:lnTo>
                  <a:lnTo>
                    <a:pt x="429026" y="414171"/>
                  </a:lnTo>
                  <a:lnTo>
                    <a:pt x="0" y="414171"/>
                  </a:lnTo>
                  <a:close/>
                </a:path>
              </a:pathLst>
            </a:custGeom>
            <a:solidFill>
              <a:srgbClr val="FFFFFF"/>
            </a:solidFill>
            <a:ln>
              <a:noFill/>
            </a:ln>
          </p:spPr>
        </p:sp>
        <p:sp>
          <p:nvSpPr>
            <p:cNvPr id="346" name="Google Shape;346;p12"/>
            <p:cNvSpPr txBox="1"/>
            <p:nvPr/>
          </p:nvSpPr>
          <p:spPr>
            <a:xfrm>
              <a:off x="0" y="-47625"/>
              <a:ext cx="429000" cy="461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7" name="Google Shape;347;p12"/>
          <p:cNvGrpSpPr/>
          <p:nvPr/>
        </p:nvGrpSpPr>
        <p:grpSpPr>
          <a:xfrm>
            <a:off x="6174643" y="7384838"/>
            <a:ext cx="5939111" cy="3154100"/>
            <a:chOff x="0" y="-47625"/>
            <a:chExt cx="1564200" cy="830704"/>
          </a:xfrm>
        </p:grpSpPr>
        <p:sp>
          <p:nvSpPr>
            <p:cNvPr id="348" name="Google Shape;348;p12"/>
            <p:cNvSpPr/>
            <p:nvPr/>
          </p:nvSpPr>
          <p:spPr>
            <a:xfrm>
              <a:off x="0" y="0"/>
              <a:ext cx="1564106" cy="783079"/>
            </a:xfrm>
            <a:custGeom>
              <a:rect b="b" l="l" r="r" t="t"/>
              <a:pathLst>
                <a:path extrusionOk="0" h="783079" w="1564106">
                  <a:moveTo>
                    <a:pt x="0" y="0"/>
                  </a:moveTo>
                  <a:lnTo>
                    <a:pt x="1564106" y="0"/>
                  </a:lnTo>
                  <a:lnTo>
                    <a:pt x="1564106" y="783079"/>
                  </a:lnTo>
                  <a:lnTo>
                    <a:pt x="0" y="783079"/>
                  </a:lnTo>
                  <a:close/>
                </a:path>
              </a:pathLst>
            </a:custGeom>
            <a:solidFill>
              <a:srgbClr val="FFFFFF"/>
            </a:solidFill>
            <a:ln>
              <a:noFill/>
            </a:ln>
          </p:spPr>
        </p:sp>
        <p:sp>
          <p:nvSpPr>
            <p:cNvPr id="349" name="Google Shape;349;p12"/>
            <p:cNvSpPr txBox="1"/>
            <p:nvPr/>
          </p:nvSpPr>
          <p:spPr>
            <a:xfrm>
              <a:off x="0" y="-47625"/>
              <a:ext cx="1564200" cy="83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0" name="Google Shape;350;p12"/>
          <p:cNvSpPr/>
          <p:nvPr/>
        </p:nvSpPr>
        <p:spPr>
          <a:xfrm>
            <a:off x="7998575" y="0"/>
            <a:ext cx="4102622" cy="1434618"/>
          </a:xfrm>
          <a:custGeom>
            <a:rect b="b" l="l" r="r" t="t"/>
            <a:pathLst>
              <a:path extrusionOk="0" h="545482" w="1080348">
                <a:moveTo>
                  <a:pt x="0" y="0"/>
                </a:moveTo>
                <a:lnTo>
                  <a:pt x="1080348" y="0"/>
                </a:lnTo>
                <a:lnTo>
                  <a:pt x="1080348" y="545482"/>
                </a:lnTo>
                <a:lnTo>
                  <a:pt x="0" y="545482"/>
                </a:lnTo>
                <a:close/>
              </a:path>
            </a:pathLst>
          </a:custGeom>
          <a:solidFill>
            <a:srgbClr val="797979"/>
          </a:solidFill>
          <a:ln>
            <a:noFill/>
          </a:ln>
        </p:spPr>
      </p:sp>
      <p:grpSp>
        <p:nvGrpSpPr>
          <p:cNvPr id="351" name="Google Shape;351;p12"/>
          <p:cNvGrpSpPr/>
          <p:nvPr/>
        </p:nvGrpSpPr>
        <p:grpSpPr>
          <a:xfrm rot="10800000">
            <a:off x="6078107" y="-67"/>
            <a:ext cx="145801" cy="10514968"/>
            <a:chOff x="0" y="-47625"/>
            <a:chExt cx="38400" cy="2769356"/>
          </a:xfrm>
        </p:grpSpPr>
        <p:sp>
          <p:nvSpPr>
            <p:cNvPr id="352" name="Google Shape;352;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53" name="Google Shape;353;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4" name="Google Shape;354;p12"/>
          <p:cNvGrpSpPr/>
          <p:nvPr/>
        </p:nvGrpSpPr>
        <p:grpSpPr>
          <a:xfrm rot="10800000">
            <a:off x="12064000" y="-67"/>
            <a:ext cx="145801" cy="10514968"/>
            <a:chOff x="0" y="-47625"/>
            <a:chExt cx="38400" cy="2769356"/>
          </a:xfrm>
        </p:grpSpPr>
        <p:sp>
          <p:nvSpPr>
            <p:cNvPr id="355" name="Google Shape;355;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56" name="Google Shape;356;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7" name="Google Shape;357;p12"/>
          <p:cNvGrpSpPr/>
          <p:nvPr/>
        </p:nvGrpSpPr>
        <p:grpSpPr>
          <a:xfrm rot="10800000">
            <a:off x="7852773" y="-356"/>
            <a:ext cx="145801" cy="1688102"/>
            <a:chOff x="0" y="-47625"/>
            <a:chExt cx="38400" cy="444600"/>
          </a:xfrm>
        </p:grpSpPr>
        <p:sp>
          <p:nvSpPr>
            <p:cNvPr id="358" name="Google Shape;358;p12"/>
            <p:cNvSpPr/>
            <p:nvPr/>
          </p:nvSpPr>
          <p:spPr>
            <a:xfrm>
              <a:off x="0" y="0"/>
              <a:ext cx="38376" cy="396884"/>
            </a:xfrm>
            <a:custGeom>
              <a:rect b="b" l="l" r="r" t="t"/>
              <a:pathLst>
                <a:path extrusionOk="0" h="396884" w="38376">
                  <a:moveTo>
                    <a:pt x="0" y="0"/>
                  </a:moveTo>
                  <a:lnTo>
                    <a:pt x="38376" y="0"/>
                  </a:lnTo>
                  <a:lnTo>
                    <a:pt x="38376" y="396884"/>
                  </a:lnTo>
                  <a:lnTo>
                    <a:pt x="0" y="396884"/>
                  </a:lnTo>
                  <a:close/>
                </a:path>
              </a:pathLst>
            </a:custGeom>
            <a:solidFill>
              <a:srgbClr val="272727"/>
            </a:solidFill>
            <a:ln>
              <a:noFill/>
            </a:ln>
          </p:spPr>
        </p:sp>
        <p:sp>
          <p:nvSpPr>
            <p:cNvPr id="359" name="Google Shape;359;p12"/>
            <p:cNvSpPr txBox="1"/>
            <p:nvPr/>
          </p:nvSpPr>
          <p:spPr>
            <a:xfrm>
              <a:off x="0" y="-47625"/>
              <a:ext cx="38400" cy="44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0" name="Google Shape;360;p12"/>
          <p:cNvGrpSpPr/>
          <p:nvPr/>
        </p:nvGrpSpPr>
        <p:grpSpPr>
          <a:xfrm rot="5400000">
            <a:off x="9161456" y="4383766"/>
            <a:ext cx="145801" cy="6218183"/>
            <a:chOff x="0" y="-47625"/>
            <a:chExt cx="38400" cy="1637700"/>
          </a:xfrm>
        </p:grpSpPr>
        <p:sp>
          <p:nvSpPr>
            <p:cNvPr id="361" name="Google Shape;361;p12"/>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362" name="Google Shape;362;p12"/>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3" name="Google Shape;363;p12"/>
          <p:cNvGrpSpPr/>
          <p:nvPr/>
        </p:nvGrpSpPr>
        <p:grpSpPr>
          <a:xfrm rot="5400000">
            <a:off x="9161456" y="-1602127"/>
            <a:ext cx="145801" cy="6218183"/>
            <a:chOff x="0" y="-47625"/>
            <a:chExt cx="38400" cy="1637700"/>
          </a:xfrm>
        </p:grpSpPr>
        <p:sp>
          <p:nvSpPr>
            <p:cNvPr id="364" name="Google Shape;364;p12"/>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365" name="Google Shape;365;p12"/>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6" name="Google Shape;366;p12"/>
          <p:cNvGrpSpPr/>
          <p:nvPr/>
        </p:nvGrpSpPr>
        <p:grpSpPr>
          <a:xfrm>
            <a:off x="17259300" y="-180827"/>
            <a:ext cx="903283" cy="10468053"/>
            <a:chOff x="0" y="-47625"/>
            <a:chExt cx="237900" cy="2757000"/>
          </a:xfrm>
        </p:grpSpPr>
        <p:sp>
          <p:nvSpPr>
            <p:cNvPr id="367" name="Google Shape;367;p12"/>
            <p:cNvSpPr/>
            <p:nvPr/>
          </p:nvSpPr>
          <p:spPr>
            <a:xfrm>
              <a:off x="0" y="0"/>
              <a:ext cx="237809" cy="2709333"/>
            </a:xfrm>
            <a:custGeom>
              <a:rect b="b" l="l" r="r" t="t"/>
              <a:pathLst>
                <a:path extrusionOk="0" h="2709333" w="237809">
                  <a:moveTo>
                    <a:pt x="0" y="0"/>
                  </a:moveTo>
                  <a:lnTo>
                    <a:pt x="237809" y="0"/>
                  </a:lnTo>
                  <a:lnTo>
                    <a:pt x="237809" y="2709333"/>
                  </a:lnTo>
                  <a:lnTo>
                    <a:pt x="0" y="2709333"/>
                  </a:lnTo>
                  <a:close/>
                </a:path>
              </a:pathLst>
            </a:custGeom>
            <a:solidFill>
              <a:srgbClr val="FFFFFF"/>
            </a:solidFill>
            <a:ln>
              <a:noFill/>
            </a:ln>
          </p:spPr>
        </p:sp>
        <p:sp>
          <p:nvSpPr>
            <p:cNvPr id="368" name="Google Shape;368;p12"/>
            <p:cNvSpPr txBox="1"/>
            <p:nvPr/>
          </p:nvSpPr>
          <p:spPr>
            <a:xfrm>
              <a:off x="0" y="-47625"/>
              <a:ext cx="2379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9" name="Google Shape;369;p12"/>
          <p:cNvGrpSpPr/>
          <p:nvPr/>
        </p:nvGrpSpPr>
        <p:grpSpPr>
          <a:xfrm>
            <a:off x="17259300" y="-180827"/>
            <a:ext cx="903283" cy="3039039"/>
            <a:chOff x="0" y="-47625"/>
            <a:chExt cx="237900" cy="800400"/>
          </a:xfrm>
        </p:grpSpPr>
        <p:sp>
          <p:nvSpPr>
            <p:cNvPr id="370" name="Google Shape;370;p12"/>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sp>
          <p:nvSpPr>
            <p:cNvPr id="371" name="Google Shape;371;p12"/>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2" name="Google Shape;372;p12"/>
          <p:cNvGrpSpPr/>
          <p:nvPr/>
        </p:nvGrpSpPr>
        <p:grpSpPr>
          <a:xfrm>
            <a:off x="17259300" y="8677123"/>
            <a:ext cx="903283" cy="1688487"/>
            <a:chOff x="0" y="-47624"/>
            <a:chExt cx="237900" cy="444701"/>
          </a:xfrm>
        </p:grpSpPr>
        <p:sp>
          <p:nvSpPr>
            <p:cNvPr id="373" name="Google Shape;373;p12"/>
            <p:cNvSpPr/>
            <p:nvPr/>
          </p:nvSpPr>
          <p:spPr>
            <a:xfrm>
              <a:off x="0" y="0"/>
              <a:ext cx="237809" cy="397077"/>
            </a:xfrm>
            <a:custGeom>
              <a:rect b="b" l="l" r="r" t="t"/>
              <a:pathLst>
                <a:path extrusionOk="0" h="752752" w="237809">
                  <a:moveTo>
                    <a:pt x="0" y="0"/>
                  </a:moveTo>
                  <a:lnTo>
                    <a:pt x="237809" y="0"/>
                  </a:lnTo>
                  <a:lnTo>
                    <a:pt x="237809" y="752752"/>
                  </a:lnTo>
                  <a:lnTo>
                    <a:pt x="0" y="752752"/>
                  </a:lnTo>
                  <a:close/>
                </a:path>
              </a:pathLst>
            </a:custGeom>
            <a:solidFill>
              <a:srgbClr val="797979"/>
            </a:solidFill>
            <a:ln>
              <a:noFill/>
            </a:ln>
          </p:spPr>
        </p:sp>
        <p:sp>
          <p:nvSpPr>
            <p:cNvPr id="374" name="Google Shape;374;p12"/>
            <p:cNvSpPr txBox="1"/>
            <p:nvPr/>
          </p:nvSpPr>
          <p:spPr>
            <a:xfrm>
              <a:off x="0" y="-47624"/>
              <a:ext cx="237900" cy="44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5" name="Google Shape;375;p12"/>
          <p:cNvGrpSpPr/>
          <p:nvPr/>
        </p:nvGrpSpPr>
        <p:grpSpPr>
          <a:xfrm rot="10800000">
            <a:off x="18162137" y="-67"/>
            <a:ext cx="145801" cy="10514968"/>
            <a:chOff x="0" y="-47625"/>
            <a:chExt cx="38400" cy="2769356"/>
          </a:xfrm>
        </p:grpSpPr>
        <p:sp>
          <p:nvSpPr>
            <p:cNvPr id="376" name="Google Shape;376;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77" name="Google Shape;377;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8" name="Google Shape;378;p12"/>
          <p:cNvGrpSpPr/>
          <p:nvPr/>
        </p:nvGrpSpPr>
        <p:grpSpPr>
          <a:xfrm rot="10800000">
            <a:off x="17186353" y="-67"/>
            <a:ext cx="145801" cy="10514968"/>
            <a:chOff x="0" y="-47625"/>
            <a:chExt cx="38400" cy="2769356"/>
          </a:xfrm>
        </p:grpSpPr>
        <p:sp>
          <p:nvSpPr>
            <p:cNvPr id="379" name="Google Shape;379;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80" name="Google Shape;380;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1" name="Google Shape;381;p12"/>
          <p:cNvGrpSpPr/>
          <p:nvPr/>
        </p:nvGrpSpPr>
        <p:grpSpPr>
          <a:xfrm rot="5400000">
            <a:off x="17764701" y="2352695"/>
            <a:ext cx="145801" cy="1156619"/>
            <a:chOff x="0" y="-47625"/>
            <a:chExt cx="38400" cy="304622"/>
          </a:xfrm>
        </p:grpSpPr>
        <p:sp>
          <p:nvSpPr>
            <p:cNvPr id="382" name="Google Shape;382;p12"/>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383" name="Google Shape;383;p12"/>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4" name="Google Shape;384;p12"/>
          <p:cNvGrpSpPr/>
          <p:nvPr/>
        </p:nvGrpSpPr>
        <p:grpSpPr>
          <a:xfrm rot="5400000">
            <a:off x="17764701" y="8279685"/>
            <a:ext cx="145801" cy="1156619"/>
            <a:chOff x="0" y="-47625"/>
            <a:chExt cx="38400" cy="304622"/>
          </a:xfrm>
        </p:grpSpPr>
        <p:sp>
          <p:nvSpPr>
            <p:cNvPr id="385" name="Google Shape;385;p12"/>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386" name="Google Shape;386;p12"/>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87" name="Google Shape;387;p12"/>
          <p:cNvSpPr txBox="1"/>
          <p:nvPr/>
        </p:nvSpPr>
        <p:spPr>
          <a:xfrm>
            <a:off x="6403482" y="2115502"/>
            <a:ext cx="52392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03</a:t>
            </a:r>
            <a:endParaRPr/>
          </a:p>
        </p:txBody>
      </p:sp>
      <p:sp>
        <p:nvSpPr>
          <p:cNvPr id="388" name="Google Shape;388;p12"/>
          <p:cNvSpPr txBox="1"/>
          <p:nvPr>
            <p:ph idx="1" type="subTitle"/>
          </p:nvPr>
        </p:nvSpPr>
        <p:spPr>
          <a:xfrm>
            <a:off x="6209908" y="8053408"/>
            <a:ext cx="59130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1">
  <p:cSld name="CUSTOM_10">
    <p:spTree>
      <p:nvGrpSpPr>
        <p:cNvPr id="389" name="Shape 389"/>
        <p:cNvGrpSpPr/>
        <p:nvPr/>
      </p:nvGrpSpPr>
      <p:grpSpPr>
        <a:xfrm>
          <a:off x="0" y="0"/>
          <a:ext cx="0" cy="0"/>
          <a:chOff x="0" y="0"/>
          <a:chExt cx="0" cy="0"/>
        </a:xfrm>
      </p:grpSpPr>
      <p:sp>
        <p:nvSpPr>
          <p:cNvPr id="390" name="Google Shape;390;p13"/>
          <p:cNvSpPr/>
          <p:nvPr/>
        </p:nvSpPr>
        <p:spPr>
          <a:xfrm rot="5400000">
            <a:off x="-549554" y="3643351"/>
            <a:ext cx="7193496" cy="6097612"/>
          </a:xfrm>
          <a:custGeom>
            <a:rect b="b" l="l" r="r" t="t"/>
            <a:pathLst>
              <a:path extrusionOk="0" h="1381895" w="1630254">
                <a:moveTo>
                  <a:pt x="0" y="0"/>
                </a:moveTo>
                <a:lnTo>
                  <a:pt x="1630254" y="0"/>
                </a:lnTo>
                <a:lnTo>
                  <a:pt x="1630254" y="1381895"/>
                </a:lnTo>
                <a:lnTo>
                  <a:pt x="0" y="1381895"/>
                </a:lnTo>
                <a:close/>
              </a:path>
            </a:pathLst>
          </a:custGeom>
          <a:solidFill>
            <a:srgbClr val="DDDEDA"/>
          </a:solidFill>
          <a:ln>
            <a:noFill/>
          </a:ln>
        </p:spPr>
      </p:sp>
      <p:sp>
        <p:nvSpPr>
          <p:cNvPr id="391" name="Google Shape;391;p13"/>
          <p:cNvSpPr/>
          <p:nvPr/>
        </p:nvSpPr>
        <p:spPr>
          <a:xfrm rot="5400000">
            <a:off x="5546446" y="3643351"/>
            <a:ext cx="7193496" cy="6097612"/>
          </a:xfrm>
          <a:custGeom>
            <a:rect b="b" l="l" r="r" t="t"/>
            <a:pathLst>
              <a:path extrusionOk="0" h="1381895" w="1630254">
                <a:moveTo>
                  <a:pt x="0" y="0"/>
                </a:moveTo>
                <a:lnTo>
                  <a:pt x="1630254" y="0"/>
                </a:lnTo>
                <a:lnTo>
                  <a:pt x="1630254" y="1381895"/>
                </a:lnTo>
                <a:lnTo>
                  <a:pt x="0" y="1381895"/>
                </a:lnTo>
                <a:close/>
              </a:path>
            </a:pathLst>
          </a:custGeom>
          <a:solidFill>
            <a:srgbClr val="DDDEDA"/>
          </a:solidFill>
          <a:ln>
            <a:noFill/>
          </a:ln>
        </p:spPr>
      </p:sp>
      <p:grpSp>
        <p:nvGrpSpPr>
          <p:cNvPr id="392" name="Google Shape;392;p13"/>
          <p:cNvGrpSpPr/>
          <p:nvPr/>
        </p:nvGrpSpPr>
        <p:grpSpPr>
          <a:xfrm rot="5400000">
            <a:off x="9161452" y="-6251986"/>
            <a:ext cx="145801" cy="18571648"/>
            <a:chOff x="0" y="-47625"/>
            <a:chExt cx="38400" cy="4891266"/>
          </a:xfrm>
        </p:grpSpPr>
        <p:sp>
          <p:nvSpPr>
            <p:cNvPr id="393" name="Google Shape;393;p1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394" name="Google Shape;394;p1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95" name="Google Shape;395;p13"/>
          <p:cNvGrpSpPr/>
          <p:nvPr/>
        </p:nvGrpSpPr>
        <p:grpSpPr>
          <a:xfrm rot="5400000">
            <a:off x="9161452" y="-8520317"/>
            <a:ext cx="145801" cy="18571648"/>
            <a:chOff x="0" y="-47625"/>
            <a:chExt cx="38400" cy="4891266"/>
          </a:xfrm>
        </p:grpSpPr>
        <p:sp>
          <p:nvSpPr>
            <p:cNvPr id="396" name="Google Shape;396;p1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397" name="Google Shape;397;p1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98" name="Google Shape;398;p13"/>
          <p:cNvSpPr/>
          <p:nvPr/>
        </p:nvSpPr>
        <p:spPr>
          <a:xfrm rot="5400000">
            <a:off x="11648065" y="3648967"/>
            <a:ext cx="7182257" cy="6097612"/>
          </a:xfrm>
          <a:custGeom>
            <a:rect b="b" l="l" r="r" t="t"/>
            <a:pathLst>
              <a:path extrusionOk="0" h="1381895" w="1627707">
                <a:moveTo>
                  <a:pt x="0" y="0"/>
                </a:moveTo>
                <a:lnTo>
                  <a:pt x="1627707" y="0"/>
                </a:lnTo>
                <a:lnTo>
                  <a:pt x="1627707" y="1381895"/>
                </a:lnTo>
                <a:lnTo>
                  <a:pt x="0" y="1381895"/>
                </a:lnTo>
                <a:close/>
              </a:path>
            </a:pathLst>
          </a:custGeom>
          <a:solidFill>
            <a:srgbClr val="DDDEDA"/>
          </a:solidFill>
          <a:ln>
            <a:noFill/>
          </a:ln>
        </p:spPr>
      </p:sp>
      <p:grpSp>
        <p:nvGrpSpPr>
          <p:cNvPr id="399" name="Google Shape;399;p13"/>
          <p:cNvGrpSpPr/>
          <p:nvPr/>
        </p:nvGrpSpPr>
        <p:grpSpPr>
          <a:xfrm rot="5400000">
            <a:off x="9161452" y="-5211927"/>
            <a:ext cx="145801" cy="18571648"/>
            <a:chOff x="0" y="-47625"/>
            <a:chExt cx="38400" cy="4891266"/>
          </a:xfrm>
        </p:grpSpPr>
        <p:sp>
          <p:nvSpPr>
            <p:cNvPr id="400" name="Google Shape;400;p1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401" name="Google Shape;401;p1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2" name="Google Shape;402;p13"/>
          <p:cNvGrpSpPr/>
          <p:nvPr/>
        </p:nvGrpSpPr>
        <p:grpSpPr>
          <a:xfrm rot="5400000">
            <a:off x="8697045" y="-5629040"/>
            <a:ext cx="893791" cy="18365720"/>
            <a:chOff x="0" y="0"/>
            <a:chExt cx="235549" cy="4968408"/>
          </a:xfrm>
        </p:grpSpPr>
        <p:sp>
          <p:nvSpPr>
            <p:cNvPr id="403" name="Google Shape;403;p13"/>
            <p:cNvSpPr/>
            <p:nvPr/>
          </p:nvSpPr>
          <p:spPr>
            <a:xfrm>
              <a:off x="0" y="0"/>
              <a:ext cx="235549" cy="4968408"/>
            </a:xfrm>
            <a:custGeom>
              <a:rect b="b" l="l" r="r" t="t"/>
              <a:pathLst>
                <a:path extrusionOk="0" h="4968408" w="235549">
                  <a:moveTo>
                    <a:pt x="0" y="0"/>
                  </a:moveTo>
                  <a:lnTo>
                    <a:pt x="235549" y="0"/>
                  </a:lnTo>
                  <a:lnTo>
                    <a:pt x="235549" y="4968408"/>
                  </a:lnTo>
                  <a:lnTo>
                    <a:pt x="0" y="4968408"/>
                  </a:lnTo>
                  <a:close/>
                </a:path>
              </a:pathLst>
            </a:custGeom>
            <a:solidFill>
              <a:srgbClr val="DC654E"/>
            </a:solidFill>
            <a:ln>
              <a:noFill/>
            </a:ln>
          </p:spPr>
        </p:sp>
        <p:sp>
          <p:nvSpPr>
            <p:cNvPr id="404" name="Google Shape;404;p13"/>
            <p:cNvSpPr txBox="1"/>
            <p:nvPr/>
          </p:nvSpPr>
          <p:spPr>
            <a:xfrm>
              <a:off x="1" y="65688"/>
              <a:ext cx="235500" cy="478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5" name="Google Shape;405;p13"/>
          <p:cNvGrpSpPr/>
          <p:nvPr/>
        </p:nvGrpSpPr>
        <p:grpSpPr>
          <a:xfrm rot="10800000">
            <a:off x="12119053" y="3033744"/>
            <a:ext cx="145801" cy="7434083"/>
            <a:chOff x="0" y="-47625"/>
            <a:chExt cx="38400" cy="1957935"/>
          </a:xfrm>
        </p:grpSpPr>
        <p:sp>
          <p:nvSpPr>
            <p:cNvPr id="406" name="Google Shape;406;p13"/>
            <p:cNvSpPr/>
            <p:nvPr/>
          </p:nvSpPr>
          <p:spPr>
            <a:xfrm>
              <a:off x="0" y="0"/>
              <a:ext cx="38376" cy="1910310"/>
            </a:xfrm>
            <a:custGeom>
              <a:rect b="b" l="l" r="r" t="t"/>
              <a:pathLst>
                <a:path extrusionOk="0" h="1910310" w="38376">
                  <a:moveTo>
                    <a:pt x="0" y="0"/>
                  </a:moveTo>
                  <a:lnTo>
                    <a:pt x="38376" y="0"/>
                  </a:lnTo>
                  <a:lnTo>
                    <a:pt x="38376" y="1910310"/>
                  </a:lnTo>
                  <a:lnTo>
                    <a:pt x="0" y="1910310"/>
                  </a:lnTo>
                  <a:close/>
                </a:path>
              </a:pathLst>
            </a:custGeom>
            <a:solidFill>
              <a:srgbClr val="272727"/>
            </a:solidFill>
            <a:ln>
              <a:noFill/>
            </a:ln>
          </p:spPr>
        </p:sp>
        <p:sp>
          <p:nvSpPr>
            <p:cNvPr id="407" name="Google Shape;407;p13"/>
            <p:cNvSpPr txBox="1"/>
            <p:nvPr/>
          </p:nvSpPr>
          <p:spPr>
            <a:xfrm>
              <a:off x="0" y="-47625"/>
              <a:ext cx="38400" cy="1957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8" name="Google Shape;408;p13"/>
          <p:cNvGrpSpPr/>
          <p:nvPr/>
        </p:nvGrpSpPr>
        <p:grpSpPr>
          <a:xfrm rot="10800000">
            <a:off x="6054143" y="3033744"/>
            <a:ext cx="145801" cy="7434083"/>
            <a:chOff x="0" y="-47625"/>
            <a:chExt cx="38400" cy="1957935"/>
          </a:xfrm>
        </p:grpSpPr>
        <p:sp>
          <p:nvSpPr>
            <p:cNvPr id="409" name="Google Shape;409;p13"/>
            <p:cNvSpPr/>
            <p:nvPr/>
          </p:nvSpPr>
          <p:spPr>
            <a:xfrm>
              <a:off x="0" y="0"/>
              <a:ext cx="38376" cy="1910310"/>
            </a:xfrm>
            <a:custGeom>
              <a:rect b="b" l="l" r="r" t="t"/>
              <a:pathLst>
                <a:path extrusionOk="0" h="1910310" w="38376">
                  <a:moveTo>
                    <a:pt x="0" y="0"/>
                  </a:moveTo>
                  <a:lnTo>
                    <a:pt x="38376" y="0"/>
                  </a:lnTo>
                  <a:lnTo>
                    <a:pt x="38376" y="1910310"/>
                  </a:lnTo>
                  <a:lnTo>
                    <a:pt x="0" y="1910310"/>
                  </a:lnTo>
                  <a:close/>
                </a:path>
              </a:pathLst>
            </a:custGeom>
            <a:solidFill>
              <a:srgbClr val="272727"/>
            </a:solidFill>
            <a:ln>
              <a:noFill/>
            </a:ln>
          </p:spPr>
        </p:sp>
        <p:sp>
          <p:nvSpPr>
            <p:cNvPr id="410" name="Google Shape;410;p13"/>
            <p:cNvSpPr txBox="1"/>
            <p:nvPr/>
          </p:nvSpPr>
          <p:spPr>
            <a:xfrm>
              <a:off x="0" y="-47625"/>
              <a:ext cx="38400" cy="1957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1" name="Google Shape;411;p13"/>
          <p:cNvGrpSpPr/>
          <p:nvPr/>
        </p:nvGrpSpPr>
        <p:grpSpPr>
          <a:xfrm>
            <a:off x="0" y="-180827"/>
            <a:ext cx="18288118" cy="873667"/>
            <a:chOff x="0" y="-47625"/>
            <a:chExt cx="4816592" cy="230100"/>
          </a:xfrm>
        </p:grpSpPr>
        <p:sp>
          <p:nvSpPr>
            <p:cNvPr id="412" name="Google Shape;412;p13"/>
            <p:cNvSpPr/>
            <p:nvPr/>
          </p:nvSpPr>
          <p:spPr>
            <a:xfrm>
              <a:off x="0" y="0"/>
              <a:ext cx="4816592" cy="182415"/>
            </a:xfrm>
            <a:custGeom>
              <a:rect b="b" l="l" r="r" t="t"/>
              <a:pathLst>
                <a:path extrusionOk="0" h="182415" w="4816592">
                  <a:moveTo>
                    <a:pt x="0" y="0"/>
                  </a:moveTo>
                  <a:lnTo>
                    <a:pt x="4816592" y="0"/>
                  </a:lnTo>
                  <a:lnTo>
                    <a:pt x="4816592" y="182415"/>
                  </a:lnTo>
                  <a:lnTo>
                    <a:pt x="0" y="182415"/>
                  </a:lnTo>
                  <a:close/>
                </a:path>
              </a:pathLst>
            </a:custGeom>
            <a:solidFill>
              <a:srgbClr val="797979"/>
            </a:solidFill>
            <a:ln>
              <a:noFill/>
            </a:ln>
          </p:spPr>
        </p:sp>
        <p:sp>
          <p:nvSpPr>
            <p:cNvPr id="413" name="Google Shape;413;p13"/>
            <p:cNvSpPr txBox="1"/>
            <p:nvPr/>
          </p:nvSpPr>
          <p:spPr>
            <a:xfrm>
              <a:off x="0" y="-47625"/>
              <a:ext cx="4816500" cy="230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14" name="Google Shape;414;p13"/>
          <p:cNvSpPr txBox="1"/>
          <p:nvPr>
            <p:ph type="title"/>
          </p:nvPr>
        </p:nvSpPr>
        <p:spPr>
          <a:xfrm>
            <a:off x="0" y="1272521"/>
            <a:ext cx="18288000" cy="11508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415" name="Google Shape;415;p13"/>
          <p:cNvSpPr txBox="1"/>
          <p:nvPr>
            <p:ph idx="1" type="body"/>
          </p:nvPr>
        </p:nvSpPr>
        <p:spPr>
          <a:xfrm>
            <a:off x="1255050" y="45521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16" name="Google Shape;416;p13"/>
          <p:cNvSpPr txBox="1"/>
          <p:nvPr>
            <p:ph idx="2" type="subTitle"/>
          </p:nvPr>
        </p:nvSpPr>
        <p:spPr>
          <a:xfrm>
            <a:off x="-43350" y="3412425"/>
            <a:ext cx="6097500" cy="3663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17" name="Google Shape;417;p13"/>
          <p:cNvSpPr txBox="1"/>
          <p:nvPr>
            <p:ph idx="3" type="subTitle"/>
          </p:nvPr>
        </p:nvSpPr>
        <p:spPr>
          <a:xfrm>
            <a:off x="6095250" y="3412425"/>
            <a:ext cx="6097500" cy="3663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18" name="Google Shape;418;p13"/>
          <p:cNvSpPr txBox="1"/>
          <p:nvPr>
            <p:ph idx="4" type="subTitle"/>
          </p:nvPr>
        </p:nvSpPr>
        <p:spPr>
          <a:xfrm>
            <a:off x="12264850" y="3412425"/>
            <a:ext cx="6097500" cy="3663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19" name="Google Shape;419;p13"/>
          <p:cNvSpPr txBox="1"/>
          <p:nvPr>
            <p:ph idx="5" type="body"/>
          </p:nvPr>
        </p:nvSpPr>
        <p:spPr>
          <a:xfrm>
            <a:off x="1255050" y="63797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0" name="Google Shape;420;p13"/>
          <p:cNvSpPr txBox="1"/>
          <p:nvPr>
            <p:ph idx="6" type="body"/>
          </p:nvPr>
        </p:nvSpPr>
        <p:spPr>
          <a:xfrm>
            <a:off x="1255050" y="82073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1" name="Google Shape;421;p13"/>
          <p:cNvSpPr txBox="1"/>
          <p:nvPr>
            <p:ph idx="7" type="body"/>
          </p:nvPr>
        </p:nvSpPr>
        <p:spPr>
          <a:xfrm>
            <a:off x="7409150" y="45521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2" name="Google Shape;422;p13"/>
          <p:cNvSpPr txBox="1"/>
          <p:nvPr>
            <p:ph idx="8" type="body"/>
          </p:nvPr>
        </p:nvSpPr>
        <p:spPr>
          <a:xfrm>
            <a:off x="7409150" y="63797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3" name="Google Shape;423;p13"/>
          <p:cNvSpPr txBox="1"/>
          <p:nvPr>
            <p:ph idx="9" type="body"/>
          </p:nvPr>
        </p:nvSpPr>
        <p:spPr>
          <a:xfrm>
            <a:off x="7409150" y="82073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4" name="Google Shape;424;p13"/>
          <p:cNvSpPr txBox="1"/>
          <p:nvPr>
            <p:ph idx="13" type="body"/>
          </p:nvPr>
        </p:nvSpPr>
        <p:spPr>
          <a:xfrm>
            <a:off x="13474050" y="45521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5" name="Google Shape;425;p13"/>
          <p:cNvSpPr txBox="1"/>
          <p:nvPr>
            <p:ph idx="14" type="body"/>
          </p:nvPr>
        </p:nvSpPr>
        <p:spPr>
          <a:xfrm>
            <a:off x="13474050" y="63797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6" name="Google Shape;426;p13"/>
          <p:cNvSpPr txBox="1"/>
          <p:nvPr>
            <p:ph idx="15" type="body"/>
          </p:nvPr>
        </p:nvSpPr>
        <p:spPr>
          <a:xfrm>
            <a:off x="13474050" y="82073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2">
  <p:cSld name="CUSTOM_11">
    <p:bg>
      <p:bgPr>
        <a:solidFill>
          <a:srgbClr val="DDDEDA"/>
        </a:solidFill>
      </p:bgPr>
    </p:bg>
    <p:spTree>
      <p:nvGrpSpPr>
        <p:cNvPr id="427" name="Shape 427"/>
        <p:cNvGrpSpPr/>
        <p:nvPr/>
      </p:nvGrpSpPr>
      <p:grpSpPr>
        <a:xfrm>
          <a:off x="0" y="0"/>
          <a:ext cx="0" cy="0"/>
          <a:chOff x="0" y="0"/>
          <a:chExt cx="0" cy="0"/>
        </a:xfrm>
      </p:grpSpPr>
      <p:grpSp>
        <p:nvGrpSpPr>
          <p:cNvPr id="428" name="Google Shape;428;p14"/>
          <p:cNvGrpSpPr/>
          <p:nvPr/>
        </p:nvGrpSpPr>
        <p:grpSpPr>
          <a:xfrm rot="10800000">
            <a:off x="5260206" y="-67"/>
            <a:ext cx="145801" cy="10514968"/>
            <a:chOff x="0" y="-47625"/>
            <a:chExt cx="38400" cy="2769356"/>
          </a:xfrm>
        </p:grpSpPr>
        <p:sp>
          <p:nvSpPr>
            <p:cNvPr id="429" name="Google Shape;429;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30" name="Google Shape;430;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1" name="Google Shape;431;p14"/>
          <p:cNvGrpSpPr/>
          <p:nvPr/>
        </p:nvGrpSpPr>
        <p:grpSpPr>
          <a:xfrm rot="10800000">
            <a:off x="17259207" y="-67"/>
            <a:ext cx="145801" cy="10514968"/>
            <a:chOff x="0" y="-47625"/>
            <a:chExt cx="38400" cy="2769356"/>
          </a:xfrm>
        </p:grpSpPr>
        <p:sp>
          <p:nvSpPr>
            <p:cNvPr id="432" name="Google Shape;432;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33" name="Google Shape;433;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4" name="Google Shape;434;p14"/>
          <p:cNvGrpSpPr/>
          <p:nvPr/>
        </p:nvGrpSpPr>
        <p:grpSpPr>
          <a:xfrm rot="10800000">
            <a:off x="12881901" y="-67"/>
            <a:ext cx="145801" cy="10514968"/>
            <a:chOff x="0" y="-47625"/>
            <a:chExt cx="38400" cy="2769356"/>
          </a:xfrm>
        </p:grpSpPr>
        <p:sp>
          <p:nvSpPr>
            <p:cNvPr id="435" name="Google Shape;435;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36" name="Google Shape;436;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37" name="Google Shape;437;p14"/>
          <p:cNvSpPr/>
          <p:nvPr/>
        </p:nvSpPr>
        <p:spPr>
          <a:xfrm>
            <a:off x="13027701" y="0"/>
            <a:ext cx="4232295" cy="10288692"/>
          </a:xfrm>
          <a:custGeom>
            <a:rect b="b" l="l" r="r" t="t"/>
            <a:pathLst>
              <a:path extrusionOk="0" h="2709333" w="1114495">
                <a:moveTo>
                  <a:pt x="0" y="0"/>
                </a:moveTo>
                <a:lnTo>
                  <a:pt x="1114495" y="0"/>
                </a:lnTo>
                <a:lnTo>
                  <a:pt x="1114495" y="2709333"/>
                </a:lnTo>
                <a:lnTo>
                  <a:pt x="0" y="2709333"/>
                </a:lnTo>
                <a:close/>
              </a:path>
            </a:pathLst>
          </a:custGeom>
          <a:solidFill>
            <a:srgbClr val="FFFFFF"/>
          </a:solidFill>
          <a:ln>
            <a:noFill/>
          </a:ln>
        </p:spPr>
      </p:sp>
      <p:sp>
        <p:nvSpPr>
          <p:cNvPr id="438" name="Google Shape;438;p14"/>
          <p:cNvSpPr/>
          <p:nvPr/>
        </p:nvSpPr>
        <p:spPr>
          <a:xfrm>
            <a:off x="-124200" y="5167026"/>
            <a:ext cx="1080225" cy="5119122"/>
          </a:xfrm>
          <a:custGeom>
            <a:rect b="b" l="l" r="r" t="t"/>
            <a:pathLst>
              <a:path extrusionOk="0" h="1445059" w="284457">
                <a:moveTo>
                  <a:pt x="0" y="0"/>
                </a:moveTo>
                <a:lnTo>
                  <a:pt x="284457" y="0"/>
                </a:lnTo>
                <a:lnTo>
                  <a:pt x="284457" y="1445059"/>
                </a:lnTo>
                <a:lnTo>
                  <a:pt x="0" y="1445059"/>
                </a:lnTo>
                <a:close/>
              </a:path>
            </a:pathLst>
          </a:custGeom>
          <a:solidFill>
            <a:srgbClr val="DC654E"/>
          </a:solidFill>
          <a:ln>
            <a:noFill/>
          </a:ln>
        </p:spPr>
      </p:sp>
      <p:grpSp>
        <p:nvGrpSpPr>
          <p:cNvPr id="439" name="Google Shape;439;p14"/>
          <p:cNvGrpSpPr/>
          <p:nvPr/>
        </p:nvGrpSpPr>
        <p:grpSpPr>
          <a:xfrm rot="10800000">
            <a:off x="17404995" y="335"/>
            <a:ext cx="1080055" cy="2202305"/>
            <a:chOff x="0" y="-47624"/>
            <a:chExt cx="284457" cy="1492683"/>
          </a:xfrm>
        </p:grpSpPr>
        <p:sp>
          <p:nvSpPr>
            <p:cNvPr id="440" name="Google Shape;440;p14"/>
            <p:cNvSpPr/>
            <p:nvPr/>
          </p:nvSpPr>
          <p:spPr>
            <a:xfrm>
              <a:off x="0" y="0"/>
              <a:ext cx="284457" cy="1445059"/>
            </a:xfrm>
            <a:custGeom>
              <a:rect b="b" l="l" r="r" t="t"/>
              <a:pathLst>
                <a:path extrusionOk="0" h="1445059" w="284457">
                  <a:moveTo>
                    <a:pt x="0" y="0"/>
                  </a:moveTo>
                  <a:lnTo>
                    <a:pt x="284457" y="0"/>
                  </a:lnTo>
                  <a:lnTo>
                    <a:pt x="284457" y="1445059"/>
                  </a:lnTo>
                  <a:lnTo>
                    <a:pt x="0" y="1445059"/>
                  </a:lnTo>
                  <a:close/>
                </a:path>
              </a:pathLst>
            </a:custGeom>
            <a:solidFill>
              <a:srgbClr val="DC654E"/>
            </a:solidFill>
            <a:ln>
              <a:noFill/>
            </a:ln>
          </p:spPr>
        </p:sp>
        <p:sp>
          <p:nvSpPr>
            <p:cNvPr id="441" name="Google Shape;441;p14"/>
            <p:cNvSpPr txBox="1"/>
            <p:nvPr/>
          </p:nvSpPr>
          <p:spPr>
            <a:xfrm>
              <a:off x="2" y="-47624"/>
              <a:ext cx="284400" cy="584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42" name="Google Shape;442;p14"/>
          <p:cNvSpPr/>
          <p:nvPr/>
        </p:nvSpPr>
        <p:spPr>
          <a:xfrm>
            <a:off x="-124200" y="-76"/>
            <a:ext cx="1080225" cy="2424086"/>
          </a:xfrm>
          <a:custGeom>
            <a:rect b="b" l="l" r="r" t="t"/>
            <a:pathLst>
              <a:path extrusionOk="0" h="1445059" w="284457">
                <a:moveTo>
                  <a:pt x="0" y="0"/>
                </a:moveTo>
                <a:lnTo>
                  <a:pt x="284457" y="0"/>
                </a:lnTo>
                <a:lnTo>
                  <a:pt x="284457" y="1445059"/>
                </a:lnTo>
                <a:lnTo>
                  <a:pt x="0" y="1445059"/>
                </a:lnTo>
                <a:close/>
              </a:path>
            </a:pathLst>
          </a:custGeom>
          <a:solidFill>
            <a:srgbClr val="FFFFFF"/>
          </a:solidFill>
          <a:ln>
            <a:noFill/>
          </a:ln>
        </p:spPr>
      </p:sp>
      <p:sp>
        <p:nvSpPr>
          <p:cNvPr id="443" name="Google Shape;443;p14"/>
          <p:cNvSpPr/>
          <p:nvPr/>
        </p:nvSpPr>
        <p:spPr>
          <a:xfrm rot="10800000">
            <a:off x="17404825" y="5168114"/>
            <a:ext cx="1080225" cy="5173311"/>
          </a:xfrm>
          <a:custGeom>
            <a:rect b="b" l="l" r="r" t="t"/>
            <a:pathLst>
              <a:path extrusionOk="0" h="1445059" w="284457">
                <a:moveTo>
                  <a:pt x="0" y="0"/>
                </a:moveTo>
                <a:lnTo>
                  <a:pt x="284457" y="0"/>
                </a:lnTo>
                <a:lnTo>
                  <a:pt x="284457" y="1445059"/>
                </a:lnTo>
                <a:lnTo>
                  <a:pt x="0" y="1445059"/>
                </a:lnTo>
                <a:close/>
              </a:path>
            </a:pathLst>
          </a:custGeom>
          <a:solidFill>
            <a:srgbClr val="FFFFFF"/>
          </a:solidFill>
          <a:ln>
            <a:noFill/>
          </a:ln>
        </p:spPr>
      </p:sp>
      <p:grpSp>
        <p:nvGrpSpPr>
          <p:cNvPr id="444" name="Google Shape;444;p14"/>
          <p:cNvGrpSpPr/>
          <p:nvPr/>
        </p:nvGrpSpPr>
        <p:grpSpPr>
          <a:xfrm>
            <a:off x="-124203" y="2244659"/>
            <a:ext cx="1080055" cy="2922854"/>
            <a:chOff x="0" y="-47625"/>
            <a:chExt cx="284457" cy="769800"/>
          </a:xfrm>
        </p:grpSpPr>
        <p:sp>
          <p:nvSpPr>
            <p:cNvPr id="445" name="Google Shape;445;p14"/>
            <p:cNvSpPr/>
            <p:nvPr/>
          </p:nvSpPr>
          <p:spPr>
            <a:xfrm>
              <a:off x="0" y="0"/>
              <a:ext cx="284457" cy="722054"/>
            </a:xfrm>
            <a:custGeom>
              <a:rect b="b" l="l" r="r" t="t"/>
              <a:pathLst>
                <a:path extrusionOk="0" h="722054" w="284457">
                  <a:moveTo>
                    <a:pt x="0" y="0"/>
                  </a:moveTo>
                  <a:lnTo>
                    <a:pt x="284457" y="0"/>
                  </a:lnTo>
                  <a:lnTo>
                    <a:pt x="284457" y="722054"/>
                  </a:lnTo>
                  <a:lnTo>
                    <a:pt x="0" y="722054"/>
                  </a:lnTo>
                  <a:close/>
                </a:path>
              </a:pathLst>
            </a:custGeom>
            <a:solidFill>
              <a:srgbClr val="797979"/>
            </a:solidFill>
            <a:ln>
              <a:noFill/>
            </a:ln>
          </p:spPr>
        </p:sp>
        <p:sp>
          <p:nvSpPr>
            <p:cNvPr id="446" name="Google Shape;446;p14"/>
            <p:cNvSpPr txBox="1"/>
            <p:nvPr/>
          </p:nvSpPr>
          <p:spPr>
            <a:xfrm>
              <a:off x="0" y="-47625"/>
              <a:ext cx="284400" cy="769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7" name="Google Shape;447;p14"/>
          <p:cNvGrpSpPr/>
          <p:nvPr/>
        </p:nvGrpSpPr>
        <p:grpSpPr>
          <a:xfrm rot="10800000">
            <a:off x="17405002" y="1995833"/>
            <a:ext cx="1080055" cy="7195505"/>
            <a:chOff x="0" y="-47625"/>
            <a:chExt cx="284457" cy="1895100"/>
          </a:xfrm>
        </p:grpSpPr>
        <p:sp>
          <p:nvSpPr>
            <p:cNvPr id="448" name="Google Shape;448;p14"/>
            <p:cNvSpPr/>
            <p:nvPr/>
          </p:nvSpPr>
          <p:spPr>
            <a:xfrm>
              <a:off x="0" y="0"/>
              <a:ext cx="284457" cy="1847331"/>
            </a:xfrm>
            <a:custGeom>
              <a:rect b="b" l="l" r="r" t="t"/>
              <a:pathLst>
                <a:path extrusionOk="0" h="1847331" w="284457">
                  <a:moveTo>
                    <a:pt x="0" y="0"/>
                  </a:moveTo>
                  <a:lnTo>
                    <a:pt x="284457" y="0"/>
                  </a:lnTo>
                  <a:lnTo>
                    <a:pt x="284457" y="1847331"/>
                  </a:lnTo>
                  <a:lnTo>
                    <a:pt x="0" y="1847331"/>
                  </a:lnTo>
                  <a:close/>
                </a:path>
              </a:pathLst>
            </a:custGeom>
            <a:solidFill>
              <a:srgbClr val="797979"/>
            </a:solidFill>
            <a:ln>
              <a:noFill/>
            </a:ln>
          </p:spPr>
        </p:sp>
        <p:sp>
          <p:nvSpPr>
            <p:cNvPr id="449" name="Google Shape;449;p14"/>
            <p:cNvSpPr txBox="1"/>
            <p:nvPr/>
          </p:nvSpPr>
          <p:spPr>
            <a:xfrm>
              <a:off x="0" y="-47625"/>
              <a:ext cx="284400" cy="189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0" name="Google Shape;450;p14"/>
          <p:cNvGrpSpPr/>
          <p:nvPr/>
        </p:nvGrpSpPr>
        <p:grpSpPr>
          <a:xfrm rot="10800000">
            <a:off x="882899" y="-67"/>
            <a:ext cx="145801" cy="10514968"/>
            <a:chOff x="0" y="-47625"/>
            <a:chExt cx="38400" cy="2769356"/>
          </a:xfrm>
        </p:grpSpPr>
        <p:sp>
          <p:nvSpPr>
            <p:cNvPr id="451" name="Google Shape;451;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52" name="Google Shape;452;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3" name="Google Shape;453;p14"/>
          <p:cNvSpPr/>
          <p:nvPr/>
        </p:nvSpPr>
        <p:spPr>
          <a:xfrm>
            <a:off x="1028700" y="0"/>
            <a:ext cx="4231500" cy="3429000"/>
          </a:xfrm>
          <a:prstGeom prst="rect">
            <a:avLst/>
          </a:prstGeom>
          <a:solidFill>
            <a:srgbClr val="797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4"/>
          <p:cNvSpPr/>
          <p:nvPr>
            <p:ph idx="2" type="pic"/>
          </p:nvPr>
        </p:nvSpPr>
        <p:spPr>
          <a:xfrm>
            <a:off x="13027750" y="5600"/>
            <a:ext cx="4231500" cy="3356100"/>
          </a:xfrm>
          <a:prstGeom prst="rect">
            <a:avLst/>
          </a:prstGeom>
          <a:noFill/>
          <a:ln>
            <a:noFill/>
          </a:ln>
        </p:spPr>
      </p:sp>
      <p:sp>
        <p:nvSpPr>
          <p:cNvPr id="455" name="Google Shape;455;p14"/>
          <p:cNvSpPr/>
          <p:nvPr>
            <p:ph idx="3" type="pic"/>
          </p:nvPr>
        </p:nvSpPr>
        <p:spPr>
          <a:xfrm>
            <a:off x="1023575" y="3509000"/>
            <a:ext cx="4231500" cy="3276300"/>
          </a:xfrm>
          <a:prstGeom prst="rect">
            <a:avLst/>
          </a:prstGeom>
          <a:noFill/>
          <a:ln>
            <a:noFill/>
          </a:ln>
        </p:spPr>
      </p:sp>
      <p:sp>
        <p:nvSpPr>
          <p:cNvPr id="456" name="Google Shape;456;p14"/>
          <p:cNvSpPr/>
          <p:nvPr>
            <p:ph idx="4" type="pic"/>
          </p:nvPr>
        </p:nvSpPr>
        <p:spPr>
          <a:xfrm>
            <a:off x="13027750" y="3509000"/>
            <a:ext cx="4231500" cy="3276300"/>
          </a:xfrm>
          <a:prstGeom prst="rect">
            <a:avLst/>
          </a:prstGeom>
          <a:noFill/>
          <a:ln>
            <a:noFill/>
          </a:ln>
        </p:spPr>
      </p:sp>
      <p:sp>
        <p:nvSpPr>
          <p:cNvPr id="457" name="Google Shape;457;p14"/>
          <p:cNvSpPr/>
          <p:nvPr>
            <p:ph idx="5" type="pic"/>
          </p:nvPr>
        </p:nvSpPr>
        <p:spPr>
          <a:xfrm>
            <a:off x="1023575" y="6932600"/>
            <a:ext cx="4231500" cy="3356100"/>
          </a:xfrm>
          <a:prstGeom prst="rect">
            <a:avLst/>
          </a:prstGeom>
          <a:noFill/>
          <a:ln>
            <a:noFill/>
          </a:ln>
        </p:spPr>
      </p:sp>
      <p:sp>
        <p:nvSpPr>
          <p:cNvPr id="458" name="Google Shape;458;p14"/>
          <p:cNvSpPr/>
          <p:nvPr>
            <p:ph idx="6" type="pic"/>
          </p:nvPr>
        </p:nvSpPr>
        <p:spPr>
          <a:xfrm>
            <a:off x="13027750" y="6932600"/>
            <a:ext cx="4231500" cy="3356100"/>
          </a:xfrm>
          <a:prstGeom prst="rect">
            <a:avLst/>
          </a:prstGeom>
          <a:noFill/>
          <a:ln>
            <a:noFill/>
          </a:ln>
        </p:spPr>
      </p:sp>
      <p:grpSp>
        <p:nvGrpSpPr>
          <p:cNvPr id="459" name="Google Shape;459;p14"/>
          <p:cNvGrpSpPr/>
          <p:nvPr/>
        </p:nvGrpSpPr>
        <p:grpSpPr>
          <a:xfrm rot="5400000">
            <a:off x="3178313" y="4562250"/>
            <a:ext cx="145801" cy="4591591"/>
            <a:chOff x="0" y="-47625"/>
            <a:chExt cx="38400" cy="1209300"/>
          </a:xfrm>
        </p:grpSpPr>
        <p:sp>
          <p:nvSpPr>
            <p:cNvPr id="460" name="Google Shape;460;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61" name="Google Shape;461;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2" name="Google Shape;462;p14"/>
          <p:cNvGrpSpPr/>
          <p:nvPr/>
        </p:nvGrpSpPr>
        <p:grpSpPr>
          <a:xfrm rot="5400000">
            <a:off x="15177314" y="4562250"/>
            <a:ext cx="145801" cy="4591591"/>
            <a:chOff x="0" y="-47625"/>
            <a:chExt cx="38400" cy="1209300"/>
          </a:xfrm>
        </p:grpSpPr>
        <p:sp>
          <p:nvSpPr>
            <p:cNvPr id="463" name="Google Shape;463;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64" name="Google Shape;464;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5" name="Google Shape;465;p14"/>
          <p:cNvGrpSpPr/>
          <p:nvPr/>
        </p:nvGrpSpPr>
        <p:grpSpPr>
          <a:xfrm rot="5400000">
            <a:off x="3178313" y="1133250"/>
            <a:ext cx="145801" cy="4591591"/>
            <a:chOff x="0" y="-47625"/>
            <a:chExt cx="38400" cy="1209300"/>
          </a:xfrm>
        </p:grpSpPr>
        <p:sp>
          <p:nvSpPr>
            <p:cNvPr id="466" name="Google Shape;466;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67" name="Google Shape;467;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8" name="Google Shape;468;p14"/>
          <p:cNvGrpSpPr/>
          <p:nvPr/>
        </p:nvGrpSpPr>
        <p:grpSpPr>
          <a:xfrm rot="5400000">
            <a:off x="15177314" y="1133250"/>
            <a:ext cx="145801" cy="4591591"/>
            <a:chOff x="0" y="-47625"/>
            <a:chExt cx="38400" cy="1209300"/>
          </a:xfrm>
        </p:grpSpPr>
        <p:sp>
          <p:nvSpPr>
            <p:cNvPr id="469" name="Google Shape;469;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70" name="Google Shape;470;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71" name="Google Shape;471;p14"/>
          <p:cNvSpPr/>
          <p:nvPr/>
        </p:nvSpPr>
        <p:spPr>
          <a:xfrm rot="5400000">
            <a:off x="379357" y="1849015"/>
            <a:ext cx="145733" cy="1152953"/>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2" name="Google Shape;472;p14"/>
          <p:cNvSpPr/>
          <p:nvPr/>
        </p:nvSpPr>
        <p:spPr>
          <a:xfrm rot="5400000">
            <a:off x="17838188" y="1420898"/>
            <a:ext cx="145733" cy="1151088"/>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3" name="Google Shape;473;p14"/>
          <p:cNvSpPr/>
          <p:nvPr/>
        </p:nvSpPr>
        <p:spPr>
          <a:xfrm rot="5400000">
            <a:off x="17838188" y="8434973"/>
            <a:ext cx="145733" cy="1151088"/>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4" name="Google Shape;474;p14"/>
          <p:cNvSpPr/>
          <p:nvPr/>
        </p:nvSpPr>
        <p:spPr>
          <a:xfrm rot="5400000">
            <a:off x="377958" y="4589166"/>
            <a:ext cx="145733" cy="1155752"/>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5" name="Google Shape;475;p14"/>
          <p:cNvSpPr/>
          <p:nvPr>
            <p:ph idx="7" type="pic"/>
          </p:nvPr>
        </p:nvSpPr>
        <p:spPr>
          <a:xfrm>
            <a:off x="1023575" y="-7000"/>
            <a:ext cx="4231500" cy="3356100"/>
          </a:xfrm>
          <a:prstGeom prst="rect">
            <a:avLst/>
          </a:prstGeom>
          <a:noFill/>
          <a:ln>
            <a:noFill/>
          </a:ln>
        </p:spPr>
      </p:sp>
      <p:sp>
        <p:nvSpPr>
          <p:cNvPr id="476" name="Google Shape;476;p14"/>
          <p:cNvSpPr txBox="1"/>
          <p:nvPr>
            <p:ph idx="1" type="body"/>
          </p:nvPr>
        </p:nvSpPr>
        <p:spPr>
          <a:xfrm>
            <a:off x="5808225" y="1444250"/>
            <a:ext cx="3500700" cy="1276200"/>
          </a:xfrm>
          <a:prstGeom prst="rect">
            <a:avLst/>
          </a:prstGeom>
          <a:noFill/>
          <a:ln>
            <a:noFill/>
          </a:ln>
        </p:spPr>
        <p:txBody>
          <a:bodyPr anchorCtr="0" anchor="t" bIns="0" lIns="0" spcFirstLastPara="1" rIns="0" wrap="square" tIns="0">
            <a:noAutofit/>
          </a:bodyPr>
          <a:lstStyle>
            <a:lvl1pPr indent="-355600" lvl="0" marL="457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77" name="Google Shape;477;p14"/>
          <p:cNvSpPr txBox="1"/>
          <p:nvPr>
            <p:ph idx="8" type="subTitle"/>
          </p:nvPr>
        </p:nvSpPr>
        <p:spPr>
          <a:xfrm>
            <a:off x="5808225" y="446930"/>
            <a:ext cx="3500700" cy="366300"/>
          </a:xfrm>
          <a:prstGeom prst="rect">
            <a:avLst/>
          </a:prstGeom>
        </p:spPr>
        <p:txBody>
          <a:bodyPr anchorCtr="0" anchor="t" bIns="0" lIns="0" spcFirstLastPara="1" rIns="0" wrap="square" tIns="0">
            <a:noAutofit/>
          </a:bodyPr>
          <a:lstStyle>
            <a:lvl1pPr lvl="0" rtl="0">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78" name="Google Shape;478;p14"/>
          <p:cNvSpPr txBox="1"/>
          <p:nvPr>
            <p:ph idx="9" type="subTitle"/>
          </p:nvPr>
        </p:nvSpPr>
        <p:spPr>
          <a:xfrm>
            <a:off x="5808225" y="936700"/>
            <a:ext cx="3474300" cy="366300"/>
          </a:xfrm>
          <a:prstGeom prst="rect">
            <a:avLst/>
          </a:prstGeom>
        </p:spPr>
        <p:txBody>
          <a:bodyPr anchorCtr="0" anchor="t" bIns="0" lIns="0" spcFirstLastPara="1" rIns="0" wrap="square" tIns="0">
            <a:noAutofit/>
          </a:bodyPr>
          <a:lstStyle>
            <a:lvl1pPr lvl="0" rtl="0">
              <a:spcBef>
                <a:spcPts val="640"/>
              </a:spcBef>
              <a:spcAft>
                <a:spcPts val="0"/>
              </a:spcAft>
              <a:buClr>
                <a:srgbClr val="DC654E"/>
              </a:buClr>
              <a:buSzPts val="2000"/>
              <a:buNone/>
              <a:defRPr sz="2000">
                <a:solidFill>
                  <a:srgbClr val="DC654E"/>
                </a:solidFill>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79" name="Google Shape;479;p14"/>
          <p:cNvSpPr txBox="1"/>
          <p:nvPr>
            <p:ph idx="13" type="body"/>
          </p:nvPr>
        </p:nvSpPr>
        <p:spPr>
          <a:xfrm>
            <a:off x="5808225" y="5004063"/>
            <a:ext cx="3500700" cy="1276200"/>
          </a:xfrm>
          <a:prstGeom prst="rect">
            <a:avLst/>
          </a:prstGeom>
          <a:noFill/>
          <a:ln>
            <a:noFill/>
          </a:ln>
        </p:spPr>
        <p:txBody>
          <a:bodyPr anchorCtr="0" anchor="t" bIns="0" lIns="0" spcFirstLastPara="1" rIns="0" wrap="square" tIns="0">
            <a:noAutofit/>
          </a:bodyPr>
          <a:lstStyle>
            <a:lvl1pPr indent="-355600" lvl="0" marL="457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0" name="Google Shape;480;p14"/>
          <p:cNvSpPr txBox="1"/>
          <p:nvPr>
            <p:ph idx="14" type="subTitle"/>
          </p:nvPr>
        </p:nvSpPr>
        <p:spPr>
          <a:xfrm>
            <a:off x="5808225" y="4006742"/>
            <a:ext cx="3500700" cy="366300"/>
          </a:xfrm>
          <a:prstGeom prst="rect">
            <a:avLst/>
          </a:prstGeom>
        </p:spPr>
        <p:txBody>
          <a:bodyPr anchorCtr="0" anchor="t" bIns="0" lIns="0" spcFirstLastPara="1" rIns="0" wrap="square" tIns="0">
            <a:noAutofit/>
          </a:bodyPr>
          <a:lstStyle>
            <a:lvl1pPr lvl="0" rtl="0">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1" name="Google Shape;481;p14"/>
          <p:cNvSpPr txBox="1"/>
          <p:nvPr>
            <p:ph idx="15" type="subTitle"/>
          </p:nvPr>
        </p:nvSpPr>
        <p:spPr>
          <a:xfrm>
            <a:off x="5808225" y="4496513"/>
            <a:ext cx="3474300" cy="366300"/>
          </a:xfrm>
          <a:prstGeom prst="rect">
            <a:avLst/>
          </a:prstGeom>
        </p:spPr>
        <p:txBody>
          <a:bodyPr anchorCtr="0" anchor="t" bIns="0" lIns="0" spcFirstLastPara="1" rIns="0" wrap="square" tIns="0">
            <a:noAutofit/>
          </a:bodyPr>
          <a:lstStyle>
            <a:lvl1pPr lvl="0" rtl="0">
              <a:spcBef>
                <a:spcPts val="640"/>
              </a:spcBef>
              <a:spcAft>
                <a:spcPts val="0"/>
              </a:spcAft>
              <a:buClr>
                <a:srgbClr val="DC654E"/>
              </a:buClr>
              <a:buSzPts val="2000"/>
              <a:buNone/>
              <a:defRPr sz="2000">
                <a:solidFill>
                  <a:srgbClr val="DC654E"/>
                </a:solidFill>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2" name="Google Shape;482;p14"/>
          <p:cNvSpPr txBox="1"/>
          <p:nvPr>
            <p:ph idx="16" type="body"/>
          </p:nvPr>
        </p:nvSpPr>
        <p:spPr>
          <a:xfrm>
            <a:off x="5808225" y="8433050"/>
            <a:ext cx="3500700" cy="1276200"/>
          </a:xfrm>
          <a:prstGeom prst="rect">
            <a:avLst/>
          </a:prstGeom>
          <a:noFill/>
          <a:ln>
            <a:noFill/>
          </a:ln>
        </p:spPr>
        <p:txBody>
          <a:bodyPr anchorCtr="0" anchor="t" bIns="0" lIns="0" spcFirstLastPara="1" rIns="0" wrap="square" tIns="0">
            <a:noAutofit/>
          </a:bodyPr>
          <a:lstStyle>
            <a:lvl1pPr indent="-355600" lvl="0" marL="457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3" name="Google Shape;483;p14"/>
          <p:cNvSpPr txBox="1"/>
          <p:nvPr>
            <p:ph idx="17" type="subTitle"/>
          </p:nvPr>
        </p:nvSpPr>
        <p:spPr>
          <a:xfrm>
            <a:off x="5808225" y="7435730"/>
            <a:ext cx="3500700" cy="366300"/>
          </a:xfrm>
          <a:prstGeom prst="rect">
            <a:avLst/>
          </a:prstGeom>
        </p:spPr>
        <p:txBody>
          <a:bodyPr anchorCtr="0" anchor="t" bIns="0" lIns="0" spcFirstLastPara="1" rIns="0" wrap="square" tIns="0">
            <a:noAutofit/>
          </a:bodyPr>
          <a:lstStyle>
            <a:lvl1pPr lvl="0" rtl="0">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4" name="Google Shape;484;p14"/>
          <p:cNvSpPr txBox="1"/>
          <p:nvPr>
            <p:ph idx="18" type="subTitle"/>
          </p:nvPr>
        </p:nvSpPr>
        <p:spPr>
          <a:xfrm>
            <a:off x="5808225" y="7925500"/>
            <a:ext cx="3474300" cy="366300"/>
          </a:xfrm>
          <a:prstGeom prst="rect">
            <a:avLst/>
          </a:prstGeom>
        </p:spPr>
        <p:txBody>
          <a:bodyPr anchorCtr="0" anchor="t" bIns="0" lIns="0" spcFirstLastPara="1" rIns="0" wrap="square" tIns="0">
            <a:noAutofit/>
          </a:bodyPr>
          <a:lstStyle>
            <a:lvl1pPr lvl="0" rtl="0">
              <a:spcBef>
                <a:spcPts val="640"/>
              </a:spcBef>
              <a:spcAft>
                <a:spcPts val="0"/>
              </a:spcAft>
              <a:buClr>
                <a:srgbClr val="DC654E"/>
              </a:buClr>
              <a:buSzPts val="2000"/>
              <a:buNone/>
              <a:defRPr sz="2000">
                <a:solidFill>
                  <a:srgbClr val="DC654E"/>
                </a:solidFill>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5" name="Google Shape;485;p14"/>
          <p:cNvSpPr txBox="1"/>
          <p:nvPr>
            <p:ph idx="19" type="body"/>
          </p:nvPr>
        </p:nvSpPr>
        <p:spPr>
          <a:xfrm>
            <a:off x="8952450" y="1444250"/>
            <a:ext cx="3500700" cy="1276200"/>
          </a:xfrm>
          <a:prstGeom prst="rect">
            <a:avLst/>
          </a:prstGeom>
          <a:noFill/>
          <a:ln>
            <a:noFill/>
          </a:ln>
        </p:spPr>
        <p:txBody>
          <a:bodyPr anchorCtr="0" anchor="t" bIns="0" lIns="0" spcFirstLastPara="1" rIns="0" wrap="square" tIns="0">
            <a:noAutofit/>
          </a:bodyPr>
          <a:lstStyle>
            <a:lvl1pPr indent="-355600" lvl="0" marL="457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6" name="Google Shape;486;p14"/>
          <p:cNvSpPr txBox="1"/>
          <p:nvPr>
            <p:ph idx="20" type="subTitle"/>
          </p:nvPr>
        </p:nvSpPr>
        <p:spPr>
          <a:xfrm>
            <a:off x="8952450" y="446930"/>
            <a:ext cx="3500700" cy="366300"/>
          </a:xfrm>
          <a:prstGeom prst="rect">
            <a:avLst/>
          </a:prstGeom>
        </p:spPr>
        <p:txBody>
          <a:bodyPr anchorCtr="0" anchor="t" bIns="0" lIns="0" spcFirstLastPara="1" rIns="0" wrap="square" tIns="0">
            <a:noAutofit/>
          </a:bodyPr>
          <a:lstStyle>
            <a:lvl1pPr lvl="0" rtl="0" algn="r">
              <a:spcBef>
                <a:spcPts val="640"/>
              </a:spcBef>
              <a:spcAft>
                <a:spcPts val="0"/>
              </a:spcAft>
              <a:buSzPts val="3000"/>
              <a:buNone/>
              <a:defRPr b="1" sz="3000"/>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87" name="Google Shape;487;p14"/>
          <p:cNvSpPr txBox="1"/>
          <p:nvPr>
            <p:ph idx="21" type="subTitle"/>
          </p:nvPr>
        </p:nvSpPr>
        <p:spPr>
          <a:xfrm>
            <a:off x="8978850" y="936700"/>
            <a:ext cx="3474300" cy="366300"/>
          </a:xfrm>
          <a:prstGeom prst="rect">
            <a:avLst/>
          </a:prstGeom>
        </p:spPr>
        <p:txBody>
          <a:bodyPr anchorCtr="0" anchor="t" bIns="0" lIns="0" spcFirstLastPara="1" rIns="0" wrap="square" tIns="0">
            <a:noAutofit/>
          </a:bodyPr>
          <a:lstStyle>
            <a:lvl1pPr lvl="0" rtl="0" algn="r">
              <a:spcBef>
                <a:spcPts val="640"/>
              </a:spcBef>
              <a:spcAft>
                <a:spcPts val="0"/>
              </a:spcAft>
              <a:buClr>
                <a:srgbClr val="DC654E"/>
              </a:buClr>
              <a:buSzPts val="2000"/>
              <a:buNone/>
              <a:defRPr sz="2000">
                <a:solidFill>
                  <a:srgbClr val="DC654E"/>
                </a:solidFill>
              </a:defRPr>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88" name="Google Shape;488;p14"/>
          <p:cNvSpPr txBox="1"/>
          <p:nvPr>
            <p:ph idx="22" type="body"/>
          </p:nvPr>
        </p:nvSpPr>
        <p:spPr>
          <a:xfrm>
            <a:off x="8952450" y="5027600"/>
            <a:ext cx="3500700" cy="1276200"/>
          </a:xfrm>
          <a:prstGeom prst="rect">
            <a:avLst/>
          </a:prstGeom>
          <a:noFill/>
          <a:ln>
            <a:noFill/>
          </a:ln>
        </p:spPr>
        <p:txBody>
          <a:bodyPr anchorCtr="0" anchor="t" bIns="0" lIns="0" spcFirstLastPara="1" rIns="0" wrap="square" tIns="0">
            <a:noAutofit/>
          </a:bodyPr>
          <a:lstStyle>
            <a:lvl1pPr indent="-355600" lvl="0" marL="457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9" name="Google Shape;489;p14"/>
          <p:cNvSpPr txBox="1"/>
          <p:nvPr>
            <p:ph idx="23" type="subTitle"/>
          </p:nvPr>
        </p:nvSpPr>
        <p:spPr>
          <a:xfrm>
            <a:off x="8952450" y="4030280"/>
            <a:ext cx="3500700" cy="366300"/>
          </a:xfrm>
          <a:prstGeom prst="rect">
            <a:avLst/>
          </a:prstGeom>
        </p:spPr>
        <p:txBody>
          <a:bodyPr anchorCtr="0" anchor="t" bIns="0" lIns="0" spcFirstLastPara="1" rIns="0" wrap="square" tIns="0">
            <a:noAutofit/>
          </a:bodyPr>
          <a:lstStyle>
            <a:lvl1pPr lvl="0" rtl="0" algn="r">
              <a:spcBef>
                <a:spcPts val="640"/>
              </a:spcBef>
              <a:spcAft>
                <a:spcPts val="0"/>
              </a:spcAft>
              <a:buSzPts val="3000"/>
              <a:buNone/>
              <a:defRPr b="1" sz="3000"/>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90" name="Google Shape;490;p14"/>
          <p:cNvSpPr txBox="1"/>
          <p:nvPr>
            <p:ph idx="24" type="subTitle"/>
          </p:nvPr>
        </p:nvSpPr>
        <p:spPr>
          <a:xfrm>
            <a:off x="8978850" y="4520050"/>
            <a:ext cx="3474300" cy="366300"/>
          </a:xfrm>
          <a:prstGeom prst="rect">
            <a:avLst/>
          </a:prstGeom>
        </p:spPr>
        <p:txBody>
          <a:bodyPr anchorCtr="0" anchor="t" bIns="0" lIns="0" spcFirstLastPara="1" rIns="0" wrap="square" tIns="0">
            <a:noAutofit/>
          </a:bodyPr>
          <a:lstStyle>
            <a:lvl1pPr lvl="0" rtl="0" algn="r">
              <a:spcBef>
                <a:spcPts val="640"/>
              </a:spcBef>
              <a:spcAft>
                <a:spcPts val="0"/>
              </a:spcAft>
              <a:buClr>
                <a:srgbClr val="DC654E"/>
              </a:buClr>
              <a:buSzPts val="2000"/>
              <a:buNone/>
              <a:defRPr sz="2000">
                <a:solidFill>
                  <a:srgbClr val="DC654E"/>
                </a:solidFill>
              </a:defRPr>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91" name="Google Shape;491;p14"/>
          <p:cNvSpPr txBox="1"/>
          <p:nvPr>
            <p:ph idx="25" type="body"/>
          </p:nvPr>
        </p:nvSpPr>
        <p:spPr>
          <a:xfrm>
            <a:off x="8952450" y="8433063"/>
            <a:ext cx="3500700" cy="1276200"/>
          </a:xfrm>
          <a:prstGeom prst="rect">
            <a:avLst/>
          </a:prstGeom>
          <a:noFill/>
          <a:ln>
            <a:noFill/>
          </a:ln>
        </p:spPr>
        <p:txBody>
          <a:bodyPr anchorCtr="0" anchor="t" bIns="0" lIns="0" spcFirstLastPara="1" rIns="0" wrap="square" tIns="0">
            <a:noAutofit/>
          </a:bodyPr>
          <a:lstStyle>
            <a:lvl1pPr indent="-355600" lvl="0" marL="457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92" name="Google Shape;492;p14"/>
          <p:cNvSpPr txBox="1"/>
          <p:nvPr>
            <p:ph idx="26" type="subTitle"/>
          </p:nvPr>
        </p:nvSpPr>
        <p:spPr>
          <a:xfrm>
            <a:off x="8952450" y="7435742"/>
            <a:ext cx="3500700" cy="366300"/>
          </a:xfrm>
          <a:prstGeom prst="rect">
            <a:avLst/>
          </a:prstGeom>
        </p:spPr>
        <p:txBody>
          <a:bodyPr anchorCtr="0" anchor="t" bIns="0" lIns="0" spcFirstLastPara="1" rIns="0" wrap="square" tIns="0">
            <a:noAutofit/>
          </a:bodyPr>
          <a:lstStyle>
            <a:lvl1pPr lvl="0" rtl="0" algn="r">
              <a:spcBef>
                <a:spcPts val="640"/>
              </a:spcBef>
              <a:spcAft>
                <a:spcPts val="0"/>
              </a:spcAft>
              <a:buSzPts val="3000"/>
              <a:buNone/>
              <a:defRPr b="1" sz="3000"/>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93" name="Google Shape;493;p14"/>
          <p:cNvSpPr txBox="1"/>
          <p:nvPr>
            <p:ph idx="27" type="subTitle"/>
          </p:nvPr>
        </p:nvSpPr>
        <p:spPr>
          <a:xfrm>
            <a:off x="8978850" y="7925513"/>
            <a:ext cx="3474300" cy="366300"/>
          </a:xfrm>
          <a:prstGeom prst="rect">
            <a:avLst/>
          </a:prstGeom>
        </p:spPr>
        <p:txBody>
          <a:bodyPr anchorCtr="0" anchor="t" bIns="0" lIns="0" spcFirstLastPara="1" rIns="0" wrap="square" tIns="0">
            <a:noAutofit/>
          </a:bodyPr>
          <a:lstStyle>
            <a:lvl1pPr lvl="0" rtl="0" algn="r">
              <a:spcBef>
                <a:spcPts val="640"/>
              </a:spcBef>
              <a:spcAft>
                <a:spcPts val="0"/>
              </a:spcAft>
              <a:buClr>
                <a:srgbClr val="DC654E"/>
              </a:buClr>
              <a:buSzPts val="2000"/>
              <a:buNone/>
              <a:defRPr sz="2000">
                <a:solidFill>
                  <a:srgbClr val="DC654E"/>
                </a:solidFill>
              </a:defRPr>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3">
  <p:cSld name="CUSTOM_12">
    <p:bg>
      <p:bgPr>
        <a:solidFill>
          <a:srgbClr val="DDDEDA"/>
        </a:solidFill>
      </p:bgPr>
    </p:bg>
    <p:spTree>
      <p:nvGrpSpPr>
        <p:cNvPr id="494" name="Shape 494"/>
        <p:cNvGrpSpPr/>
        <p:nvPr/>
      </p:nvGrpSpPr>
      <p:grpSpPr>
        <a:xfrm>
          <a:off x="0" y="0"/>
          <a:ext cx="0" cy="0"/>
          <a:chOff x="0" y="0"/>
          <a:chExt cx="0" cy="0"/>
        </a:xfrm>
      </p:grpSpPr>
      <p:sp>
        <p:nvSpPr>
          <p:cNvPr id="495" name="Google Shape;495;p15"/>
          <p:cNvSpPr/>
          <p:nvPr>
            <p:ph idx="2" type="pic"/>
          </p:nvPr>
        </p:nvSpPr>
        <p:spPr>
          <a:xfrm>
            <a:off x="0" y="-300"/>
            <a:ext cx="12264000" cy="10288800"/>
          </a:xfrm>
          <a:prstGeom prst="rect">
            <a:avLst/>
          </a:prstGeom>
          <a:noFill/>
          <a:ln>
            <a:noFill/>
          </a:ln>
        </p:spPr>
      </p:sp>
      <p:grpSp>
        <p:nvGrpSpPr>
          <p:cNvPr id="496" name="Google Shape;496;p15"/>
          <p:cNvGrpSpPr/>
          <p:nvPr/>
        </p:nvGrpSpPr>
        <p:grpSpPr>
          <a:xfrm>
            <a:off x="12409692" y="791514"/>
            <a:ext cx="5913039" cy="6259506"/>
            <a:chOff x="0" y="-47625"/>
            <a:chExt cx="812800" cy="860425"/>
          </a:xfrm>
        </p:grpSpPr>
        <p:sp>
          <p:nvSpPr>
            <p:cNvPr id="497" name="Google Shape;497;p15"/>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498" name="Google Shape;498;p15"/>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99" name="Google Shape;499;p15"/>
          <p:cNvSpPr/>
          <p:nvPr/>
        </p:nvSpPr>
        <p:spPr>
          <a:xfrm>
            <a:off x="12409700" y="-75"/>
            <a:ext cx="5878576"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sp>
        <p:nvSpPr>
          <p:cNvPr id="500" name="Google Shape;500;p15"/>
          <p:cNvSpPr/>
          <p:nvPr/>
        </p:nvSpPr>
        <p:spPr>
          <a:xfrm>
            <a:off x="12409700" y="8895200"/>
            <a:ext cx="5882640" cy="1391831"/>
          </a:xfrm>
          <a:custGeom>
            <a:rect b="b" l="l" r="r" t="t"/>
            <a:pathLst>
              <a:path extrusionOk="0" h="191317" w="812800">
                <a:moveTo>
                  <a:pt x="0" y="0"/>
                </a:moveTo>
                <a:lnTo>
                  <a:pt x="812800" y="0"/>
                </a:lnTo>
                <a:lnTo>
                  <a:pt x="812800" y="191317"/>
                </a:lnTo>
                <a:lnTo>
                  <a:pt x="0" y="191317"/>
                </a:lnTo>
                <a:close/>
              </a:path>
            </a:pathLst>
          </a:custGeom>
          <a:solidFill>
            <a:srgbClr val="797979"/>
          </a:solidFill>
          <a:ln>
            <a:noFill/>
          </a:ln>
        </p:spPr>
      </p:sp>
      <p:sp>
        <p:nvSpPr>
          <p:cNvPr id="501" name="Google Shape;501;p15"/>
          <p:cNvSpPr/>
          <p:nvPr/>
        </p:nvSpPr>
        <p:spPr>
          <a:xfrm rot="5400000">
            <a:off x="15279207" y="4145865"/>
            <a:ext cx="145733" cy="5883204"/>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02" name="Google Shape;502;p15"/>
          <p:cNvSpPr/>
          <p:nvPr/>
        </p:nvSpPr>
        <p:spPr>
          <a:xfrm rot="5400000">
            <a:off x="15279207" y="5953590"/>
            <a:ext cx="145733" cy="5883204"/>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03" name="Google Shape;503;p15"/>
          <p:cNvSpPr/>
          <p:nvPr/>
        </p:nvSpPr>
        <p:spPr>
          <a:xfrm rot="5400000">
            <a:off x="15276419" y="-1838048"/>
            <a:ext cx="145733" cy="5879228"/>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04" name="Google Shape;504;p15"/>
          <p:cNvSpPr txBox="1"/>
          <p:nvPr/>
        </p:nvSpPr>
        <p:spPr>
          <a:xfrm>
            <a:off x="12537408" y="1723359"/>
            <a:ext cx="54867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04</a:t>
            </a:r>
            <a:endParaRPr/>
          </a:p>
        </p:txBody>
      </p:sp>
      <p:grpSp>
        <p:nvGrpSpPr>
          <p:cNvPr id="505" name="Google Shape;505;p15"/>
          <p:cNvGrpSpPr/>
          <p:nvPr/>
        </p:nvGrpSpPr>
        <p:grpSpPr>
          <a:xfrm rot="10800000">
            <a:off x="12263891" y="-67"/>
            <a:ext cx="145801" cy="10514968"/>
            <a:chOff x="0" y="-47625"/>
            <a:chExt cx="38400" cy="2769356"/>
          </a:xfrm>
        </p:grpSpPr>
        <p:sp>
          <p:nvSpPr>
            <p:cNvPr id="506" name="Google Shape;506;p1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07" name="Google Shape;507;p1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08" name="Google Shape;508;p15"/>
          <p:cNvSpPr txBox="1"/>
          <p:nvPr>
            <p:ph idx="1" type="subTitle"/>
          </p:nvPr>
        </p:nvSpPr>
        <p:spPr>
          <a:xfrm>
            <a:off x="12409725" y="7186725"/>
            <a:ext cx="58785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4">
  <p:cSld name="CUSTOM_13">
    <p:bg>
      <p:bgPr>
        <a:solidFill>
          <a:srgbClr val="DDDEDA"/>
        </a:solidFill>
      </p:bgPr>
    </p:bg>
    <p:spTree>
      <p:nvGrpSpPr>
        <p:cNvPr id="509" name="Shape 509"/>
        <p:cNvGrpSpPr/>
        <p:nvPr/>
      </p:nvGrpSpPr>
      <p:grpSpPr>
        <a:xfrm>
          <a:off x="0" y="0"/>
          <a:ext cx="0" cy="0"/>
          <a:chOff x="0" y="0"/>
          <a:chExt cx="0" cy="0"/>
        </a:xfrm>
      </p:grpSpPr>
      <p:grpSp>
        <p:nvGrpSpPr>
          <p:cNvPr id="510" name="Google Shape;510;p16"/>
          <p:cNvGrpSpPr/>
          <p:nvPr/>
        </p:nvGrpSpPr>
        <p:grpSpPr>
          <a:xfrm rot="5400000">
            <a:off x="8191521" y="-1999607"/>
            <a:ext cx="427151" cy="14713367"/>
            <a:chOff x="0" y="-47625"/>
            <a:chExt cx="112500" cy="3875100"/>
          </a:xfrm>
        </p:grpSpPr>
        <p:sp>
          <p:nvSpPr>
            <p:cNvPr id="511" name="Google Shape;511;p16"/>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512" name="Google Shape;512;p16"/>
            <p:cNvSpPr txBox="1"/>
            <p:nvPr/>
          </p:nvSpPr>
          <p:spPr>
            <a:xfrm>
              <a:off x="0" y="-47625"/>
              <a:ext cx="112500" cy="387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13" name="Google Shape;513;p16"/>
          <p:cNvGrpSpPr/>
          <p:nvPr/>
        </p:nvGrpSpPr>
        <p:grpSpPr>
          <a:xfrm rot="5400000">
            <a:off x="8191521" y="1930335"/>
            <a:ext cx="427151" cy="14713367"/>
            <a:chOff x="0" y="-47625"/>
            <a:chExt cx="112500" cy="3875100"/>
          </a:xfrm>
        </p:grpSpPr>
        <p:sp>
          <p:nvSpPr>
            <p:cNvPr id="514" name="Google Shape;514;p16"/>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515" name="Google Shape;515;p16"/>
            <p:cNvSpPr txBox="1"/>
            <p:nvPr/>
          </p:nvSpPr>
          <p:spPr>
            <a:xfrm>
              <a:off x="0" y="-47625"/>
              <a:ext cx="112500" cy="387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6" name="Google Shape;516;p16"/>
          <p:cNvSpPr/>
          <p:nvPr>
            <p:ph idx="2" type="pic"/>
          </p:nvPr>
        </p:nvSpPr>
        <p:spPr>
          <a:xfrm>
            <a:off x="13169300" y="-300"/>
            <a:ext cx="5118600" cy="10288800"/>
          </a:xfrm>
          <a:prstGeom prst="rect">
            <a:avLst/>
          </a:prstGeom>
          <a:noFill/>
          <a:ln>
            <a:noFill/>
          </a:ln>
        </p:spPr>
      </p:sp>
      <p:sp>
        <p:nvSpPr>
          <p:cNvPr id="517" name="Google Shape;517;p16"/>
          <p:cNvSpPr/>
          <p:nvPr/>
        </p:nvSpPr>
        <p:spPr>
          <a:xfrm>
            <a:off x="0" y="0"/>
            <a:ext cx="903080" cy="1028869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grpSp>
        <p:nvGrpSpPr>
          <p:cNvPr id="518" name="Google Shape;518;p16"/>
          <p:cNvGrpSpPr/>
          <p:nvPr/>
        </p:nvGrpSpPr>
        <p:grpSpPr>
          <a:xfrm rot="10800000">
            <a:off x="902837" y="-67"/>
            <a:ext cx="145801" cy="10514968"/>
            <a:chOff x="0" y="-47625"/>
            <a:chExt cx="38400" cy="2769356"/>
          </a:xfrm>
        </p:grpSpPr>
        <p:sp>
          <p:nvSpPr>
            <p:cNvPr id="519" name="Google Shape;519;p1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20" name="Google Shape;520;p1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1" name="Google Shape;521;p16"/>
          <p:cNvSpPr/>
          <p:nvPr/>
        </p:nvSpPr>
        <p:spPr>
          <a:xfrm>
            <a:off x="-1" y="6441225"/>
            <a:ext cx="13026674" cy="2632643"/>
          </a:xfrm>
          <a:custGeom>
            <a:rect b="b" l="l" r="r" t="t"/>
            <a:pathLst>
              <a:path extrusionOk="0" h="693257" w="3839845">
                <a:moveTo>
                  <a:pt x="0" y="0"/>
                </a:moveTo>
                <a:lnTo>
                  <a:pt x="3839845" y="0"/>
                </a:lnTo>
                <a:lnTo>
                  <a:pt x="3839845" y="693257"/>
                </a:lnTo>
                <a:lnTo>
                  <a:pt x="0" y="693257"/>
                </a:lnTo>
                <a:close/>
              </a:path>
            </a:pathLst>
          </a:custGeom>
          <a:solidFill>
            <a:srgbClr val="FFFFFF"/>
          </a:solidFill>
          <a:ln>
            <a:noFill/>
          </a:ln>
        </p:spPr>
      </p:sp>
      <p:sp>
        <p:nvSpPr>
          <p:cNvPr id="522" name="Google Shape;522;p16"/>
          <p:cNvSpPr/>
          <p:nvPr/>
        </p:nvSpPr>
        <p:spPr>
          <a:xfrm>
            <a:off x="-2976" y="2511300"/>
            <a:ext cx="13027479" cy="2632643"/>
          </a:xfrm>
          <a:custGeom>
            <a:rect b="b" l="l" r="r" t="t"/>
            <a:pathLst>
              <a:path extrusionOk="0" h="693257" w="3965747">
                <a:moveTo>
                  <a:pt x="0" y="0"/>
                </a:moveTo>
                <a:lnTo>
                  <a:pt x="3965747" y="0"/>
                </a:lnTo>
                <a:lnTo>
                  <a:pt x="3965747" y="693257"/>
                </a:lnTo>
                <a:lnTo>
                  <a:pt x="0" y="693257"/>
                </a:lnTo>
                <a:close/>
              </a:path>
            </a:pathLst>
          </a:custGeom>
          <a:solidFill>
            <a:srgbClr val="FFFFFF"/>
          </a:solidFill>
          <a:ln>
            <a:noFill/>
          </a:ln>
        </p:spPr>
      </p:sp>
      <p:grpSp>
        <p:nvGrpSpPr>
          <p:cNvPr id="523" name="Google Shape;523;p16"/>
          <p:cNvGrpSpPr/>
          <p:nvPr/>
        </p:nvGrpSpPr>
        <p:grpSpPr>
          <a:xfrm rot="10800000">
            <a:off x="13023499" y="-67"/>
            <a:ext cx="145801" cy="10514968"/>
            <a:chOff x="0" y="-47625"/>
            <a:chExt cx="38400" cy="2769356"/>
          </a:xfrm>
        </p:grpSpPr>
        <p:sp>
          <p:nvSpPr>
            <p:cNvPr id="524" name="Google Shape;524;p1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25" name="Google Shape;525;p1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6" name="Google Shape;526;p16"/>
          <p:cNvSpPr txBox="1"/>
          <p:nvPr/>
        </p:nvSpPr>
        <p:spPr>
          <a:xfrm>
            <a:off x="7909700" y="7151866"/>
            <a:ext cx="4053600" cy="1286400"/>
          </a:xfrm>
          <a:prstGeom prst="rect">
            <a:avLst/>
          </a:prstGeom>
          <a:noFill/>
          <a:ln>
            <a:noFill/>
          </a:ln>
        </p:spPr>
        <p:txBody>
          <a:bodyPr anchorCtr="0" anchor="t" bIns="0" lIns="0" spcFirstLastPara="1" rIns="0" wrap="square" tIns="0">
            <a:spAutoFit/>
          </a:bodyPr>
          <a:lstStyle/>
          <a:p>
            <a:pPr indent="0" lvl="0" marL="0" marR="0" rtl="0" algn="l">
              <a:lnSpc>
                <a:spcPct val="140018"/>
              </a:lnSpc>
              <a:spcBef>
                <a:spcPts val="0"/>
              </a:spcBef>
              <a:spcAft>
                <a:spcPts val="0"/>
              </a:spcAft>
              <a:buNone/>
            </a:pPr>
            <a:r>
              <a:rPr b="0" i="0" lang="en-US" sz="2199" u="none" cap="none" strike="noStrike">
                <a:solidFill>
                  <a:srgbClr val="272727"/>
                </a:solidFill>
                <a:latin typeface="Fira Sans"/>
                <a:ea typeface="Fira Sans"/>
                <a:cs typeface="Fira Sans"/>
                <a:sym typeface="Fira Sans"/>
              </a:rPr>
              <a:t>Present the strategies your company will implement to reach crucial growth objectives.</a:t>
            </a:r>
            <a:endParaRPr/>
          </a:p>
        </p:txBody>
      </p:sp>
      <p:sp>
        <p:nvSpPr>
          <p:cNvPr id="527" name="Google Shape;527;p16"/>
          <p:cNvSpPr txBox="1"/>
          <p:nvPr>
            <p:ph type="title"/>
          </p:nvPr>
        </p:nvSpPr>
        <p:spPr>
          <a:xfrm>
            <a:off x="1798675" y="652300"/>
            <a:ext cx="10912800" cy="1150800"/>
          </a:xfrm>
          <a:prstGeom prst="rect">
            <a:avLst/>
          </a:prstGeom>
          <a:noFill/>
          <a:ln>
            <a:noFill/>
          </a:ln>
        </p:spPr>
        <p:txBody>
          <a:bodyPr anchorCtr="0" anchor="t" bIns="0" lIns="0" spcFirstLastPara="1" rIns="0" wrap="square" tIns="0">
            <a:noAutofit/>
          </a:bodyPr>
          <a:lstStyle>
            <a:lvl1pPr lvl="0" marR="0" rtl="0">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528" name="Google Shape;528;p16"/>
          <p:cNvSpPr txBox="1"/>
          <p:nvPr>
            <p:ph idx="1" type="subTitle"/>
          </p:nvPr>
        </p:nvSpPr>
        <p:spPr>
          <a:xfrm>
            <a:off x="617325" y="3056175"/>
            <a:ext cx="7158600" cy="582300"/>
          </a:xfrm>
          <a:prstGeom prst="rect">
            <a:avLst/>
          </a:prstGeom>
        </p:spPr>
        <p:txBody>
          <a:bodyPr anchorCtr="0" anchor="t" bIns="0" lIns="0" spcFirstLastPara="1" rIns="0" wrap="square" tIns="0">
            <a:noAutofit/>
          </a:bodyPr>
          <a:lstStyle>
            <a:lvl1pPr lvl="0" rtl="0" algn="ctr">
              <a:spcBef>
                <a:spcPts val="640"/>
              </a:spcBef>
              <a:spcAft>
                <a:spcPts val="0"/>
              </a:spcAft>
              <a:buSzPts val="7050"/>
              <a:buFont typeface="Marcellus"/>
              <a:buNone/>
              <a:defRPr sz="7050">
                <a:latin typeface="Marcellus"/>
                <a:ea typeface="Marcellus"/>
                <a:cs typeface="Marcellus"/>
                <a:sym typeface="Marcellus"/>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529" name="Google Shape;529;p16"/>
          <p:cNvSpPr txBox="1"/>
          <p:nvPr>
            <p:ph idx="3" type="subTitle"/>
          </p:nvPr>
        </p:nvSpPr>
        <p:spPr>
          <a:xfrm>
            <a:off x="1637363" y="3995425"/>
            <a:ext cx="5118600" cy="582300"/>
          </a:xfrm>
          <a:prstGeom prst="rect">
            <a:avLst/>
          </a:prstGeom>
        </p:spPr>
        <p:txBody>
          <a:bodyPr anchorCtr="0" anchor="t" bIns="0" lIns="0" spcFirstLastPara="1" rIns="0" wrap="square" tIns="0">
            <a:noAutofit/>
          </a:bodyPr>
          <a:lstStyle>
            <a:lvl1pPr lvl="0" rtl="0" algn="ctr">
              <a:spcBef>
                <a:spcPts val="640"/>
              </a:spcBef>
              <a:spcAft>
                <a:spcPts val="0"/>
              </a:spcAft>
              <a:buSzPts val="4400"/>
              <a:buNone/>
              <a:defRPr sz="44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530" name="Google Shape;530;p16"/>
          <p:cNvSpPr txBox="1"/>
          <p:nvPr>
            <p:ph idx="4" type="body"/>
          </p:nvPr>
        </p:nvSpPr>
        <p:spPr>
          <a:xfrm>
            <a:off x="7909704" y="3189525"/>
            <a:ext cx="4801800" cy="1276200"/>
          </a:xfrm>
          <a:prstGeom prst="rect">
            <a:avLst/>
          </a:prstGeom>
          <a:noFill/>
          <a:ln>
            <a:noFill/>
          </a:ln>
        </p:spPr>
        <p:txBody>
          <a:bodyPr anchorCtr="0" anchor="ctr" bIns="0" lIns="0" spcFirstLastPara="1" rIns="0" wrap="square" tIns="0">
            <a:noAutofit/>
          </a:bodyPr>
          <a:lstStyle>
            <a:lvl1pPr indent="-365125" lvl="0" marL="4572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531" name="Google Shape;531;p16"/>
          <p:cNvSpPr txBox="1"/>
          <p:nvPr>
            <p:ph idx="5" type="subTitle"/>
          </p:nvPr>
        </p:nvSpPr>
        <p:spPr>
          <a:xfrm>
            <a:off x="617300" y="6996775"/>
            <a:ext cx="7158600" cy="582300"/>
          </a:xfrm>
          <a:prstGeom prst="rect">
            <a:avLst/>
          </a:prstGeom>
        </p:spPr>
        <p:txBody>
          <a:bodyPr anchorCtr="0" anchor="t" bIns="0" lIns="0" spcFirstLastPara="1" rIns="0" wrap="square" tIns="0">
            <a:noAutofit/>
          </a:bodyPr>
          <a:lstStyle>
            <a:lvl1pPr lvl="0" rtl="0" algn="ctr">
              <a:spcBef>
                <a:spcPts val="640"/>
              </a:spcBef>
              <a:spcAft>
                <a:spcPts val="0"/>
              </a:spcAft>
              <a:buSzPts val="7050"/>
              <a:buFont typeface="Marcellus"/>
              <a:buNone/>
              <a:defRPr sz="7050">
                <a:latin typeface="Marcellus"/>
                <a:ea typeface="Marcellus"/>
                <a:cs typeface="Marcellus"/>
                <a:sym typeface="Marcellus"/>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532" name="Google Shape;532;p16"/>
          <p:cNvSpPr txBox="1"/>
          <p:nvPr>
            <p:ph idx="6" type="subTitle"/>
          </p:nvPr>
        </p:nvSpPr>
        <p:spPr>
          <a:xfrm>
            <a:off x="1637363" y="7936025"/>
            <a:ext cx="5118600" cy="582300"/>
          </a:xfrm>
          <a:prstGeom prst="rect">
            <a:avLst/>
          </a:prstGeom>
        </p:spPr>
        <p:txBody>
          <a:bodyPr anchorCtr="0" anchor="t" bIns="0" lIns="0" spcFirstLastPara="1" rIns="0" wrap="square" tIns="0">
            <a:noAutofit/>
          </a:bodyPr>
          <a:lstStyle>
            <a:lvl1pPr lvl="0" rtl="0" algn="ctr">
              <a:spcBef>
                <a:spcPts val="640"/>
              </a:spcBef>
              <a:spcAft>
                <a:spcPts val="0"/>
              </a:spcAft>
              <a:buSzPts val="4400"/>
              <a:buNone/>
              <a:defRPr sz="44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5">
  <p:cSld name="CUSTOM_14">
    <p:bg>
      <p:bgPr>
        <a:solidFill>
          <a:srgbClr val="DDDEDA"/>
        </a:solidFill>
      </p:bgPr>
    </p:bg>
    <p:spTree>
      <p:nvGrpSpPr>
        <p:cNvPr id="533" name="Shape 533"/>
        <p:cNvGrpSpPr/>
        <p:nvPr/>
      </p:nvGrpSpPr>
      <p:grpSpPr>
        <a:xfrm>
          <a:off x="0" y="0"/>
          <a:ext cx="0" cy="0"/>
          <a:chOff x="0" y="0"/>
          <a:chExt cx="0" cy="0"/>
        </a:xfrm>
      </p:grpSpPr>
      <p:sp>
        <p:nvSpPr>
          <p:cNvPr id="534" name="Google Shape;534;p17"/>
          <p:cNvSpPr/>
          <p:nvPr>
            <p:ph idx="2" type="pic"/>
          </p:nvPr>
        </p:nvSpPr>
        <p:spPr>
          <a:xfrm>
            <a:off x="13330900" y="4601400"/>
            <a:ext cx="4957200" cy="5687100"/>
          </a:xfrm>
          <a:prstGeom prst="rect">
            <a:avLst/>
          </a:prstGeom>
          <a:noFill/>
          <a:ln>
            <a:noFill/>
          </a:ln>
        </p:spPr>
      </p:sp>
      <p:sp>
        <p:nvSpPr>
          <p:cNvPr id="535" name="Google Shape;535;p17"/>
          <p:cNvSpPr/>
          <p:nvPr>
            <p:ph idx="3" type="pic"/>
          </p:nvPr>
        </p:nvSpPr>
        <p:spPr>
          <a:xfrm>
            <a:off x="0" y="4601400"/>
            <a:ext cx="5030100" cy="5687100"/>
          </a:xfrm>
          <a:prstGeom prst="rect">
            <a:avLst/>
          </a:prstGeom>
          <a:noFill/>
          <a:ln>
            <a:noFill/>
          </a:ln>
        </p:spPr>
      </p:sp>
      <p:grpSp>
        <p:nvGrpSpPr>
          <p:cNvPr id="536" name="Google Shape;536;p17"/>
          <p:cNvGrpSpPr/>
          <p:nvPr/>
        </p:nvGrpSpPr>
        <p:grpSpPr>
          <a:xfrm>
            <a:off x="0" y="-180827"/>
            <a:ext cx="5046080" cy="4780719"/>
            <a:chOff x="0" y="-47625"/>
            <a:chExt cx="1329000" cy="1259111"/>
          </a:xfrm>
        </p:grpSpPr>
        <p:sp>
          <p:nvSpPr>
            <p:cNvPr id="537" name="Google Shape;537;p17"/>
            <p:cNvSpPr/>
            <p:nvPr/>
          </p:nvSpPr>
          <p:spPr>
            <a:xfrm>
              <a:off x="0" y="0"/>
              <a:ext cx="1328947" cy="1211486"/>
            </a:xfrm>
            <a:custGeom>
              <a:rect b="b" l="l" r="r" t="t"/>
              <a:pathLst>
                <a:path extrusionOk="0" h="1211486" w="1328947">
                  <a:moveTo>
                    <a:pt x="0" y="0"/>
                  </a:moveTo>
                  <a:lnTo>
                    <a:pt x="1328947" y="0"/>
                  </a:lnTo>
                  <a:lnTo>
                    <a:pt x="1328947" y="1211486"/>
                  </a:lnTo>
                  <a:lnTo>
                    <a:pt x="0" y="1211486"/>
                  </a:lnTo>
                  <a:close/>
                </a:path>
              </a:pathLst>
            </a:custGeom>
            <a:solidFill>
              <a:srgbClr val="797979"/>
            </a:solidFill>
            <a:ln>
              <a:noFill/>
            </a:ln>
          </p:spPr>
        </p:sp>
        <p:sp>
          <p:nvSpPr>
            <p:cNvPr id="538" name="Google Shape;538;p17"/>
            <p:cNvSpPr txBox="1"/>
            <p:nvPr/>
          </p:nvSpPr>
          <p:spPr>
            <a:xfrm>
              <a:off x="0" y="-47625"/>
              <a:ext cx="1329000" cy="1259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9" name="Google Shape;539;p17"/>
          <p:cNvGrpSpPr/>
          <p:nvPr/>
        </p:nvGrpSpPr>
        <p:grpSpPr>
          <a:xfrm>
            <a:off x="5191554" y="7286140"/>
            <a:ext cx="7978046" cy="3048151"/>
            <a:chOff x="0" y="-47625"/>
            <a:chExt cx="2101200" cy="802800"/>
          </a:xfrm>
        </p:grpSpPr>
        <p:sp>
          <p:nvSpPr>
            <p:cNvPr id="540" name="Google Shape;540;p17"/>
            <p:cNvSpPr/>
            <p:nvPr/>
          </p:nvSpPr>
          <p:spPr>
            <a:xfrm>
              <a:off x="0" y="0"/>
              <a:ext cx="2101135" cy="755122"/>
            </a:xfrm>
            <a:custGeom>
              <a:rect b="b" l="l" r="r" t="t"/>
              <a:pathLst>
                <a:path extrusionOk="0" h="755122" w="2101135">
                  <a:moveTo>
                    <a:pt x="0" y="0"/>
                  </a:moveTo>
                  <a:lnTo>
                    <a:pt x="2101135" y="0"/>
                  </a:lnTo>
                  <a:lnTo>
                    <a:pt x="2101135" y="755122"/>
                  </a:lnTo>
                  <a:lnTo>
                    <a:pt x="0" y="755122"/>
                  </a:lnTo>
                  <a:close/>
                </a:path>
              </a:pathLst>
            </a:custGeom>
            <a:solidFill>
              <a:srgbClr val="DC654E"/>
            </a:solidFill>
            <a:ln>
              <a:noFill/>
            </a:ln>
          </p:spPr>
        </p:sp>
        <p:sp>
          <p:nvSpPr>
            <p:cNvPr id="541" name="Google Shape;541;p17"/>
            <p:cNvSpPr txBox="1"/>
            <p:nvPr/>
          </p:nvSpPr>
          <p:spPr>
            <a:xfrm>
              <a:off x="0" y="-47625"/>
              <a:ext cx="2101200" cy="80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2" name="Google Shape;542;p17"/>
          <p:cNvGrpSpPr/>
          <p:nvPr/>
        </p:nvGrpSpPr>
        <p:grpSpPr>
          <a:xfrm>
            <a:off x="5191554" y="4419035"/>
            <a:ext cx="7978046" cy="3048151"/>
            <a:chOff x="0" y="-47625"/>
            <a:chExt cx="2101200" cy="802800"/>
          </a:xfrm>
        </p:grpSpPr>
        <p:sp>
          <p:nvSpPr>
            <p:cNvPr id="543" name="Google Shape;543;p17"/>
            <p:cNvSpPr/>
            <p:nvPr/>
          </p:nvSpPr>
          <p:spPr>
            <a:xfrm>
              <a:off x="0" y="0"/>
              <a:ext cx="2101135" cy="755122"/>
            </a:xfrm>
            <a:custGeom>
              <a:rect b="b" l="l" r="r" t="t"/>
              <a:pathLst>
                <a:path extrusionOk="0" h="755122" w="2101135">
                  <a:moveTo>
                    <a:pt x="0" y="0"/>
                  </a:moveTo>
                  <a:lnTo>
                    <a:pt x="2101135" y="0"/>
                  </a:lnTo>
                  <a:lnTo>
                    <a:pt x="2101135" y="755122"/>
                  </a:lnTo>
                  <a:lnTo>
                    <a:pt x="0" y="755122"/>
                  </a:lnTo>
                  <a:close/>
                </a:path>
              </a:pathLst>
            </a:custGeom>
            <a:solidFill>
              <a:srgbClr val="DDDEDA"/>
            </a:solidFill>
            <a:ln>
              <a:noFill/>
            </a:ln>
          </p:spPr>
        </p:sp>
        <p:sp>
          <p:nvSpPr>
            <p:cNvPr id="544" name="Google Shape;544;p17"/>
            <p:cNvSpPr txBox="1"/>
            <p:nvPr/>
          </p:nvSpPr>
          <p:spPr>
            <a:xfrm>
              <a:off x="0" y="-47625"/>
              <a:ext cx="2101200" cy="80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5" name="Google Shape;545;p17"/>
          <p:cNvGrpSpPr/>
          <p:nvPr/>
        </p:nvGrpSpPr>
        <p:grpSpPr>
          <a:xfrm>
            <a:off x="5191554" y="2119104"/>
            <a:ext cx="13148285" cy="2335094"/>
            <a:chOff x="0" y="-47625"/>
            <a:chExt cx="3462900" cy="615000"/>
          </a:xfrm>
        </p:grpSpPr>
        <p:sp>
          <p:nvSpPr>
            <p:cNvPr id="546" name="Google Shape;546;p17"/>
            <p:cNvSpPr/>
            <p:nvPr/>
          </p:nvSpPr>
          <p:spPr>
            <a:xfrm>
              <a:off x="0" y="0"/>
              <a:ext cx="3462794" cy="567367"/>
            </a:xfrm>
            <a:custGeom>
              <a:rect b="b" l="l" r="r" t="t"/>
              <a:pathLst>
                <a:path extrusionOk="0" h="567367" w="3462794">
                  <a:moveTo>
                    <a:pt x="0" y="0"/>
                  </a:moveTo>
                  <a:lnTo>
                    <a:pt x="3462794" y="0"/>
                  </a:lnTo>
                  <a:lnTo>
                    <a:pt x="3462794" y="567367"/>
                  </a:lnTo>
                  <a:lnTo>
                    <a:pt x="0" y="567367"/>
                  </a:lnTo>
                  <a:close/>
                </a:path>
              </a:pathLst>
            </a:custGeom>
            <a:solidFill>
              <a:srgbClr val="FFFFFF"/>
            </a:solidFill>
            <a:ln>
              <a:noFill/>
            </a:ln>
          </p:spPr>
        </p:sp>
        <p:sp>
          <p:nvSpPr>
            <p:cNvPr id="547" name="Google Shape;547;p17"/>
            <p:cNvSpPr txBox="1"/>
            <p:nvPr/>
          </p:nvSpPr>
          <p:spPr>
            <a:xfrm>
              <a:off x="0" y="-47625"/>
              <a:ext cx="3462900" cy="615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8" name="Google Shape;548;p17"/>
          <p:cNvGrpSpPr/>
          <p:nvPr/>
        </p:nvGrpSpPr>
        <p:grpSpPr>
          <a:xfrm rot="10800000">
            <a:off x="5045753" y="-67"/>
            <a:ext cx="145801" cy="10514968"/>
            <a:chOff x="0" y="-47625"/>
            <a:chExt cx="38400" cy="2769356"/>
          </a:xfrm>
        </p:grpSpPr>
        <p:sp>
          <p:nvSpPr>
            <p:cNvPr id="549" name="Google Shape;549;p1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50" name="Google Shape;550;p1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1" name="Google Shape;551;p17"/>
          <p:cNvGrpSpPr/>
          <p:nvPr/>
        </p:nvGrpSpPr>
        <p:grpSpPr>
          <a:xfrm rot="10800000">
            <a:off x="13169207" y="4599710"/>
            <a:ext cx="145801" cy="5915191"/>
            <a:chOff x="0" y="-47625"/>
            <a:chExt cx="38400" cy="1557900"/>
          </a:xfrm>
        </p:grpSpPr>
        <p:sp>
          <p:nvSpPr>
            <p:cNvPr id="552" name="Google Shape;552;p17"/>
            <p:cNvSpPr/>
            <p:nvPr/>
          </p:nvSpPr>
          <p:spPr>
            <a:xfrm>
              <a:off x="0" y="0"/>
              <a:ext cx="38376" cy="1510245"/>
            </a:xfrm>
            <a:custGeom>
              <a:rect b="b" l="l" r="r" t="t"/>
              <a:pathLst>
                <a:path extrusionOk="0" h="1510245" w="38376">
                  <a:moveTo>
                    <a:pt x="0" y="0"/>
                  </a:moveTo>
                  <a:lnTo>
                    <a:pt x="38376" y="0"/>
                  </a:lnTo>
                  <a:lnTo>
                    <a:pt x="38376" y="1510245"/>
                  </a:lnTo>
                  <a:lnTo>
                    <a:pt x="0" y="1510245"/>
                  </a:lnTo>
                  <a:close/>
                </a:path>
              </a:pathLst>
            </a:custGeom>
            <a:solidFill>
              <a:srgbClr val="272727"/>
            </a:solidFill>
            <a:ln>
              <a:noFill/>
            </a:ln>
          </p:spPr>
        </p:sp>
        <p:sp>
          <p:nvSpPr>
            <p:cNvPr id="553" name="Google Shape;553;p17"/>
            <p:cNvSpPr txBox="1"/>
            <p:nvPr/>
          </p:nvSpPr>
          <p:spPr>
            <a:xfrm>
              <a:off x="0" y="-47625"/>
              <a:ext cx="38400" cy="15579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4" name="Google Shape;554;p17"/>
          <p:cNvGrpSpPr/>
          <p:nvPr/>
        </p:nvGrpSpPr>
        <p:grpSpPr>
          <a:xfrm rot="5400000">
            <a:off x="9161452" y="-4758769"/>
            <a:ext cx="145801" cy="18571648"/>
            <a:chOff x="0" y="-47625"/>
            <a:chExt cx="38400" cy="4891266"/>
          </a:xfrm>
        </p:grpSpPr>
        <p:sp>
          <p:nvSpPr>
            <p:cNvPr id="555" name="Google Shape;555;p1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556" name="Google Shape;556;p1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7" name="Google Shape;557;p17"/>
          <p:cNvGrpSpPr/>
          <p:nvPr/>
        </p:nvGrpSpPr>
        <p:grpSpPr>
          <a:xfrm rot="5400000">
            <a:off x="9161487" y="3205567"/>
            <a:ext cx="145801" cy="8377188"/>
            <a:chOff x="0" y="-47625"/>
            <a:chExt cx="38400" cy="2206323"/>
          </a:xfrm>
        </p:grpSpPr>
        <p:sp>
          <p:nvSpPr>
            <p:cNvPr id="558" name="Google Shape;558;p17"/>
            <p:cNvSpPr/>
            <p:nvPr/>
          </p:nvSpPr>
          <p:spPr>
            <a:xfrm>
              <a:off x="0" y="0"/>
              <a:ext cx="38376" cy="2158698"/>
            </a:xfrm>
            <a:custGeom>
              <a:rect b="b" l="l" r="r" t="t"/>
              <a:pathLst>
                <a:path extrusionOk="0" h="2158698" w="38376">
                  <a:moveTo>
                    <a:pt x="0" y="0"/>
                  </a:moveTo>
                  <a:lnTo>
                    <a:pt x="38376" y="0"/>
                  </a:lnTo>
                  <a:lnTo>
                    <a:pt x="38376" y="2158698"/>
                  </a:lnTo>
                  <a:lnTo>
                    <a:pt x="0" y="2158698"/>
                  </a:lnTo>
                  <a:close/>
                </a:path>
              </a:pathLst>
            </a:custGeom>
            <a:solidFill>
              <a:srgbClr val="272727"/>
            </a:solidFill>
            <a:ln>
              <a:noFill/>
            </a:ln>
          </p:spPr>
        </p:sp>
        <p:sp>
          <p:nvSpPr>
            <p:cNvPr id="559" name="Google Shape;559;p17"/>
            <p:cNvSpPr txBox="1"/>
            <p:nvPr/>
          </p:nvSpPr>
          <p:spPr>
            <a:xfrm>
              <a:off x="0" y="-47625"/>
              <a:ext cx="38400" cy="2206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0" name="Google Shape;560;p17"/>
          <p:cNvGrpSpPr/>
          <p:nvPr/>
        </p:nvGrpSpPr>
        <p:grpSpPr>
          <a:xfrm rot="5400000">
            <a:off x="11710067" y="-4437232"/>
            <a:ext cx="145801" cy="13474420"/>
            <a:chOff x="0" y="-47625"/>
            <a:chExt cx="38400" cy="3548795"/>
          </a:xfrm>
        </p:grpSpPr>
        <p:sp>
          <p:nvSpPr>
            <p:cNvPr id="561" name="Google Shape;561;p17"/>
            <p:cNvSpPr/>
            <p:nvPr/>
          </p:nvSpPr>
          <p:spPr>
            <a:xfrm>
              <a:off x="0" y="0"/>
              <a:ext cx="38376" cy="3501170"/>
            </a:xfrm>
            <a:custGeom>
              <a:rect b="b" l="l" r="r" t="t"/>
              <a:pathLst>
                <a:path extrusionOk="0" h="3501170" w="38376">
                  <a:moveTo>
                    <a:pt x="0" y="0"/>
                  </a:moveTo>
                  <a:lnTo>
                    <a:pt x="38376" y="0"/>
                  </a:lnTo>
                  <a:lnTo>
                    <a:pt x="38376" y="3501170"/>
                  </a:lnTo>
                  <a:lnTo>
                    <a:pt x="0" y="3501170"/>
                  </a:lnTo>
                  <a:close/>
                </a:path>
              </a:pathLst>
            </a:custGeom>
            <a:solidFill>
              <a:srgbClr val="272727"/>
            </a:solidFill>
            <a:ln>
              <a:noFill/>
            </a:ln>
          </p:spPr>
        </p:sp>
        <p:sp>
          <p:nvSpPr>
            <p:cNvPr id="562" name="Google Shape;562;p17"/>
            <p:cNvSpPr txBox="1"/>
            <p:nvPr/>
          </p:nvSpPr>
          <p:spPr>
            <a:xfrm>
              <a:off x="0" y="-47625"/>
              <a:ext cx="38400" cy="3548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63" name="Google Shape;563;p17"/>
          <p:cNvSpPr txBox="1"/>
          <p:nvPr>
            <p:ph idx="1" type="body"/>
          </p:nvPr>
        </p:nvSpPr>
        <p:spPr>
          <a:xfrm>
            <a:off x="5139575" y="2757850"/>
            <a:ext cx="13148400" cy="1276200"/>
          </a:xfrm>
          <a:prstGeom prst="rect">
            <a:avLst/>
          </a:prstGeom>
          <a:noFill/>
          <a:ln>
            <a:noFill/>
          </a:ln>
        </p:spPr>
        <p:txBody>
          <a:bodyPr anchorCtr="0" anchor="ctr" bIns="0" lIns="0" spcFirstLastPara="1" rIns="0" wrap="square" tIns="0">
            <a:noAutofit/>
          </a:bodyPr>
          <a:lstStyle>
            <a:lvl1pPr indent="-396875" lvl="0" marL="457200" marR="0" rtl="0" algn="ctr">
              <a:lnSpc>
                <a:spcPct val="90000"/>
              </a:lnSpc>
              <a:spcBef>
                <a:spcPts val="640"/>
              </a:spcBef>
              <a:spcAft>
                <a:spcPts val="0"/>
              </a:spcAft>
              <a:buClr>
                <a:srgbClr val="272727"/>
              </a:buClr>
              <a:buSzPts val="2650"/>
              <a:buChar char="•"/>
              <a:defRPr b="1" i="0" sz="2650" u="none" cap="none" strike="noStrike">
                <a:solidFill>
                  <a:srgbClr val="272727"/>
                </a:solidFill>
              </a:defRPr>
            </a:lvl1pPr>
            <a:lvl2pPr indent="-396875" lvl="1" marL="914400" marR="0" rtl="0" algn="ctr">
              <a:lnSpc>
                <a:spcPct val="90000"/>
              </a:lnSpc>
              <a:spcBef>
                <a:spcPts val="640"/>
              </a:spcBef>
              <a:spcAft>
                <a:spcPts val="0"/>
              </a:spcAft>
              <a:buClr>
                <a:srgbClr val="272727"/>
              </a:buClr>
              <a:buSzPts val="2650"/>
              <a:buChar char="–"/>
              <a:defRPr b="1" i="0" sz="2650" u="none" cap="none" strike="noStrike">
                <a:solidFill>
                  <a:srgbClr val="272727"/>
                </a:solidFill>
              </a:defRPr>
            </a:lvl2pPr>
            <a:lvl3pPr indent="-396875" lvl="2" marL="1371600" marR="0" rtl="0" algn="ctr">
              <a:lnSpc>
                <a:spcPct val="90000"/>
              </a:lnSpc>
              <a:spcBef>
                <a:spcPts val="640"/>
              </a:spcBef>
              <a:spcAft>
                <a:spcPts val="0"/>
              </a:spcAft>
              <a:buClr>
                <a:srgbClr val="272727"/>
              </a:buClr>
              <a:buSzPts val="2650"/>
              <a:buChar char="•"/>
              <a:defRPr b="1" i="0" sz="2650" u="none" cap="none" strike="noStrike">
                <a:solidFill>
                  <a:srgbClr val="272727"/>
                </a:solidFill>
              </a:defRPr>
            </a:lvl3pPr>
            <a:lvl4pPr indent="-396875" lvl="3" marL="1828800" marR="0" rtl="0" algn="ctr">
              <a:lnSpc>
                <a:spcPct val="90000"/>
              </a:lnSpc>
              <a:spcBef>
                <a:spcPts val="640"/>
              </a:spcBef>
              <a:spcAft>
                <a:spcPts val="0"/>
              </a:spcAft>
              <a:buClr>
                <a:srgbClr val="272727"/>
              </a:buClr>
              <a:buSzPts val="2650"/>
              <a:buChar char="–"/>
              <a:defRPr b="1" i="0" sz="2650" u="none" cap="none" strike="noStrike">
                <a:solidFill>
                  <a:srgbClr val="272727"/>
                </a:solidFill>
              </a:defRPr>
            </a:lvl4pPr>
            <a:lvl5pPr indent="-396875" lvl="4" marL="2286000" marR="0" rtl="0" algn="ctr">
              <a:lnSpc>
                <a:spcPct val="90000"/>
              </a:lnSpc>
              <a:spcBef>
                <a:spcPts val="640"/>
              </a:spcBef>
              <a:spcAft>
                <a:spcPts val="0"/>
              </a:spcAft>
              <a:buClr>
                <a:srgbClr val="272727"/>
              </a:buClr>
              <a:buSzPts val="2650"/>
              <a:buChar char="»"/>
              <a:defRPr b="1" i="0" sz="2650" u="none" cap="none" strike="noStrike">
                <a:solidFill>
                  <a:srgbClr val="272727"/>
                </a:solidFill>
              </a:defRPr>
            </a:lvl5pPr>
            <a:lvl6pPr indent="-396875" lvl="5" marL="2743200" marR="0" rtl="0" algn="ctr">
              <a:lnSpc>
                <a:spcPct val="90000"/>
              </a:lnSpc>
              <a:spcBef>
                <a:spcPts val="640"/>
              </a:spcBef>
              <a:spcAft>
                <a:spcPts val="0"/>
              </a:spcAft>
              <a:buClr>
                <a:srgbClr val="272727"/>
              </a:buClr>
              <a:buSzPts val="2650"/>
              <a:buChar char="•"/>
              <a:defRPr b="1" i="0" sz="2650" u="none" cap="none" strike="noStrike">
                <a:solidFill>
                  <a:srgbClr val="272727"/>
                </a:solidFill>
              </a:defRPr>
            </a:lvl6pPr>
            <a:lvl7pPr indent="-396875" lvl="6" marL="3200400" marR="0" rtl="0" algn="ctr">
              <a:lnSpc>
                <a:spcPct val="90000"/>
              </a:lnSpc>
              <a:spcBef>
                <a:spcPts val="640"/>
              </a:spcBef>
              <a:spcAft>
                <a:spcPts val="0"/>
              </a:spcAft>
              <a:buClr>
                <a:srgbClr val="272727"/>
              </a:buClr>
              <a:buSzPts val="2650"/>
              <a:buChar char="•"/>
              <a:defRPr b="1" i="0" sz="2650" u="none" cap="none" strike="noStrike">
                <a:solidFill>
                  <a:srgbClr val="272727"/>
                </a:solidFill>
              </a:defRPr>
            </a:lvl7pPr>
            <a:lvl8pPr indent="-396875" lvl="7" marL="3657600" marR="0" rtl="0" algn="ctr">
              <a:lnSpc>
                <a:spcPct val="90000"/>
              </a:lnSpc>
              <a:spcBef>
                <a:spcPts val="640"/>
              </a:spcBef>
              <a:spcAft>
                <a:spcPts val="0"/>
              </a:spcAft>
              <a:buClr>
                <a:srgbClr val="272727"/>
              </a:buClr>
              <a:buSzPts val="2650"/>
              <a:buChar char="•"/>
              <a:defRPr b="1" i="0" sz="2650" u="none" cap="none" strike="noStrike">
                <a:solidFill>
                  <a:srgbClr val="272727"/>
                </a:solidFill>
              </a:defRPr>
            </a:lvl8pPr>
            <a:lvl9pPr indent="-396875" lvl="8" marL="4114800" marR="0" rtl="0" algn="ctr">
              <a:lnSpc>
                <a:spcPct val="90000"/>
              </a:lnSpc>
              <a:spcBef>
                <a:spcPts val="640"/>
              </a:spcBef>
              <a:spcAft>
                <a:spcPts val="0"/>
              </a:spcAft>
              <a:buClr>
                <a:srgbClr val="272727"/>
              </a:buClr>
              <a:buSzPts val="2650"/>
              <a:buChar char="•"/>
              <a:defRPr b="1" i="0" sz="2650" u="none" cap="none" strike="noStrike">
                <a:solidFill>
                  <a:srgbClr val="272727"/>
                </a:solidFill>
              </a:defRPr>
            </a:lvl9pPr>
          </a:lstStyle>
          <a:p/>
        </p:txBody>
      </p:sp>
      <p:sp>
        <p:nvSpPr>
          <p:cNvPr id="564" name="Google Shape;564;p17"/>
          <p:cNvSpPr txBox="1"/>
          <p:nvPr>
            <p:ph type="title"/>
          </p:nvPr>
        </p:nvSpPr>
        <p:spPr>
          <a:xfrm>
            <a:off x="5208775" y="242450"/>
            <a:ext cx="13148400" cy="1742400"/>
          </a:xfrm>
          <a:prstGeom prst="rect">
            <a:avLst/>
          </a:prstGeom>
          <a:noFill/>
          <a:ln>
            <a:noFill/>
          </a:ln>
        </p:spPr>
        <p:txBody>
          <a:bodyPr anchorCtr="0" anchor="ctr" bIns="0" lIns="0" spcFirstLastPara="1" rIns="0" wrap="square" tIns="0">
            <a:noAutofit/>
          </a:bodyPr>
          <a:lstStyle>
            <a:lvl1pPr lvl="0" marR="0" rtl="0" algn="ctr">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565" name="Google Shape;565;p17"/>
          <p:cNvSpPr txBox="1"/>
          <p:nvPr>
            <p:ph idx="4" type="subTitle"/>
          </p:nvPr>
        </p:nvSpPr>
        <p:spPr>
          <a:xfrm>
            <a:off x="0" y="1200775"/>
            <a:ext cx="5046000" cy="4617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lgn="ctr">
              <a:spcBef>
                <a:spcPts val="640"/>
              </a:spcBef>
              <a:spcAft>
                <a:spcPts val="0"/>
              </a:spcAft>
              <a:buSzPts val="2150"/>
              <a:buNone/>
              <a:defRPr/>
            </a:lvl2pPr>
            <a:lvl3pPr lvl="2" rtl="0" algn="ctr">
              <a:spcBef>
                <a:spcPts val="640"/>
              </a:spcBef>
              <a:spcAft>
                <a:spcPts val="0"/>
              </a:spcAft>
              <a:buSzPts val="2150"/>
              <a:buNone/>
              <a:defRPr/>
            </a:lvl3pPr>
            <a:lvl4pPr lvl="3" rtl="0" algn="ctr">
              <a:spcBef>
                <a:spcPts val="640"/>
              </a:spcBef>
              <a:spcAft>
                <a:spcPts val="0"/>
              </a:spcAft>
              <a:buSzPts val="2150"/>
              <a:buNone/>
              <a:defRPr/>
            </a:lvl4pPr>
            <a:lvl5pPr lvl="4" rtl="0" algn="ctr">
              <a:spcBef>
                <a:spcPts val="640"/>
              </a:spcBef>
              <a:spcAft>
                <a:spcPts val="0"/>
              </a:spcAft>
              <a:buSzPts val="2150"/>
              <a:buNone/>
              <a:defRPr/>
            </a:lvl5pPr>
            <a:lvl6pPr lvl="5" rtl="0" algn="ctr">
              <a:spcBef>
                <a:spcPts val="640"/>
              </a:spcBef>
              <a:spcAft>
                <a:spcPts val="0"/>
              </a:spcAft>
              <a:buSzPts val="2150"/>
              <a:buNone/>
              <a:defRPr/>
            </a:lvl6pPr>
            <a:lvl7pPr lvl="6" rtl="0" algn="ctr">
              <a:spcBef>
                <a:spcPts val="640"/>
              </a:spcBef>
              <a:spcAft>
                <a:spcPts val="0"/>
              </a:spcAft>
              <a:buSzPts val="2150"/>
              <a:buNone/>
              <a:defRPr/>
            </a:lvl7pPr>
            <a:lvl8pPr lvl="7" rtl="0" algn="ctr">
              <a:spcBef>
                <a:spcPts val="640"/>
              </a:spcBef>
              <a:spcAft>
                <a:spcPts val="0"/>
              </a:spcAft>
              <a:buSzPts val="2150"/>
              <a:buNone/>
              <a:defRPr/>
            </a:lvl8pPr>
            <a:lvl9pPr lvl="8" rtl="0" algn="ctr">
              <a:spcBef>
                <a:spcPts val="640"/>
              </a:spcBef>
              <a:spcAft>
                <a:spcPts val="0"/>
              </a:spcAft>
              <a:buSzPts val="2150"/>
              <a:buNone/>
              <a:defRPr/>
            </a:lvl9pPr>
          </a:lstStyle>
          <a:p/>
        </p:txBody>
      </p:sp>
      <p:sp>
        <p:nvSpPr>
          <p:cNvPr id="566" name="Google Shape;566;p17"/>
          <p:cNvSpPr txBox="1"/>
          <p:nvPr>
            <p:ph idx="5" type="body"/>
          </p:nvPr>
        </p:nvSpPr>
        <p:spPr>
          <a:xfrm>
            <a:off x="7950" y="2061050"/>
            <a:ext cx="5030100" cy="12762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567" name="Google Shape;567;p17"/>
          <p:cNvSpPr txBox="1"/>
          <p:nvPr>
            <p:ph idx="6" type="subTitle"/>
          </p:nvPr>
        </p:nvSpPr>
        <p:spPr>
          <a:xfrm>
            <a:off x="5189250" y="5017200"/>
            <a:ext cx="7978200" cy="4617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lgn="ctr">
              <a:spcBef>
                <a:spcPts val="640"/>
              </a:spcBef>
              <a:spcAft>
                <a:spcPts val="0"/>
              </a:spcAft>
              <a:buSzPts val="2150"/>
              <a:buNone/>
              <a:defRPr/>
            </a:lvl2pPr>
            <a:lvl3pPr lvl="2" rtl="0" algn="ctr">
              <a:spcBef>
                <a:spcPts val="640"/>
              </a:spcBef>
              <a:spcAft>
                <a:spcPts val="0"/>
              </a:spcAft>
              <a:buSzPts val="2150"/>
              <a:buNone/>
              <a:defRPr/>
            </a:lvl3pPr>
            <a:lvl4pPr lvl="3" rtl="0" algn="ctr">
              <a:spcBef>
                <a:spcPts val="640"/>
              </a:spcBef>
              <a:spcAft>
                <a:spcPts val="0"/>
              </a:spcAft>
              <a:buSzPts val="2150"/>
              <a:buNone/>
              <a:defRPr/>
            </a:lvl4pPr>
            <a:lvl5pPr lvl="4" rtl="0" algn="ctr">
              <a:spcBef>
                <a:spcPts val="640"/>
              </a:spcBef>
              <a:spcAft>
                <a:spcPts val="0"/>
              </a:spcAft>
              <a:buSzPts val="2150"/>
              <a:buNone/>
              <a:defRPr/>
            </a:lvl5pPr>
            <a:lvl6pPr lvl="5" rtl="0" algn="ctr">
              <a:spcBef>
                <a:spcPts val="640"/>
              </a:spcBef>
              <a:spcAft>
                <a:spcPts val="0"/>
              </a:spcAft>
              <a:buSzPts val="2150"/>
              <a:buNone/>
              <a:defRPr/>
            </a:lvl6pPr>
            <a:lvl7pPr lvl="6" rtl="0" algn="ctr">
              <a:spcBef>
                <a:spcPts val="640"/>
              </a:spcBef>
              <a:spcAft>
                <a:spcPts val="0"/>
              </a:spcAft>
              <a:buSzPts val="2150"/>
              <a:buNone/>
              <a:defRPr/>
            </a:lvl7pPr>
            <a:lvl8pPr lvl="7" rtl="0" algn="ctr">
              <a:spcBef>
                <a:spcPts val="640"/>
              </a:spcBef>
              <a:spcAft>
                <a:spcPts val="0"/>
              </a:spcAft>
              <a:buSzPts val="2150"/>
              <a:buNone/>
              <a:defRPr/>
            </a:lvl8pPr>
            <a:lvl9pPr lvl="8" rtl="0" algn="ctr">
              <a:spcBef>
                <a:spcPts val="640"/>
              </a:spcBef>
              <a:spcAft>
                <a:spcPts val="0"/>
              </a:spcAft>
              <a:buSzPts val="2150"/>
              <a:buNone/>
              <a:defRPr/>
            </a:lvl9pPr>
          </a:lstStyle>
          <a:p/>
        </p:txBody>
      </p:sp>
      <p:sp>
        <p:nvSpPr>
          <p:cNvPr id="568" name="Google Shape;568;p17"/>
          <p:cNvSpPr txBox="1"/>
          <p:nvPr>
            <p:ph idx="7" type="subTitle"/>
          </p:nvPr>
        </p:nvSpPr>
        <p:spPr>
          <a:xfrm>
            <a:off x="5515798" y="585354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69" name="Google Shape;569;p17"/>
          <p:cNvSpPr txBox="1"/>
          <p:nvPr>
            <p:ph idx="8" type="subTitle"/>
          </p:nvPr>
        </p:nvSpPr>
        <p:spPr>
          <a:xfrm>
            <a:off x="5515798" y="654818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0" name="Google Shape;570;p17"/>
          <p:cNvSpPr txBox="1"/>
          <p:nvPr>
            <p:ph idx="9" type="subTitle"/>
          </p:nvPr>
        </p:nvSpPr>
        <p:spPr>
          <a:xfrm>
            <a:off x="9271448" y="585354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1" name="Google Shape;571;p17"/>
          <p:cNvSpPr txBox="1"/>
          <p:nvPr>
            <p:ph idx="13" type="subTitle"/>
          </p:nvPr>
        </p:nvSpPr>
        <p:spPr>
          <a:xfrm>
            <a:off x="9271448" y="654818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2" name="Google Shape;572;p17"/>
          <p:cNvSpPr txBox="1"/>
          <p:nvPr>
            <p:ph idx="14" type="subTitle"/>
          </p:nvPr>
        </p:nvSpPr>
        <p:spPr>
          <a:xfrm>
            <a:off x="5189250" y="7932325"/>
            <a:ext cx="7978200" cy="4617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lgn="ctr">
              <a:spcBef>
                <a:spcPts val="640"/>
              </a:spcBef>
              <a:spcAft>
                <a:spcPts val="0"/>
              </a:spcAft>
              <a:buSzPts val="2150"/>
              <a:buNone/>
              <a:defRPr/>
            </a:lvl2pPr>
            <a:lvl3pPr lvl="2" rtl="0" algn="ctr">
              <a:spcBef>
                <a:spcPts val="640"/>
              </a:spcBef>
              <a:spcAft>
                <a:spcPts val="0"/>
              </a:spcAft>
              <a:buSzPts val="2150"/>
              <a:buNone/>
              <a:defRPr/>
            </a:lvl3pPr>
            <a:lvl4pPr lvl="3" rtl="0" algn="ctr">
              <a:spcBef>
                <a:spcPts val="640"/>
              </a:spcBef>
              <a:spcAft>
                <a:spcPts val="0"/>
              </a:spcAft>
              <a:buSzPts val="2150"/>
              <a:buNone/>
              <a:defRPr/>
            </a:lvl4pPr>
            <a:lvl5pPr lvl="4" rtl="0" algn="ctr">
              <a:spcBef>
                <a:spcPts val="640"/>
              </a:spcBef>
              <a:spcAft>
                <a:spcPts val="0"/>
              </a:spcAft>
              <a:buSzPts val="2150"/>
              <a:buNone/>
              <a:defRPr/>
            </a:lvl5pPr>
            <a:lvl6pPr lvl="5" rtl="0" algn="ctr">
              <a:spcBef>
                <a:spcPts val="640"/>
              </a:spcBef>
              <a:spcAft>
                <a:spcPts val="0"/>
              </a:spcAft>
              <a:buSzPts val="2150"/>
              <a:buNone/>
              <a:defRPr/>
            </a:lvl6pPr>
            <a:lvl7pPr lvl="6" rtl="0" algn="ctr">
              <a:spcBef>
                <a:spcPts val="640"/>
              </a:spcBef>
              <a:spcAft>
                <a:spcPts val="0"/>
              </a:spcAft>
              <a:buSzPts val="2150"/>
              <a:buNone/>
              <a:defRPr/>
            </a:lvl7pPr>
            <a:lvl8pPr lvl="7" rtl="0" algn="ctr">
              <a:spcBef>
                <a:spcPts val="640"/>
              </a:spcBef>
              <a:spcAft>
                <a:spcPts val="0"/>
              </a:spcAft>
              <a:buSzPts val="2150"/>
              <a:buNone/>
              <a:defRPr/>
            </a:lvl8pPr>
            <a:lvl9pPr lvl="8" rtl="0" algn="ctr">
              <a:spcBef>
                <a:spcPts val="640"/>
              </a:spcBef>
              <a:spcAft>
                <a:spcPts val="0"/>
              </a:spcAft>
              <a:buSzPts val="2150"/>
              <a:buNone/>
              <a:defRPr/>
            </a:lvl9pPr>
          </a:lstStyle>
          <a:p/>
        </p:txBody>
      </p:sp>
      <p:sp>
        <p:nvSpPr>
          <p:cNvPr id="573" name="Google Shape;573;p17"/>
          <p:cNvSpPr txBox="1"/>
          <p:nvPr>
            <p:ph idx="15" type="subTitle"/>
          </p:nvPr>
        </p:nvSpPr>
        <p:spPr>
          <a:xfrm>
            <a:off x="5515798" y="876866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4" name="Google Shape;574;p17"/>
          <p:cNvSpPr txBox="1"/>
          <p:nvPr>
            <p:ph idx="16" type="subTitle"/>
          </p:nvPr>
        </p:nvSpPr>
        <p:spPr>
          <a:xfrm>
            <a:off x="5515798" y="946330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5" name="Google Shape;575;p17"/>
          <p:cNvSpPr txBox="1"/>
          <p:nvPr>
            <p:ph idx="17" type="subTitle"/>
          </p:nvPr>
        </p:nvSpPr>
        <p:spPr>
          <a:xfrm>
            <a:off x="9271448" y="876866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6" name="Google Shape;576;p17"/>
          <p:cNvSpPr txBox="1"/>
          <p:nvPr>
            <p:ph idx="18" type="subTitle"/>
          </p:nvPr>
        </p:nvSpPr>
        <p:spPr>
          <a:xfrm>
            <a:off x="9271448" y="946330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6">
  <p:cSld name="CUSTOM_15">
    <p:spTree>
      <p:nvGrpSpPr>
        <p:cNvPr id="577" name="Shape 577"/>
        <p:cNvGrpSpPr/>
        <p:nvPr/>
      </p:nvGrpSpPr>
      <p:grpSpPr>
        <a:xfrm>
          <a:off x="0" y="0"/>
          <a:ext cx="0" cy="0"/>
          <a:chOff x="0" y="0"/>
          <a:chExt cx="0" cy="0"/>
        </a:xfrm>
      </p:grpSpPr>
      <p:sp>
        <p:nvSpPr>
          <p:cNvPr id="578" name="Google Shape;578;p18"/>
          <p:cNvSpPr/>
          <p:nvPr>
            <p:ph idx="2" type="pic"/>
          </p:nvPr>
        </p:nvSpPr>
        <p:spPr>
          <a:xfrm>
            <a:off x="2425151" y="-300"/>
            <a:ext cx="13404300" cy="10288800"/>
          </a:xfrm>
          <a:prstGeom prst="rect">
            <a:avLst/>
          </a:prstGeom>
          <a:noFill/>
          <a:ln>
            <a:noFill/>
          </a:ln>
        </p:spPr>
      </p:sp>
      <p:grpSp>
        <p:nvGrpSpPr>
          <p:cNvPr id="579" name="Google Shape;579;p18"/>
          <p:cNvGrpSpPr/>
          <p:nvPr/>
        </p:nvGrpSpPr>
        <p:grpSpPr>
          <a:xfrm>
            <a:off x="0" y="-180827"/>
            <a:ext cx="2442166" cy="10468053"/>
            <a:chOff x="0" y="-47625"/>
            <a:chExt cx="643200" cy="2757000"/>
          </a:xfrm>
        </p:grpSpPr>
        <p:sp>
          <p:nvSpPr>
            <p:cNvPr id="580" name="Google Shape;580;p18"/>
            <p:cNvSpPr/>
            <p:nvPr/>
          </p:nvSpPr>
          <p:spPr>
            <a:xfrm>
              <a:off x="0" y="0"/>
              <a:ext cx="643116" cy="2709333"/>
            </a:xfrm>
            <a:custGeom>
              <a:rect b="b" l="l" r="r" t="t"/>
              <a:pathLst>
                <a:path extrusionOk="0" h="2709333" w="643116">
                  <a:moveTo>
                    <a:pt x="0" y="0"/>
                  </a:moveTo>
                  <a:lnTo>
                    <a:pt x="643116" y="0"/>
                  </a:lnTo>
                  <a:lnTo>
                    <a:pt x="643116" y="2709333"/>
                  </a:lnTo>
                  <a:lnTo>
                    <a:pt x="0" y="2709333"/>
                  </a:lnTo>
                  <a:close/>
                </a:path>
              </a:pathLst>
            </a:custGeom>
            <a:solidFill>
              <a:srgbClr val="DC654E"/>
            </a:solidFill>
            <a:ln>
              <a:noFill/>
            </a:ln>
          </p:spPr>
        </p:sp>
        <p:sp>
          <p:nvSpPr>
            <p:cNvPr id="581" name="Google Shape;581;p18"/>
            <p:cNvSpPr txBox="1"/>
            <p:nvPr/>
          </p:nvSpPr>
          <p:spPr>
            <a:xfrm>
              <a:off x="0" y="-47625"/>
              <a:ext cx="6432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2" name="Google Shape;582;p18"/>
          <p:cNvGrpSpPr/>
          <p:nvPr/>
        </p:nvGrpSpPr>
        <p:grpSpPr>
          <a:xfrm>
            <a:off x="0" y="-180827"/>
            <a:ext cx="1195249" cy="946567"/>
            <a:chOff x="0" y="-47625"/>
            <a:chExt cx="314796" cy="249300"/>
          </a:xfrm>
        </p:grpSpPr>
        <p:sp>
          <p:nvSpPr>
            <p:cNvPr id="583" name="Google Shape;583;p18"/>
            <p:cNvSpPr/>
            <p:nvPr/>
          </p:nvSpPr>
          <p:spPr>
            <a:xfrm>
              <a:off x="0" y="0"/>
              <a:ext cx="314796" cy="201603"/>
            </a:xfrm>
            <a:custGeom>
              <a:rect b="b" l="l" r="r" t="t"/>
              <a:pathLst>
                <a:path extrusionOk="0" h="201603" w="314796">
                  <a:moveTo>
                    <a:pt x="0" y="0"/>
                  </a:moveTo>
                  <a:lnTo>
                    <a:pt x="314796" y="0"/>
                  </a:lnTo>
                  <a:lnTo>
                    <a:pt x="314796" y="201603"/>
                  </a:lnTo>
                  <a:lnTo>
                    <a:pt x="0" y="201603"/>
                  </a:lnTo>
                  <a:close/>
                </a:path>
              </a:pathLst>
            </a:custGeom>
            <a:solidFill>
              <a:srgbClr val="797979"/>
            </a:solidFill>
            <a:ln>
              <a:noFill/>
            </a:ln>
          </p:spPr>
        </p:sp>
        <p:sp>
          <p:nvSpPr>
            <p:cNvPr id="584" name="Google Shape;584;p18"/>
            <p:cNvSpPr txBox="1"/>
            <p:nvPr/>
          </p:nvSpPr>
          <p:spPr>
            <a:xfrm>
              <a:off x="0" y="-47625"/>
              <a:ext cx="314700" cy="24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5" name="Google Shape;585;p18"/>
          <p:cNvGrpSpPr/>
          <p:nvPr/>
        </p:nvGrpSpPr>
        <p:grpSpPr>
          <a:xfrm>
            <a:off x="1220916" y="-180827"/>
            <a:ext cx="1195249" cy="946567"/>
            <a:chOff x="0" y="-47625"/>
            <a:chExt cx="314796" cy="249300"/>
          </a:xfrm>
        </p:grpSpPr>
        <p:sp>
          <p:nvSpPr>
            <p:cNvPr id="586" name="Google Shape;586;p18"/>
            <p:cNvSpPr/>
            <p:nvPr/>
          </p:nvSpPr>
          <p:spPr>
            <a:xfrm>
              <a:off x="0" y="0"/>
              <a:ext cx="314796" cy="201603"/>
            </a:xfrm>
            <a:custGeom>
              <a:rect b="b" l="l" r="r" t="t"/>
              <a:pathLst>
                <a:path extrusionOk="0" h="201603" w="314796">
                  <a:moveTo>
                    <a:pt x="0" y="0"/>
                  </a:moveTo>
                  <a:lnTo>
                    <a:pt x="314796" y="0"/>
                  </a:lnTo>
                  <a:lnTo>
                    <a:pt x="314796" y="201603"/>
                  </a:lnTo>
                  <a:lnTo>
                    <a:pt x="0" y="201603"/>
                  </a:lnTo>
                  <a:close/>
                </a:path>
              </a:pathLst>
            </a:custGeom>
            <a:solidFill>
              <a:srgbClr val="FFFFFF"/>
            </a:solidFill>
            <a:ln>
              <a:noFill/>
            </a:ln>
          </p:spPr>
        </p:sp>
        <p:sp>
          <p:nvSpPr>
            <p:cNvPr id="587" name="Google Shape;587;p18"/>
            <p:cNvSpPr txBox="1"/>
            <p:nvPr/>
          </p:nvSpPr>
          <p:spPr>
            <a:xfrm>
              <a:off x="0" y="-47625"/>
              <a:ext cx="314700" cy="24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8" name="Google Shape;588;p18"/>
          <p:cNvGrpSpPr/>
          <p:nvPr/>
        </p:nvGrpSpPr>
        <p:grpSpPr>
          <a:xfrm>
            <a:off x="15846168" y="9340713"/>
            <a:ext cx="2442166" cy="946567"/>
            <a:chOff x="0" y="-47625"/>
            <a:chExt cx="643200" cy="249300"/>
          </a:xfrm>
        </p:grpSpPr>
        <p:sp>
          <p:nvSpPr>
            <p:cNvPr id="589" name="Google Shape;589;p18"/>
            <p:cNvSpPr/>
            <p:nvPr/>
          </p:nvSpPr>
          <p:spPr>
            <a:xfrm>
              <a:off x="0" y="0"/>
              <a:ext cx="643116" cy="201603"/>
            </a:xfrm>
            <a:custGeom>
              <a:rect b="b" l="l" r="r" t="t"/>
              <a:pathLst>
                <a:path extrusionOk="0" h="201603" w="643116">
                  <a:moveTo>
                    <a:pt x="0" y="0"/>
                  </a:moveTo>
                  <a:lnTo>
                    <a:pt x="643116" y="0"/>
                  </a:lnTo>
                  <a:lnTo>
                    <a:pt x="643116" y="201603"/>
                  </a:lnTo>
                  <a:lnTo>
                    <a:pt x="0" y="201603"/>
                  </a:lnTo>
                  <a:close/>
                </a:path>
              </a:pathLst>
            </a:custGeom>
            <a:solidFill>
              <a:srgbClr val="797979"/>
            </a:solidFill>
            <a:ln>
              <a:noFill/>
            </a:ln>
          </p:spPr>
        </p:sp>
        <p:sp>
          <p:nvSpPr>
            <p:cNvPr id="590" name="Google Shape;590;p18"/>
            <p:cNvSpPr txBox="1"/>
            <p:nvPr/>
          </p:nvSpPr>
          <p:spPr>
            <a:xfrm>
              <a:off x="0" y="-47625"/>
              <a:ext cx="643200" cy="24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1" name="Google Shape;591;p18"/>
          <p:cNvGrpSpPr/>
          <p:nvPr/>
        </p:nvGrpSpPr>
        <p:grpSpPr>
          <a:xfrm>
            <a:off x="-142875" y="6208265"/>
            <a:ext cx="2442166" cy="4079010"/>
            <a:chOff x="0" y="-47625"/>
            <a:chExt cx="643200" cy="1074300"/>
          </a:xfrm>
        </p:grpSpPr>
        <p:sp>
          <p:nvSpPr>
            <p:cNvPr id="592" name="Google Shape;592;p18"/>
            <p:cNvSpPr/>
            <p:nvPr/>
          </p:nvSpPr>
          <p:spPr>
            <a:xfrm>
              <a:off x="0" y="0"/>
              <a:ext cx="643116" cy="1026610"/>
            </a:xfrm>
            <a:custGeom>
              <a:rect b="b" l="l" r="r" t="t"/>
              <a:pathLst>
                <a:path extrusionOk="0" h="1026610" w="643116">
                  <a:moveTo>
                    <a:pt x="0" y="0"/>
                  </a:moveTo>
                  <a:lnTo>
                    <a:pt x="643116" y="0"/>
                  </a:lnTo>
                  <a:lnTo>
                    <a:pt x="643116" y="1026610"/>
                  </a:lnTo>
                  <a:lnTo>
                    <a:pt x="0" y="1026610"/>
                  </a:lnTo>
                  <a:close/>
                </a:path>
              </a:pathLst>
            </a:custGeom>
            <a:solidFill>
              <a:srgbClr val="797979"/>
            </a:solidFill>
            <a:ln>
              <a:noFill/>
            </a:ln>
          </p:spPr>
        </p:sp>
        <p:sp>
          <p:nvSpPr>
            <p:cNvPr id="593" name="Google Shape;593;p18"/>
            <p:cNvSpPr txBox="1"/>
            <p:nvPr/>
          </p:nvSpPr>
          <p:spPr>
            <a:xfrm>
              <a:off x="0" y="-47625"/>
              <a:ext cx="643200" cy="1074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4" name="Google Shape;594;p18"/>
          <p:cNvGrpSpPr/>
          <p:nvPr/>
        </p:nvGrpSpPr>
        <p:grpSpPr>
          <a:xfrm rot="5400000">
            <a:off x="1212491" y="-571762"/>
            <a:ext cx="145801" cy="2674536"/>
            <a:chOff x="0" y="-47625"/>
            <a:chExt cx="38400" cy="704400"/>
          </a:xfrm>
        </p:grpSpPr>
        <p:sp>
          <p:nvSpPr>
            <p:cNvPr id="595" name="Google Shape;595;p18"/>
            <p:cNvSpPr/>
            <p:nvPr/>
          </p:nvSpPr>
          <p:spPr>
            <a:xfrm>
              <a:off x="0" y="0"/>
              <a:ext cx="38376" cy="656640"/>
            </a:xfrm>
            <a:custGeom>
              <a:rect b="b" l="l" r="r" t="t"/>
              <a:pathLst>
                <a:path extrusionOk="0" h="656640" w="38376">
                  <a:moveTo>
                    <a:pt x="0" y="0"/>
                  </a:moveTo>
                  <a:lnTo>
                    <a:pt x="38376" y="0"/>
                  </a:lnTo>
                  <a:lnTo>
                    <a:pt x="38376" y="656640"/>
                  </a:lnTo>
                  <a:lnTo>
                    <a:pt x="0" y="656640"/>
                  </a:lnTo>
                  <a:close/>
                </a:path>
              </a:pathLst>
            </a:custGeom>
            <a:solidFill>
              <a:srgbClr val="272727"/>
            </a:solidFill>
            <a:ln>
              <a:noFill/>
            </a:ln>
          </p:spPr>
        </p:sp>
        <p:sp>
          <p:nvSpPr>
            <p:cNvPr id="596" name="Google Shape;596;p18"/>
            <p:cNvSpPr txBox="1"/>
            <p:nvPr/>
          </p:nvSpPr>
          <p:spPr>
            <a:xfrm>
              <a:off x="0" y="-47625"/>
              <a:ext cx="38400" cy="704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7" name="Google Shape;597;p18"/>
          <p:cNvGrpSpPr/>
          <p:nvPr/>
        </p:nvGrpSpPr>
        <p:grpSpPr>
          <a:xfrm rot="5400000">
            <a:off x="1212491" y="5124724"/>
            <a:ext cx="145801" cy="2674536"/>
            <a:chOff x="0" y="-47625"/>
            <a:chExt cx="38400" cy="704400"/>
          </a:xfrm>
        </p:grpSpPr>
        <p:sp>
          <p:nvSpPr>
            <p:cNvPr id="598" name="Google Shape;598;p18"/>
            <p:cNvSpPr/>
            <p:nvPr/>
          </p:nvSpPr>
          <p:spPr>
            <a:xfrm>
              <a:off x="0" y="0"/>
              <a:ext cx="38376" cy="656640"/>
            </a:xfrm>
            <a:custGeom>
              <a:rect b="b" l="l" r="r" t="t"/>
              <a:pathLst>
                <a:path extrusionOk="0" h="656640" w="38376">
                  <a:moveTo>
                    <a:pt x="0" y="0"/>
                  </a:moveTo>
                  <a:lnTo>
                    <a:pt x="38376" y="0"/>
                  </a:lnTo>
                  <a:lnTo>
                    <a:pt x="38376" y="656640"/>
                  </a:lnTo>
                  <a:lnTo>
                    <a:pt x="0" y="656640"/>
                  </a:lnTo>
                  <a:close/>
                </a:path>
              </a:pathLst>
            </a:custGeom>
            <a:solidFill>
              <a:srgbClr val="272727"/>
            </a:solidFill>
            <a:ln>
              <a:noFill/>
            </a:ln>
          </p:spPr>
        </p:sp>
        <p:sp>
          <p:nvSpPr>
            <p:cNvPr id="599" name="Google Shape;599;p18"/>
            <p:cNvSpPr txBox="1"/>
            <p:nvPr/>
          </p:nvSpPr>
          <p:spPr>
            <a:xfrm>
              <a:off x="0" y="-47625"/>
              <a:ext cx="38400" cy="704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0" name="Google Shape;600;p18"/>
          <p:cNvGrpSpPr/>
          <p:nvPr/>
        </p:nvGrpSpPr>
        <p:grpSpPr>
          <a:xfrm rot="10800000">
            <a:off x="2296032" y="-67"/>
            <a:ext cx="145801" cy="10514968"/>
            <a:chOff x="0" y="-47625"/>
            <a:chExt cx="38400" cy="2769356"/>
          </a:xfrm>
        </p:grpSpPr>
        <p:sp>
          <p:nvSpPr>
            <p:cNvPr id="601" name="Google Shape;601;p1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02" name="Google Shape;602;p1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3" name="Google Shape;603;p18"/>
          <p:cNvGrpSpPr/>
          <p:nvPr/>
        </p:nvGrpSpPr>
        <p:grpSpPr>
          <a:xfrm rot="10800000">
            <a:off x="15846075" y="-67"/>
            <a:ext cx="145801" cy="10514968"/>
            <a:chOff x="0" y="-47625"/>
            <a:chExt cx="38400" cy="2769356"/>
          </a:xfrm>
        </p:grpSpPr>
        <p:sp>
          <p:nvSpPr>
            <p:cNvPr id="604" name="Google Shape;604;p1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05" name="Google Shape;605;p1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6" name="Google Shape;606;p18"/>
          <p:cNvGrpSpPr/>
          <p:nvPr/>
        </p:nvGrpSpPr>
        <p:grpSpPr>
          <a:xfrm rot="5400000">
            <a:off x="17157189" y="8209994"/>
            <a:ext cx="145801" cy="2477477"/>
            <a:chOff x="0" y="-47625"/>
            <a:chExt cx="38400" cy="652500"/>
          </a:xfrm>
        </p:grpSpPr>
        <p:sp>
          <p:nvSpPr>
            <p:cNvPr id="607" name="Google Shape;607;p18"/>
            <p:cNvSpPr/>
            <p:nvPr/>
          </p:nvSpPr>
          <p:spPr>
            <a:xfrm>
              <a:off x="0" y="0"/>
              <a:ext cx="38376" cy="604741"/>
            </a:xfrm>
            <a:custGeom>
              <a:rect b="b" l="l" r="r" t="t"/>
              <a:pathLst>
                <a:path extrusionOk="0" h="604741" w="38376">
                  <a:moveTo>
                    <a:pt x="0" y="0"/>
                  </a:moveTo>
                  <a:lnTo>
                    <a:pt x="38376" y="0"/>
                  </a:lnTo>
                  <a:lnTo>
                    <a:pt x="38376" y="604741"/>
                  </a:lnTo>
                  <a:lnTo>
                    <a:pt x="0" y="604741"/>
                  </a:lnTo>
                  <a:close/>
                </a:path>
              </a:pathLst>
            </a:custGeom>
            <a:solidFill>
              <a:srgbClr val="272727"/>
            </a:solidFill>
            <a:ln>
              <a:noFill/>
            </a:ln>
          </p:spPr>
        </p:sp>
        <p:sp>
          <p:nvSpPr>
            <p:cNvPr id="608" name="Google Shape;608;p18"/>
            <p:cNvSpPr txBox="1"/>
            <p:nvPr/>
          </p:nvSpPr>
          <p:spPr>
            <a:xfrm>
              <a:off x="0" y="-47625"/>
              <a:ext cx="38400" cy="652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9" name="Google Shape;609;p18"/>
          <p:cNvGrpSpPr/>
          <p:nvPr/>
        </p:nvGrpSpPr>
        <p:grpSpPr>
          <a:xfrm rot="10800000">
            <a:off x="1122295" y="-178"/>
            <a:ext cx="145801" cy="980739"/>
            <a:chOff x="0" y="-47625"/>
            <a:chExt cx="38400" cy="258300"/>
          </a:xfrm>
        </p:grpSpPr>
        <p:sp>
          <p:nvSpPr>
            <p:cNvPr id="610" name="Google Shape;610;p18"/>
            <p:cNvSpPr/>
            <p:nvPr/>
          </p:nvSpPr>
          <p:spPr>
            <a:xfrm>
              <a:off x="0" y="0"/>
              <a:ext cx="38376" cy="210630"/>
            </a:xfrm>
            <a:custGeom>
              <a:rect b="b" l="l" r="r" t="t"/>
              <a:pathLst>
                <a:path extrusionOk="0" h="210630" w="38376">
                  <a:moveTo>
                    <a:pt x="0" y="0"/>
                  </a:moveTo>
                  <a:lnTo>
                    <a:pt x="38376" y="0"/>
                  </a:lnTo>
                  <a:lnTo>
                    <a:pt x="38376" y="210630"/>
                  </a:lnTo>
                  <a:lnTo>
                    <a:pt x="0" y="210630"/>
                  </a:lnTo>
                  <a:close/>
                </a:path>
              </a:pathLst>
            </a:custGeom>
            <a:solidFill>
              <a:srgbClr val="272727"/>
            </a:solidFill>
            <a:ln>
              <a:noFill/>
            </a:ln>
          </p:spPr>
        </p:sp>
        <p:sp>
          <p:nvSpPr>
            <p:cNvPr id="611" name="Google Shape;611;p18"/>
            <p:cNvSpPr txBox="1"/>
            <p:nvPr/>
          </p:nvSpPr>
          <p:spPr>
            <a:xfrm>
              <a:off x="0" y="-47625"/>
              <a:ext cx="38400" cy="258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12" name="Google Shape;612;p18"/>
          <p:cNvSpPr txBox="1"/>
          <p:nvPr>
            <p:ph type="title"/>
          </p:nvPr>
        </p:nvSpPr>
        <p:spPr>
          <a:xfrm rot="5400000">
            <a:off x="12441125" y="4129950"/>
            <a:ext cx="9410700" cy="1150800"/>
          </a:xfrm>
          <a:prstGeom prst="rect">
            <a:avLst/>
          </a:prstGeom>
          <a:noFill/>
          <a:ln>
            <a:noFill/>
          </a:ln>
        </p:spPr>
        <p:txBody>
          <a:bodyPr anchorCtr="0" anchor="ctr" bIns="0" lIns="0" spcFirstLastPara="1" rIns="0" wrap="square" tIns="0">
            <a:noAutofit/>
          </a:bodyPr>
          <a:lstStyle>
            <a:lvl1pPr lvl="0" marR="0" rtl="0" algn="ctr">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2.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91400" y="1807775"/>
            <a:ext cx="21782700" cy="1576800"/>
          </a:xfrm>
          <a:prstGeom prst="rect">
            <a:avLst/>
          </a:prstGeom>
          <a:noFill/>
          <a:ln>
            <a:noFill/>
          </a:ln>
        </p:spPr>
        <p:txBody>
          <a:bodyPr anchorCtr="0" anchor="t" bIns="0" lIns="0" spcFirstLastPara="1" rIns="0" wrap="square" tIns="0">
            <a:noAutofit/>
          </a:bodyPr>
          <a:lstStyle>
            <a:lvl1pPr lvl="0" marR="0" rtl="0">
              <a:spcBef>
                <a:spcPts val="0"/>
              </a:spcBef>
              <a:spcAft>
                <a:spcPts val="0"/>
              </a:spcAft>
              <a:buClr>
                <a:srgbClr val="272727"/>
              </a:buClr>
              <a:buSzPts val="11200"/>
              <a:buFont typeface="Marcellus"/>
              <a:buNone/>
              <a:defRPr i="0" sz="11200" u="none" cap="none" strike="noStrike">
                <a:solidFill>
                  <a:srgbClr val="272727"/>
                </a:solidFill>
                <a:latin typeface="Marcellus"/>
                <a:ea typeface="Marcellus"/>
                <a:cs typeface="Marcellus"/>
                <a:sym typeface="Marcellus"/>
              </a:defRPr>
            </a:lvl1pPr>
            <a:lvl2pPr lvl="1">
              <a:spcBef>
                <a:spcPts val="0"/>
              </a:spcBef>
              <a:spcAft>
                <a:spcPts val="0"/>
              </a:spcAft>
              <a:buClr>
                <a:srgbClr val="272727"/>
              </a:buClr>
              <a:buSzPts val="1400"/>
              <a:buNone/>
              <a:defRPr sz="1800">
                <a:solidFill>
                  <a:srgbClr val="272727"/>
                </a:solidFill>
              </a:defRPr>
            </a:lvl2pPr>
            <a:lvl3pPr lvl="2">
              <a:spcBef>
                <a:spcPts val="0"/>
              </a:spcBef>
              <a:spcAft>
                <a:spcPts val="0"/>
              </a:spcAft>
              <a:buClr>
                <a:srgbClr val="272727"/>
              </a:buClr>
              <a:buSzPts val="1400"/>
              <a:buNone/>
              <a:defRPr sz="1800">
                <a:solidFill>
                  <a:srgbClr val="272727"/>
                </a:solidFill>
              </a:defRPr>
            </a:lvl3pPr>
            <a:lvl4pPr lvl="3">
              <a:spcBef>
                <a:spcPts val="0"/>
              </a:spcBef>
              <a:spcAft>
                <a:spcPts val="0"/>
              </a:spcAft>
              <a:buClr>
                <a:srgbClr val="272727"/>
              </a:buClr>
              <a:buSzPts val="1400"/>
              <a:buNone/>
              <a:defRPr sz="1800">
                <a:solidFill>
                  <a:srgbClr val="272727"/>
                </a:solidFill>
              </a:defRPr>
            </a:lvl4pPr>
            <a:lvl5pPr lvl="4">
              <a:spcBef>
                <a:spcPts val="0"/>
              </a:spcBef>
              <a:spcAft>
                <a:spcPts val="0"/>
              </a:spcAft>
              <a:buClr>
                <a:srgbClr val="272727"/>
              </a:buClr>
              <a:buSzPts val="1400"/>
              <a:buNone/>
              <a:defRPr sz="1800">
                <a:solidFill>
                  <a:srgbClr val="272727"/>
                </a:solidFill>
              </a:defRPr>
            </a:lvl5pPr>
            <a:lvl6pPr lvl="5">
              <a:spcBef>
                <a:spcPts val="0"/>
              </a:spcBef>
              <a:spcAft>
                <a:spcPts val="0"/>
              </a:spcAft>
              <a:buClr>
                <a:srgbClr val="272727"/>
              </a:buClr>
              <a:buSzPts val="1400"/>
              <a:buNone/>
              <a:defRPr sz="1800">
                <a:solidFill>
                  <a:srgbClr val="272727"/>
                </a:solidFill>
              </a:defRPr>
            </a:lvl6pPr>
            <a:lvl7pPr lvl="6">
              <a:spcBef>
                <a:spcPts val="0"/>
              </a:spcBef>
              <a:spcAft>
                <a:spcPts val="0"/>
              </a:spcAft>
              <a:buClr>
                <a:srgbClr val="272727"/>
              </a:buClr>
              <a:buSzPts val="1400"/>
              <a:buNone/>
              <a:defRPr sz="1800">
                <a:solidFill>
                  <a:srgbClr val="272727"/>
                </a:solidFill>
              </a:defRPr>
            </a:lvl7pPr>
            <a:lvl8pPr lvl="7">
              <a:spcBef>
                <a:spcPts val="0"/>
              </a:spcBef>
              <a:spcAft>
                <a:spcPts val="0"/>
              </a:spcAft>
              <a:buClr>
                <a:srgbClr val="272727"/>
              </a:buClr>
              <a:buSzPts val="1400"/>
              <a:buNone/>
              <a:defRPr sz="1800">
                <a:solidFill>
                  <a:srgbClr val="272727"/>
                </a:solidFill>
              </a:defRPr>
            </a:lvl8pPr>
            <a:lvl9pPr lvl="8">
              <a:spcBef>
                <a:spcPts val="0"/>
              </a:spcBef>
              <a:spcAft>
                <a:spcPts val="0"/>
              </a:spcAft>
              <a:buClr>
                <a:srgbClr val="272727"/>
              </a:buClr>
              <a:buSzPts val="1400"/>
              <a:buNone/>
              <a:defRPr sz="1800">
                <a:solidFill>
                  <a:srgbClr val="272727"/>
                </a:solidFill>
              </a:defRPr>
            </a:lvl9pPr>
          </a:lstStyle>
          <a:p/>
        </p:txBody>
      </p:sp>
      <p:sp>
        <p:nvSpPr>
          <p:cNvPr id="7" name="Google Shape;7;p1"/>
          <p:cNvSpPr txBox="1"/>
          <p:nvPr>
            <p:ph idx="1" type="body"/>
          </p:nvPr>
        </p:nvSpPr>
        <p:spPr>
          <a:xfrm>
            <a:off x="1454000" y="4502000"/>
            <a:ext cx="4925400" cy="3184500"/>
          </a:xfrm>
          <a:prstGeom prst="rect">
            <a:avLst/>
          </a:prstGeom>
          <a:noFill/>
          <a:ln>
            <a:noFill/>
          </a:ln>
        </p:spPr>
        <p:txBody>
          <a:bodyPr anchorCtr="0" anchor="t" bIns="0" lIns="0" spcFirstLastPara="1" rIns="0" wrap="square" tIns="0">
            <a:noAutofit/>
          </a:bodyPr>
          <a:lstStyle>
            <a:lvl1pPr indent="-365125" lvl="0" marL="4572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1pPr>
            <a:lvl2pPr indent="-365125" lvl="1" marL="9144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2pPr>
            <a:lvl3pPr indent="-365125" lvl="2" marL="13716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3pPr>
            <a:lvl4pPr indent="-365125" lvl="3" marL="18288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4pPr>
            <a:lvl5pPr indent="-365125" lvl="4" marL="22860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5pPr>
            <a:lvl6pPr indent="-365125" lvl="5" marL="27432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6pPr>
            <a:lvl7pPr indent="-365125" lvl="6" marL="32004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7pPr>
            <a:lvl8pPr indent="-365125" lvl="7" marL="36576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8pPr>
            <a:lvl9pPr indent="-365125" lvl="8" marL="41148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0.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0.jpg"/><Relationship Id="rId4" Type="http://schemas.openxmlformats.org/officeDocument/2006/relationships/image" Target="../media/image7.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4.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4.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4.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4.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5.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9.png"/><Relationship Id="rId4" Type="http://schemas.openxmlformats.org/officeDocument/2006/relationships/image" Target="../media/image11.jpg"/><Relationship Id="rId5"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616" name="Shape 616"/>
        <p:cNvGrpSpPr/>
        <p:nvPr/>
      </p:nvGrpSpPr>
      <p:grpSpPr>
        <a:xfrm>
          <a:off x="0" y="0"/>
          <a:ext cx="0" cy="0"/>
          <a:chOff x="0" y="0"/>
          <a:chExt cx="0" cy="0"/>
        </a:xfrm>
      </p:grpSpPr>
      <p:sp>
        <p:nvSpPr>
          <p:cNvPr id="617" name="Google Shape;617;p19"/>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618" name="Google Shape;618;p19"/>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619" name="Google Shape;619;p19"/>
          <p:cNvGrpSpPr/>
          <p:nvPr/>
        </p:nvGrpSpPr>
        <p:grpSpPr>
          <a:xfrm>
            <a:off x="1028700" y="1050372"/>
            <a:ext cx="16230707" cy="8005483"/>
            <a:chOff x="0" y="-47625"/>
            <a:chExt cx="4274726" cy="2108426"/>
          </a:xfrm>
        </p:grpSpPr>
        <p:sp>
          <p:nvSpPr>
            <p:cNvPr id="620" name="Google Shape;620;p19"/>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621" name="Google Shape;621;p19"/>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2" name="Google Shape;622;p19"/>
          <p:cNvGrpSpPr/>
          <p:nvPr/>
        </p:nvGrpSpPr>
        <p:grpSpPr>
          <a:xfrm>
            <a:off x="-51349" y="-474718"/>
            <a:ext cx="1080055" cy="1633426"/>
            <a:chOff x="0" y="-47625"/>
            <a:chExt cx="284457" cy="430200"/>
          </a:xfrm>
        </p:grpSpPr>
        <p:sp>
          <p:nvSpPr>
            <p:cNvPr id="623" name="Google Shape;623;p19"/>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624" name="Google Shape;624;p19"/>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25" name="Google Shape;625;p19"/>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626" name="Google Shape;626;p19"/>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627" name="Google Shape;627;p19"/>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628" name="Google Shape;628;p19"/>
          <p:cNvGrpSpPr/>
          <p:nvPr/>
        </p:nvGrpSpPr>
        <p:grpSpPr>
          <a:xfrm rot="5400000">
            <a:off x="9161452" y="-8127432"/>
            <a:ext cx="145801" cy="18571648"/>
            <a:chOff x="0" y="-47625"/>
            <a:chExt cx="38400" cy="4891266"/>
          </a:xfrm>
        </p:grpSpPr>
        <p:sp>
          <p:nvSpPr>
            <p:cNvPr id="629" name="Google Shape;629;p1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630" name="Google Shape;630;p1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1" name="Google Shape;631;p19"/>
          <p:cNvGrpSpPr/>
          <p:nvPr/>
        </p:nvGrpSpPr>
        <p:grpSpPr>
          <a:xfrm rot="5400000">
            <a:off x="9161452" y="-157122"/>
            <a:ext cx="145801" cy="18571648"/>
            <a:chOff x="0" y="-47625"/>
            <a:chExt cx="38400" cy="4891266"/>
          </a:xfrm>
        </p:grpSpPr>
        <p:sp>
          <p:nvSpPr>
            <p:cNvPr id="632" name="Google Shape;632;p1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633" name="Google Shape;633;p1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4" name="Google Shape;634;p19"/>
          <p:cNvGrpSpPr/>
          <p:nvPr/>
        </p:nvGrpSpPr>
        <p:grpSpPr>
          <a:xfrm rot="10800000">
            <a:off x="12569681" y="-374"/>
            <a:ext cx="145801" cy="1339546"/>
            <a:chOff x="0" y="-47625"/>
            <a:chExt cx="38400" cy="352800"/>
          </a:xfrm>
        </p:grpSpPr>
        <p:sp>
          <p:nvSpPr>
            <p:cNvPr id="635" name="Google Shape;635;p1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636" name="Google Shape;636;p1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7" name="Google Shape;637;p19"/>
          <p:cNvGrpSpPr/>
          <p:nvPr/>
        </p:nvGrpSpPr>
        <p:grpSpPr>
          <a:xfrm rot="10800000">
            <a:off x="3223140" y="9128281"/>
            <a:ext cx="145801" cy="1339546"/>
            <a:chOff x="0" y="-47625"/>
            <a:chExt cx="38400" cy="352800"/>
          </a:xfrm>
        </p:grpSpPr>
        <p:sp>
          <p:nvSpPr>
            <p:cNvPr id="638" name="Google Shape;638;p1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639" name="Google Shape;639;p1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0" name="Google Shape;640;p19"/>
          <p:cNvGrpSpPr/>
          <p:nvPr/>
        </p:nvGrpSpPr>
        <p:grpSpPr>
          <a:xfrm rot="10800000">
            <a:off x="14918966" y="9128281"/>
            <a:ext cx="145801" cy="1339546"/>
            <a:chOff x="0" y="-47625"/>
            <a:chExt cx="38400" cy="352800"/>
          </a:xfrm>
        </p:grpSpPr>
        <p:sp>
          <p:nvSpPr>
            <p:cNvPr id="641" name="Google Shape;641;p1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642" name="Google Shape;642;p1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3" name="Google Shape;643;p19"/>
          <p:cNvGrpSpPr/>
          <p:nvPr/>
        </p:nvGrpSpPr>
        <p:grpSpPr>
          <a:xfrm rot="10800000">
            <a:off x="882899" y="-67"/>
            <a:ext cx="145801" cy="10514968"/>
            <a:chOff x="0" y="-47625"/>
            <a:chExt cx="38400" cy="2769356"/>
          </a:xfrm>
        </p:grpSpPr>
        <p:sp>
          <p:nvSpPr>
            <p:cNvPr id="644" name="Google Shape;644;p19"/>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45" name="Google Shape;645;p19"/>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6" name="Google Shape;646;p19"/>
          <p:cNvGrpSpPr/>
          <p:nvPr/>
        </p:nvGrpSpPr>
        <p:grpSpPr>
          <a:xfrm rot="10800000">
            <a:off x="17259207" y="-67"/>
            <a:ext cx="145801" cy="10514968"/>
            <a:chOff x="0" y="-47625"/>
            <a:chExt cx="38400" cy="2769356"/>
          </a:xfrm>
        </p:grpSpPr>
        <p:sp>
          <p:nvSpPr>
            <p:cNvPr id="647" name="Google Shape;647;p19"/>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48" name="Google Shape;648;p19"/>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49" name="Google Shape;649;p19"/>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650" name="Google Shape;650;p19"/>
          <p:cNvSpPr txBox="1"/>
          <p:nvPr/>
        </p:nvSpPr>
        <p:spPr>
          <a:xfrm>
            <a:off x="1140845" y="1415375"/>
            <a:ext cx="15629400" cy="93360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SzPts val="1100"/>
              <a:buNone/>
            </a:pPr>
            <a:r>
              <a:rPr b="1" lang="en-US" sz="3900">
                <a:solidFill>
                  <a:srgbClr val="220F5F"/>
                </a:solidFill>
                <a:latin typeface="Epilogue"/>
                <a:ea typeface="Epilogue"/>
                <a:cs typeface="Epilogue"/>
                <a:sym typeface="Epilogue"/>
              </a:rPr>
              <a:t>The Entrepreneurial Mind</a:t>
            </a:r>
            <a:endParaRPr b="1" sz="3900">
              <a:solidFill>
                <a:srgbClr val="220F5F"/>
              </a:solidFill>
              <a:latin typeface="Epilogue"/>
              <a:ea typeface="Epilogue"/>
              <a:cs typeface="Epilogue"/>
              <a:sym typeface="Epilogue"/>
            </a:endParaRPr>
          </a:p>
          <a:p>
            <a:pPr indent="0" lvl="0" marL="0" rtl="0" algn="l">
              <a:spcBef>
                <a:spcPts val="0"/>
              </a:spcBef>
              <a:spcAft>
                <a:spcPts val="0"/>
              </a:spcAft>
              <a:buSzPts val="1100"/>
              <a:buNone/>
            </a:pPr>
            <a:r>
              <a:t/>
            </a:r>
            <a:endParaRPr b="1" sz="3900">
              <a:solidFill>
                <a:srgbClr val="220F5F"/>
              </a:solidFill>
              <a:latin typeface="Epilogue"/>
              <a:ea typeface="Epilogue"/>
              <a:cs typeface="Epilogue"/>
              <a:sym typeface="Epilogue"/>
            </a:endParaRPr>
          </a:p>
          <a:p>
            <a:pPr indent="0" lvl="0" marL="0" rtl="0" algn="l">
              <a:spcBef>
                <a:spcPts val="0"/>
              </a:spcBef>
              <a:spcAft>
                <a:spcPts val="0"/>
              </a:spcAft>
              <a:buSzPts val="1100"/>
              <a:buNone/>
            </a:pPr>
            <a:r>
              <a:t/>
            </a:r>
            <a:endParaRPr b="1" sz="3900">
              <a:solidFill>
                <a:srgbClr val="220F5F"/>
              </a:solidFill>
              <a:latin typeface="Epilogue"/>
              <a:ea typeface="Epilogue"/>
              <a:cs typeface="Epilogue"/>
              <a:sym typeface="Epilogue"/>
            </a:endParaRPr>
          </a:p>
          <a:p>
            <a:pPr indent="0" lvl="0" marL="0" rtl="0" algn="ctr">
              <a:spcBef>
                <a:spcPts val="0"/>
              </a:spcBef>
              <a:spcAft>
                <a:spcPts val="0"/>
              </a:spcAft>
              <a:buSzPts val="1100"/>
              <a:buNone/>
            </a:pPr>
            <a:r>
              <a:rPr b="1" lang="en-US" sz="3900">
                <a:solidFill>
                  <a:srgbClr val="220F5F"/>
                </a:solidFill>
                <a:latin typeface="Epilogue"/>
                <a:ea typeface="Epilogue"/>
                <a:cs typeface="Epilogue"/>
                <a:sym typeface="Epilogue"/>
              </a:rPr>
              <a:t>Entrepreneurial Mindset and Development </a:t>
            </a:r>
            <a:endParaRPr b="1" sz="3900">
              <a:solidFill>
                <a:srgbClr val="220F5F"/>
              </a:solidFill>
              <a:latin typeface="Epilogue"/>
              <a:ea typeface="Epilogue"/>
              <a:cs typeface="Epilogue"/>
              <a:sym typeface="Epilogue"/>
            </a:endParaRPr>
          </a:p>
          <a:p>
            <a:pPr indent="0" lvl="0" marL="0" rtl="0" algn="ctr">
              <a:spcBef>
                <a:spcPts val="0"/>
              </a:spcBef>
              <a:spcAft>
                <a:spcPts val="0"/>
              </a:spcAft>
              <a:buSzPts val="1100"/>
              <a:buNone/>
            </a:pPr>
            <a:r>
              <a:rPr b="1" lang="en-US" sz="3900">
                <a:solidFill>
                  <a:srgbClr val="0A1D37"/>
                </a:solidFill>
                <a:latin typeface="Lato"/>
                <a:ea typeface="Lato"/>
                <a:cs typeface="Lato"/>
                <a:sym typeface="Lato"/>
              </a:rPr>
              <a:t>Week 8 </a:t>
            </a:r>
            <a:endParaRPr b="1" sz="3900">
              <a:solidFill>
                <a:srgbClr val="0A1D37"/>
              </a:solidFill>
              <a:latin typeface="Lato"/>
              <a:ea typeface="Lato"/>
              <a:cs typeface="Lato"/>
              <a:sym typeface="Lato"/>
            </a:endParaRPr>
          </a:p>
          <a:p>
            <a:pPr indent="0" lvl="0" marL="0" rtl="0" algn="ctr">
              <a:lnSpc>
                <a:spcPct val="90000"/>
              </a:lnSpc>
              <a:spcBef>
                <a:spcPts val="0"/>
              </a:spcBef>
              <a:spcAft>
                <a:spcPts val="0"/>
              </a:spcAft>
              <a:buSzPts val="1100"/>
              <a:buNone/>
            </a:pPr>
            <a:r>
              <a:t/>
            </a:r>
            <a:endParaRPr b="1" sz="3900">
              <a:solidFill>
                <a:srgbClr val="01427E"/>
              </a:solidFill>
              <a:latin typeface="Lato"/>
              <a:ea typeface="Lato"/>
              <a:cs typeface="Lato"/>
              <a:sym typeface="Lato"/>
            </a:endParaRPr>
          </a:p>
          <a:p>
            <a:pPr indent="0" lvl="0" marL="0" rtl="0" algn="ctr">
              <a:lnSpc>
                <a:spcPct val="90000"/>
              </a:lnSpc>
              <a:spcBef>
                <a:spcPts val="0"/>
              </a:spcBef>
              <a:spcAft>
                <a:spcPts val="0"/>
              </a:spcAft>
              <a:buSzPts val="1100"/>
              <a:buNone/>
            </a:pPr>
            <a:r>
              <a:t/>
            </a:r>
            <a:endParaRPr b="1" sz="3900">
              <a:solidFill>
                <a:srgbClr val="01427E"/>
              </a:solidFill>
              <a:latin typeface="Lato"/>
              <a:ea typeface="Lato"/>
              <a:cs typeface="Lato"/>
              <a:sym typeface="Lato"/>
            </a:endParaRPr>
          </a:p>
          <a:p>
            <a:pPr indent="0" lvl="0" marL="0" rtl="0" algn="ctr">
              <a:spcBef>
                <a:spcPts val="0"/>
              </a:spcBef>
              <a:spcAft>
                <a:spcPts val="0"/>
              </a:spcAft>
              <a:buSzPts val="1100"/>
              <a:buNone/>
            </a:pPr>
            <a:r>
              <a:rPr b="1" lang="en-US" sz="3900">
                <a:solidFill>
                  <a:srgbClr val="0A1D37"/>
                </a:solidFill>
                <a:latin typeface="Lato"/>
                <a:ea typeface="Lato"/>
                <a:cs typeface="Lato"/>
                <a:sym typeface="Lato"/>
              </a:rPr>
              <a:t>Lecturer:</a:t>
            </a:r>
            <a:endParaRPr b="1" sz="3900">
              <a:solidFill>
                <a:srgbClr val="0A1D37"/>
              </a:solidFill>
              <a:latin typeface="Lato"/>
              <a:ea typeface="Lato"/>
              <a:cs typeface="Lato"/>
              <a:sym typeface="Lato"/>
            </a:endParaRPr>
          </a:p>
          <a:p>
            <a:pPr indent="0" lvl="0" marL="0" rtl="0" algn="ctr">
              <a:spcBef>
                <a:spcPts val="0"/>
              </a:spcBef>
              <a:spcAft>
                <a:spcPts val="0"/>
              </a:spcAft>
              <a:buSzPts val="1100"/>
              <a:buNone/>
            </a:pPr>
            <a:r>
              <a:t/>
            </a:r>
            <a:endParaRPr b="1" sz="3900">
              <a:solidFill>
                <a:srgbClr val="0A1D37"/>
              </a:solidFill>
              <a:latin typeface="Lato"/>
              <a:ea typeface="Lato"/>
              <a:cs typeface="Lato"/>
              <a:sym typeface="Lato"/>
            </a:endParaRPr>
          </a:p>
          <a:p>
            <a:pPr indent="0" lvl="0" marL="0" rtl="0" algn="ctr">
              <a:spcBef>
                <a:spcPts val="0"/>
              </a:spcBef>
              <a:spcAft>
                <a:spcPts val="0"/>
              </a:spcAft>
              <a:buSzPts val="1100"/>
              <a:buNone/>
            </a:pPr>
            <a:r>
              <a:rPr b="1" lang="en-US" sz="3900">
                <a:solidFill>
                  <a:srgbClr val="0A1D37"/>
                </a:solidFill>
                <a:latin typeface="Lato"/>
                <a:ea typeface="Lato"/>
                <a:cs typeface="Lato"/>
                <a:sym typeface="Lato"/>
              </a:rPr>
              <a:t>Fidela Reyes Balajadia</a:t>
            </a:r>
            <a:endParaRPr b="1" sz="3900">
              <a:solidFill>
                <a:srgbClr val="0A1D37"/>
              </a:solidFill>
              <a:latin typeface="Lato"/>
              <a:ea typeface="Lato"/>
              <a:cs typeface="Lato"/>
              <a:sym typeface="Lato"/>
            </a:endParaRPr>
          </a:p>
          <a:p>
            <a:pPr indent="0" lvl="0" marL="0" rtl="0" algn="ctr">
              <a:spcBef>
                <a:spcPts val="0"/>
              </a:spcBef>
              <a:spcAft>
                <a:spcPts val="0"/>
              </a:spcAft>
              <a:buSzPts val="1100"/>
              <a:buNone/>
            </a:pPr>
            <a:r>
              <a:rPr b="1" lang="en-US" sz="3900">
                <a:solidFill>
                  <a:srgbClr val="0A1D37"/>
                </a:solidFill>
                <a:latin typeface="Lato"/>
                <a:ea typeface="Lato"/>
                <a:cs typeface="Lato"/>
                <a:sym typeface="Lato"/>
              </a:rPr>
              <a:t>Associate Professor 2</a:t>
            </a:r>
            <a:endParaRPr b="1" sz="3900">
              <a:solidFill>
                <a:srgbClr val="0A1D37"/>
              </a:solidFill>
              <a:latin typeface="Lato"/>
              <a:ea typeface="Lato"/>
              <a:cs typeface="Lato"/>
              <a:sym typeface="Lato"/>
            </a:endParaRPr>
          </a:p>
          <a:p>
            <a:pPr indent="0" lvl="0" marL="0" rtl="0" algn="ctr">
              <a:spcBef>
                <a:spcPts val="0"/>
              </a:spcBef>
              <a:spcAft>
                <a:spcPts val="0"/>
              </a:spcAft>
              <a:buSzPts val="1100"/>
              <a:buNone/>
            </a:pPr>
            <a:r>
              <a:rPr b="1" lang="en-US" sz="3900">
                <a:solidFill>
                  <a:srgbClr val="0A1D37"/>
                </a:solidFill>
                <a:latin typeface="Lato"/>
                <a:ea typeface="Lato"/>
                <a:cs typeface="Lato"/>
                <a:sym typeface="Lato"/>
              </a:rPr>
              <a:t>University of the Assumption, Philippines</a:t>
            </a:r>
            <a:endParaRPr b="1" sz="3900">
              <a:solidFill>
                <a:srgbClr val="0A1D37"/>
              </a:solidFill>
              <a:latin typeface="Lato"/>
              <a:ea typeface="Lato"/>
              <a:cs typeface="Lato"/>
              <a:sym typeface="Lato"/>
            </a:endParaRPr>
          </a:p>
          <a:p>
            <a:pPr indent="0" lvl="0" marL="0" rtl="0" algn="l">
              <a:spcBef>
                <a:spcPts val="0"/>
              </a:spcBef>
              <a:spcAft>
                <a:spcPts val="0"/>
              </a:spcAft>
              <a:buSzPts val="1100"/>
              <a:buNone/>
            </a:pPr>
            <a:r>
              <a:t/>
            </a:r>
            <a:endParaRPr b="1" sz="3600">
              <a:solidFill>
                <a:srgbClr val="220F5F"/>
              </a:solidFill>
              <a:latin typeface="Epilogue"/>
              <a:ea typeface="Epilogue"/>
              <a:cs typeface="Epilogue"/>
              <a:sym typeface="Epilogue"/>
            </a:endParaRPr>
          </a:p>
          <a:p>
            <a:pPr indent="0" lvl="0" marL="0" rtl="0" algn="l">
              <a:spcBef>
                <a:spcPts val="0"/>
              </a:spcBef>
              <a:spcAft>
                <a:spcPts val="0"/>
              </a:spcAft>
              <a:buSzPts val="1100"/>
              <a:buNone/>
            </a:pPr>
            <a:r>
              <a:t/>
            </a:r>
            <a:endParaRPr b="1" sz="5200">
              <a:solidFill>
                <a:srgbClr val="0A1D37"/>
              </a:solidFill>
              <a:latin typeface="Lato"/>
              <a:ea typeface="Lato"/>
              <a:cs typeface="Lato"/>
              <a:sym typeface="Lato"/>
            </a:endParaRPr>
          </a:p>
          <a:p>
            <a:pPr indent="0" lvl="0" marL="0" marR="0" rtl="0" algn="l">
              <a:lnSpc>
                <a:spcPct val="140000"/>
              </a:lnSpc>
              <a:spcBef>
                <a:spcPts val="1000"/>
              </a:spcBef>
              <a:spcAft>
                <a:spcPts val="0"/>
              </a:spcAft>
              <a:buNone/>
            </a:pPr>
            <a:r>
              <a:t/>
            </a:r>
            <a:endParaRPr sz="5000">
              <a:solidFill>
                <a:srgbClr val="272727"/>
              </a:solidFill>
              <a:latin typeface="Fira Sans"/>
              <a:ea typeface="Fira Sans"/>
              <a:cs typeface="Fira Sans"/>
              <a:sym typeface="Fira San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654" name="Shape 654"/>
        <p:cNvGrpSpPr/>
        <p:nvPr/>
      </p:nvGrpSpPr>
      <p:grpSpPr>
        <a:xfrm>
          <a:off x="0" y="0"/>
          <a:ext cx="0" cy="0"/>
          <a:chOff x="0" y="0"/>
          <a:chExt cx="0" cy="0"/>
        </a:xfrm>
      </p:grpSpPr>
      <p:sp>
        <p:nvSpPr>
          <p:cNvPr id="655" name="Google Shape;655;p20"/>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656" name="Google Shape;656;p20"/>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657" name="Google Shape;657;p20"/>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658" name="Google Shape;658;p20"/>
          <p:cNvSpPr txBox="1"/>
          <p:nvPr/>
        </p:nvSpPr>
        <p:spPr>
          <a:xfrm>
            <a:off x="1484432" y="8537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01</a:t>
            </a:r>
            <a:endParaRPr/>
          </a:p>
        </p:txBody>
      </p:sp>
      <p:sp>
        <p:nvSpPr>
          <p:cNvPr id="659" name="Google Shape;659;p20"/>
          <p:cNvSpPr txBox="1"/>
          <p:nvPr/>
        </p:nvSpPr>
        <p:spPr>
          <a:xfrm>
            <a:off x="3888519" y="1242875"/>
            <a:ext cx="7933800" cy="110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Distinguish between fixed and growing mindsets; </a:t>
            </a:r>
            <a:endParaRPr sz="3000"/>
          </a:p>
        </p:txBody>
      </p:sp>
      <p:sp>
        <p:nvSpPr>
          <p:cNvPr id="660" name="Google Shape;660;p20"/>
          <p:cNvSpPr txBox="1"/>
          <p:nvPr/>
        </p:nvSpPr>
        <p:spPr>
          <a:xfrm>
            <a:off x="1484432" y="2517474"/>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02</a:t>
            </a:r>
            <a:endParaRPr/>
          </a:p>
        </p:txBody>
      </p:sp>
      <p:sp>
        <p:nvSpPr>
          <p:cNvPr id="661" name="Google Shape;661;p20"/>
          <p:cNvSpPr txBox="1"/>
          <p:nvPr/>
        </p:nvSpPr>
        <p:spPr>
          <a:xfrm>
            <a:off x="3888526" y="2659000"/>
            <a:ext cx="7933800" cy="1754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Explain the evidence in neuroscience about how the growth mindset affects 	work and school performance; </a:t>
            </a:r>
            <a:endParaRPr sz="3000"/>
          </a:p>
        </p:txBody>
      </p:sp>
      <p:sp>
        <p:nvSpPr>
          <p:cNvPr id="662" name="Google Shape;662;p20"/>
          <p:cNvSpPr txBox="1"/>
          <p:nvPr/>
        </p:nvSpPr>
        <p:spPr>
          <a:xfrm>
            <a:off x="1484432" y="44860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03</a:t>
            </a:r>
            <a:endParaRPr/>
          </a:p>
        </p:txBody>
      </p:sp>
      <p:sp>
        <p:nvSpPr>
          <p:cNvPr id="663" name="Google Shape;663;p20"/>
          <p:cNvSpPr txBox="1"/>
          <p:nvPr/>
        </p:nvSpPr>
        <p:spPr>
          <a:xfrm>
            <a:off x="3888526" y="4837113"/>
            <a:ext cx="7765200" cy="240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Differentiate behavioral responses from fixed and growth mindsets with regard 	to failures, obstacles, challenges, criticism and effort; </a:t>
            </a:r>
            <a:endParaRPr sz="3000"/>
          </a:p>
        </p:txBody>
      </p:sp>
      <p:sp>
        <p:nvSpPr>
          <p:cNvPr id="664" name="Google Shape;664;p20"/>
          <p:cNvSpPr txBox="1"/>
          <p:nvPr/>
        </p:nvSpPr>
        <p:spPr>
          <a:xfrm>
            <a:off x="1484432" y="7140400"/>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04</a:t>
            </a:r>
            <a:endParaRPr/>
          </a:p>
        </p:txBody>
      </p:sp>
      <p:sp>
        <p:nvSpPr>
          <p:cNvPr id="665" name="Google Shape;665;p20"/>
          <p:cNvSpPr txBox="1"/>
          <p:nvPr/>
        </p:nvSpPr>
        <p:spPr>
          <a:xfrm>
            <a:off x="3888526" y="7548625"/>
            <a:ext cx="7765200" cy="1754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Outline recommended strategies for promoting growth mindset in the classroom and workplace.</a:t>
            </a:r>
            <a:endParaRPr sz="3000"/>
          </a:p>
        </p:txBody>
      </p:sp>
      <p:sp>
        <p:nvSpPr>
          <p:cNvPr id="666" name="Google Shape;666;p20"/>
          <p:cNvSpPr txBox="1"/>
          <p:nvPr/>
        </p:nvSpPr>
        <p:spPr>
          <a:xfrm rot="5400000">
            <a:off x="11170025" y="439375"/>
            <a:ext cx="7604400" cy="4863900"/>
          </a:xfrm>
          <a:prstGeom prst="rect">
            <a:avLst/>
          </a:prstGeom>
          <a:noFill/>
          <a:ln>
            <a:noFill/>
          </a:ln>
        </p:spPr>
        <p:txBody>
          <a:bodyPr anchorCtr="0" anchor="t" bIns="0" lIns="0" spcFirstLastPara="1" rIns="0" wrap="square" tIns="0">
            <a:spAutoFit/>
          </a:bodyPr>
          <a:lstStyle/>
          <a:p>
            <a:pPr indent="0" lvl="0" marL="0" marR="0" rtl="0" algn="ctr">
              <a:lnSpc>
                <a:spcPct val="108001"/>
              </a:lnSpc>
              <a:spcBef>
                <a:spcPts val="0"/>
              </a:spcBef>
              <a:spcAft>
                <a:spcPts val="0"/>
              </a:spcAft>
              <a:buNone/>
            </a:pPr>
            <a:r>
              <a:rPr lang="en-US" sz="10000">
                <a:solidFill>
                  <a:srgbClr val="272727"/>
                </a:solidFill>
                <a:latin typeface="Marcellus"/>
                <a:ea typeface="Marcellus"/>
                <a:cs typeface="Marcellus"/>
                <a:sym typeface="Marcellus"/>
              </a:rPr>
              <a:t> Lecture Learning Objectives</a:t>
            </a:r>
            <a:endParaRPr sz="10000"/>
          </a:p>
        </p:txBody>
      </p:sp>
      <p:grpSp>
        <p:nvGrpSpPr>
          <p:cNvPr id="667" name="Google Shape;667;p20"/>
          <p:cNvGrpSpPr/>
          <p:nvPr/>
        </p:nvGrpSpPr>
        <p:grpSpPr>
          <a:xfrm rot="10800000">
            <a:off x="12135163" y="-226"/>
            <a:ext cx="570674" cy="10468053"/>
            <a:chOff x="0" y="-47625"/>
            <a:chExt cx="150300" cy="2757000"/>
          </a:xfrm>
        </p:grpSpPr>
        <p:sp>
          <p:nvSpPr>
            <p:cNvPr id="668" name="Google Shape;668;p20"/>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669" name="Google Shape;669;p20"/>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70" name="Google Shape;670;p20"/>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671" name="Google Shape;671;p20"/>
          <p:cNvSpPr txBox="1"/>
          <p:nvPr/>
        </p:nvSpPr>
        <p:spPr>
          <a:xfrm>
            <a:off x="362376" y="239600"/>
            <a:ext cx="9342900" cy="461700"/>
          </a:xfrm>
          <a:prstGeom prst="rect">
            <a:avLst/>
          </a:prstGeom>
          <a:solidFill>
            <a:schemeClr val="lt1"/>
          </a:solid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At the end of the lecture, you will be able to: </a:t>
            </a:r>
            <a:endParaRPr sz="3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675" name="Shape 675"/>
        <p:cNvGrpSpPr/>
        <p:nvPr/>
      </p:nvGrpSpPr>
      <p:grpSpPr>
        <a:xfrm>
          <a:off x="0" y="0"/>
          <a:ext cx="0" cy="0"/>
          <a:chOff x="0" y="0"/>
          <a:chExt cx="0" cy="0"/>
        </a:xfrm>
      </p:grpSpPr>
      <p:sp>
        <p:nvSpPr>
          <p:cNvPr id="676" name="Google Shape;676;p21"/>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677" name="Google Shape;677;p21"/>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678" name="Google Shape;678;p21"/>
          <p:cNvSpPr/>
          <p:nvPr/>
        </p:nvSpPr>
        <p:spPr>
          <a:xfrm>
            <a:off x="1028700" y="86255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679" name="Google Shape;679;p21"/>
          <p:cNvSpPr txBox="1"/>
          <p:nvPr/>
        </p:nvSpPr>
        <p:spPr>
          <a:xfrm>
            <a:off x="1484432" y="1082310"/>
            <a:ext cx="2394900" cy="1092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7100" u="none" cap="none" strike="noStrike">
                <a:solidFill>
                  <a:srgbClr val="272727"/>
                </a:solidFill>
                <a:latin typeface="Marcellus"/>
                <a:ea typeface="Marcellus"/>
                <a:cs typeface="Marcellus"/>
                <a:sym typeface="Marcellus"/>
              </a:rPr>
              <a:t>0</a:t>
            </a:r>
            <a:r>
              <a:rPr lang="en-US" sz="7100">
                <a:solidFill>
                  <a:srgbClr val="272727"/>
                </a:solidFill>
                <a:latin typeface="Marcellus"/>
                <a:ea typeface="Marcellus"/>
                <a:cs typeface="Marcellus"/>
                <a:sym typeface="Marcellus"/>
              </a:rPr>
              <a:t>5</a:t>
            </a:r>
            <a:endParaRPr sz="7100"/>
          </a:p>
        </p:txBody>
      </p:sp>
      <p:sp>
        <p:nvSpPr>
          <p:cNvPr id="680" name="Google Shape;680;p21"/>
          <p:cNvSpPr txBox="1"/>
          <p:nvPr/>
        </p:nvSpPr>
        <p:spPr>
          <a:xfrm>
            <a:off x="2974125" y="1166675"/>
            <a:ext cx="10456200" cy="239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4100">
                <a:solidFill>
                  <a:srgbClr val="272727"/>
                </a:solidFill>
                <a:latin typeface="Fira Sans"/>
                <a:ea typeface="Fira Sans"/>
                <a:cs typeface="Fira Sans"/>
                <a:sym typeface="Fira Sans"/>
              </a:rPr>
              <a:t>Identify historical periods associated with entrepreneurial activities and 	significant technological discoveries;</a:t>
            </a:r>
            <a:endParaRPr sz="4100"/>
          </a:p>
        </p:txBody>
      </p:sp>
      <p:sp>
        <p:nvSpPr>
          <p:cNvPr id="681" name="Google Shape;681;p21"/>
          <p:cNvSpPr txBox="1"/>
          <p:nvPr/>
        </p:nvSpPr>
        <p:spPr>
          <a:xfrm>
            <a:off x="1484432" y="3736674"/>
            <a:ext cx="2404200" cy="1092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7100" u="none" cap="none" strike="noStrike">
                <a:solidFill>
                  <a:srgbClr val="272727"/>
                </a:solidFill>
                <a:latin typeface="Marcellus"/>
                <a:ea typeface="Marcellus"/>
                <a:cs typeface="Marcellus"/>
                <a:sym typeface="Marcellus"/>
              </a:rPr>
              <a:t>0</a:t>
            </a:r>
            <a:r>
              <a:rPr lang="en-US" sz="7100">
                <a:solidFill>
                  <a:srgbClr val="272727"/>
                </a:solidFill>
                <a:latin typeface="Marcellus"/>
                <a:ea typeface="Marcellus"/>
                <a:cs typeface="Marcellus"/>
                <a:sym typeface="Marcellus"/>
              </a:rPr>
              <a:t>6</a:t>
            </a:r>
            <a:endParaRPr sz="7100"/>
          </a:p>
        </p:txBody>
      </p:sp>
      <p:sp>
        <p:nvSpPr>
          <p:cNvPr id="682" name="Google Shape;682;p21"/>
          <p:cNvSpPr txBox="1"/>
          <p:nvPr/>
        </p:nvSpPr>
        <p:spPr>
          <a:xfrm>
            <a:off x="2974124" y="3954400"/>
            <a:ext cx="10273800" cy="1514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4100">
                <a:solidFill>
                  <a:srgbClr val="272727"/>
                </a:solidFill>
                <a:latin typeface="Fira Sans"/>
                <a:ea typeface="Fira Sans"/>
                <a:cs typeface="Fira Sans"/>
                <a:sym typeface="Fira Sans"/>
              </a:rPr>
              <a:t>Construct timeline indicating the stages of the evolution of economic life;</a:t>
            </a:r>
            <a:endParaRPr sz="4100"/>
          </a:p>
        </p:txBody>
      </p:sp>
      <p:sp>
        <p:nvSpPr>
          <p:cNvPr id="683" name="Google Shape;683;p21"/>
          <p:cNvSpPr txBox="1"/>
          <p:nvPr/>
        </p:nvSpPr>
        <p:spPr>
          <a:xfrm>
            <a:off x="1484432" y="6162437"/>
            <a:ext cx="2404200" cy="1092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7100" u="none" cap="none" strike="noStrike">
                <a:solidFill>
                  <a:srgbClr val="272727"/>
                </a:solidFill>
                <a:latin typeface="Marcellus"/>
                <a:ea typeface="Marcellus"/>
                <a:cs typeface="Marcellus"/>
                <a:sym typeface="Marcellus"/>
              </a:rPr>
              <a:t>0</a:t>
            </a:r>
            <a:r>
              <a:rPr lang="en-US" sz="7100">
                <a:solidFill>
                  <a:srgbClr val="272727"/>
                </a:solidFill>
                <a:latin typeface="Marcellus"/>
                <a:ea typeface="Marcellus"/>
                <a:cs typeface="Marcellus"/>
                <a:sym typeface="Marcellus"/>
              </a:rPr>
              <a:t>7</a:t>
            </a:r>
            <a:endParaRPr sz="7100"/>
          </a:p>
        </p:txBody>
      </p:sp>
      <p:sp>
        <p:nvSpPr>
          <p:cNvPr id="684" name="Google Shape;684;p21"/>
          <p:cNvSpPr txBox="1"/>
          <p:nvPr/>
        </p:nvSpPr>
        <p:spPr>
          <a:xfrm>
            <a:off x="2974124" y="6284925"/>
            <a:ext cx="10273800" cy="239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4100">
                <a:solidFill>
                  <a:srgbClr val="272727"/>
                </a:solidFill>
                <a:latin typeface="Fira Sans"/>
                <a:ea typeface="Fira Sans"/>
                <a:cs typeface="Fira Sans"/>
                <a:sym typeface="Fira Sans"/>
              </a:rPr>
              <a:t>Relate the development of money and property rights to entrepreneurial 	development;</a:t>
            </a:r>
            <a:endParaRPr sz="4100"/>
          </a:p>
        </p:txBody>
      </p:sp>
      <p:grpSp>
        <p:nvGrpSpPr>
          <p:cNvPr id="685" name="Google Shape;685;p21"/>
          <p:cNvGrpSpPr/>
          <p:nvPr/>
        </p:nvGrpSpPr>
        <p:grpSpPr>
          <a:xfrm rot="10800000">
            <a:off x="13811563" y="-226"/>
            <a:ext cx="570674" cy="10468053"/>
            <a:chOff x="0" y="-47625"/>
            <a:chExt cx="150300" cy="2757000"/>
          </a:xfrm>
        </p:grpSpPr>
        <p:sp>
          <p:nvSpPr>
            <p:cNvPr id="686" name="Google Shape;686;p21"/>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687" name="Google Shape;687;p21"/>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88" name="Google Shape;688;p21"/>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689" name="Google Shape;689;p21"/>
          <p:cNvSpPr txBox="1"/>
          <p:nvPr/>
        </p:nvSpPr>
        <p:spPr>
          <a:xfrm>
            <a:off x="362375" y="239600"/>
            <a:ext cx="12860100" cy="461700"/>
          </a:xfrm>
          <a:prstGeom prst="rect">
            <a:avLst/>
          </a:prstGeom>
          <a:solidFill>
            <a:schemeClr val="lt1"/>
          </a:solid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At the end of the lecture, you will be able to:</a:t>
            </a:r>
            <a:endParaRPr sz="3000"/>
          </a:p>
        </p:txBody>
      </p:sp>
      <p:sp>
        <p:nvSpPr>
          <p:cNvPr id="690" name="Google Shape;690;p21"/>
          <p:cNvSpPr txBox="1"/>
          <p:nvPr/>
        </p:nvSpPr>
        <p:spPr>
          <a:xfrm rot="5400000">
            <a:off x="12011425" y="503275"/>
            <a:ext cx="7604400" cy="4736100"/>
          </a:xfrm>
          <a:prstGeom prst="rect">
            <a:avLst/>
          </a:prstGeom>
          <a:noFill/>
          <a:ln>
            <a:noFill/>
          </a:ln>
        </p:spPr>
        <p:txBody>
          <a:bodyPr anchorCtr="0" anchor="t" bIns="0" lIns="0" spcFirstLastPara="1" rIns="0" wrap="square" tIns="0">
            <a:spAutoFit/>
          </a:bodyPr>
          <a:lstStyle/>
          <a:p>
            <a:pPr indent="0" lvl="0" marL="0" marR="0" rtl="0" algn="ctr">
              <a:lnSpc>
                <a:spcPct val="108001"/>
              </a:lnSpc>
              <a:spcBef>
                <a:spcPts val="0"/>
              </a:spcBef>
              <a:spcAft>
                <a:spcPts val="0"/>
              </a:spcAft>
              <a:buNone/>
            </a:pPr>
            <a:r>
              <a:rPr lang="en-US" sz="10000">
                <a:solidFill>
                  <a:srgbClr val="272727"/>
                </a:solidFill>
                <a:latin typeface="Marcellus"/>
                <a:ea typeface="Marcellus"/>
                <a:cs typeface="Marcellus"/>
                <a:sym typeface="Marcellus"/>
              </a:rPr>
              <a:t> </a:t>
            </a:r>
            <a:r>
              <a:rPr lang="en-US" sz="9600">
                <a:solidFill>
                  <a:schemeClr val="lt1"/>
                </a:solidFill>
                <a:latin typeface="Marcellus"/>
                <a:ea typeface="Marcellus"/>
                <a:cs typeface="Marcellus"/>
                <a:sym typeface="Marcellus"/>
              </a:rPr>
              <a:t>Lecture Learning Objectives</a:t>
            </a:r>
            <a:endParaRPr sz="9600">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694" name="Shape 694"/>
        <p:cNvGrpSpPr/>
        <p:nvPr/>
      </p:nvGrpSpPr>
      <p:grpSpPr>
        <a:xfrm>
          <a:off x="0" y="0"/>
          <a:ext cx="0" cy="0"/>
          <a:chOff x="0" y="0"/>
          <a:chExt cx="0" cy="0"/>
        </a:xfrm>
      </p:grpSpPr>
      <p:sp>
        <p:nvSpPr>
          <p:cNvPr id="695" name="Google Shape;695;p22"/>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696" name="Google Shape;696;p22"/>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697" name="Google Shape;697;p22"/>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698" name="Google Shape;698;p22"/>
          <p:cNvSpPr txBox="1"/>
          <p:nvPr/>
        </p:nvSpPr>
        <p:spPr>
          <a:xfrm>
            <a:off x="1484432" y="1044400"/>
            <a:ext cx="2404200" cy="1031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700" u="none" cap="none" strike="noStrike">
                <a:solidFill>
                  <a:srgbClr val="272727"/>
                </a:solidFill>
                <a:latin typeface="Marcellus"/>
                <a:ea typeface="Marcellus"/>
                <a:cs typeface="Marcellus"/>
                <a:sym typeface="Marcellus"/>
              </a:rPr>
              <a:t>0</a:t>
            </a:r>
            <a:r>
              <a:rPr lang="en-US" sz="6700">
                <a:solidFill>
                  <a:srgbClr val="272727"/>
                </a:solidFill>
                <a:latin typeface="Marcellus"/>
                <a:ea typeface="Marcellus"/>
                <a:cs typeface="Marcellus"/>
                <a:sym typeface="Marcellus"/>
              </a:rPr>
              <a:t>8</a:t>
            </a:r>
            <a:endParaRPr sz="6700"/>
          </a:p>
        </p:txBody>
      </p:sp>
      <p:sp>
        <p:nvSpPr>
          <p:cNvPr id="699" name="Google Shape;699;p22"/>
          <p:cNvSpPr txBox="1"/>
          <p:nvPr/>
        </p:nvSpPr>
        <p:spPr>
          <a:xfrm>
            <a:off x="2974135" y="1300225"/>
            <a:ext cx="9434100" cy="13668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700">
                <a:solidFill>
                  <a:srgbClr val="272727"/>
                </a:solidFill>
                <a:latin typeface="Fira Sans"/>
                <a:ea typeface="Fira Sans"/>
                <a:cs typeface="Fira Sans"/>
                <a:sym typeface="Fira Sans"/>
              </a:rPr>
              <a:t>Distinguish entrepreneurs from business managers;</a:t>
            </a:r>
            <a:endParaRPr sz="3700"/>
          </a:p>
        </p:txBody>
      </p:sp>
      <p:grpSp>
        <p:nvGrpSpPr>
          <p:cNvPr id="700" name="Google Shape;700;p22"/>
          <p:cNvGrpSpPr/>
          <p:nvPr/>
        </p:nvGrpSpPr>
        <p:grpSpPr>
          <a:xfrm rot="10800000">
            <a:off x="13811563" y="-226"/>
            <a:ext cx="570674" cy="10468053"/>
            <a:chOff x="0" y="-47625"/>
            <a:chExt cx="150300" cy="2757000"/>
          </a:xfrm>
        </p:grpSpPr>
        <p:sp>
          <p:nvSpPr>
            <p:cNvPr id="701" name="Google Shape;701;p22"/>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702" name="Google Shape;702;p22"/>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03" name="Google Shape;703;p22"/>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704" name="Google Shape;704;p22"/>
          <p:cNvSpPr txBox="1"/>
          <p:nvPr/>
        </p:nvSpPr>
        <p:spPr>
          <a:xfrm>
            <a:off x="362375" y="239600"/>
            <a:ext cx="12860100" cy="461700"/>
          </a:xfrm>
          <a:prstGeom prst="rect">
            <a:avLst/>
          </a:prstGeom>
          <a:solidFill>
            <a:schemeClr val="lt1"/>
          </a:solid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After studying this module, students should be able to:</a:t>
            </a:r>
            <a:endParaRPr sz="3000"/>
          </a:p>
        </p:txBody>
      </p:sp>
      <p:sp>
        <p:nvSpPr>
          <p:cNvPr id="705" name="Google Shape;705;p22"/>
          <p:cNvSpPr txBox="1"/>
          <p:nvPr/>
        </p:nvSpPr>
        <p:spPr>
          <a:xfrm>
            <a:off x="1484432" y="2985550"/>
            <a:ext cx="2404200" cy="1031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6700">
                <a:solidFill>
                  <a:srgbClr val="272727"/>
                </a:solidFill>
                <a:latin typeface="Marcellus"/>
                <a:ea typeface="Marcellus"/>
                <a:cs typeface="Marcellus"/>
                <a:sym typeface="Marcellus"/>
              </a:rPr>
              <a:t>09</a:t>
            </a:r>
            <a:endParaRPr sz="6700"/>
          </a:p>
        </p:txBody>
      </p:sp>
      <p:sp>
        <p:nvSpPr>
          <p:cNvPr id="706" name="Google Shape;706;p22"/>
          <p:cNvSpPr txBox="1"/>
          <p:nvPr/>
        </p:nvSpPr>
        <p:spPr>
          <a:xfrm>
            <a:off x="2974124" y="3088975"/>
            <a:ext cx="10273800" cy="29613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700">
                <a:solidFill>
                  <a:srgbClr val="272727"/>
                </a:solidFill>
                <a:latin typeface="Fira Sans"/>
                <a:ea typeface="Fira Sans"/>
                <a:cs typeface="Fira Sans"/>
                <a:sym typeface="Fira Sans"/>
              </a:rPr>
              <a:t>Present arguments in support of or against the issue of modern market-driven 	economic systems in the context of food security and economic sustainability; 	and</a:t>
            </a:r>
            <a:endParaRPr sz="3700"/>
          </a:p>
        </p:txBody>
      </p:sp>
      <p:sp>
        <p:nvSpPr>
          <p:cNvPr id="707" name="Google Shape;707;p22"/>
          <p:cNvSpPr txBox="1"/>
          <p:nvPr/>
        </p:nvSpPr>
        <p:spPr>
          <a:xfrm>
            <a:off x="1459057" y="6074350"/>
            <a:ext cx="2404200" cy="1031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6700">
                <a:solidFill>
                  <a:srgbClr val="272727"/>
                </a:solidFill>
                <a:latin typeface="Marcellus"/>
                <a:ea typeface="Marcellus"/>
                <a:cs typeface="Marcellus"/>
                <a:sym typeface="Marcellus"/>
              </a:rPr>
              <a:t>1</a:t>
            </a:r>
            <a:r>
              <a:rPr lang="en-US" sz="6700">
                <a:solidFill>
                  <a:srgbClr val="272727"/>
                </a:solidFill>
                <a:latin typeface="Marcellus"/>
                <a:ea typeface="Marcellus"/>
                <a:cs typeface="Marcellus"/>
                <a:sym typeface="Marcellus"/>
              </a:rPr>
              <a:t>0</a:t>
            </a:r>
            <a:endParaRPr sz="6700"/>
          </a:p>
        </p:txBody>
      </p:sp>
      <p:sp>
        <p:nvSpPr>
          <p:cNvPr id="708" name="Google Shape;708;p22"/>
          <p:cNvSpPr txBox="1"/>
          <p:nvPr/>
        </p:nvSpPr>
        <p:spPr>
          <a:xfrm>
            <a:off x="2948749" y="6330175"/>
            <a:ext cx="10273800" cy="29613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700">
                <a:solidFill>
                  <a:srgbClr val="272727"/>
                </a:solidFill>
                <a:latin typeface="Fira Sans"/>
                <a:ea typeface="Fira Sans"/>
                <a:cs typeface="Fira Sans"/>
                <a:sym typeface="Fira Sans"/>
              </a:rPr>
              <a:t>Examine the causes of the persistent global problems of wealth inequality and poverty and provide theoretical and practical solutions to the problems.</a:t>
            </a:r>
            <a:endParaRPr sz="3700"/>
          </a:p>
        </p:txBody>
      </p:sp>
      <p:sp>
        <p:nvSpPr>
          <p:cNvPr id="709" name="Google Shape;709;p22"/>
          <p:cNvSpPr txBox="1"/>
          <p:nvPr/>
        </p:nvSpPr>
        <p:spPr>
          <a:xfrm rot="5400000">
            <a:off x="12385975" y="2101676"/>
            <a:ext cx="7604400" cy="1539300"/>
          </a:xfrm>
          <a:prstGeom prst="rect">
            <a:avLst/>
          </a:prstGeom>
          <a:noFill/>
          <a:ln>
            <a:noFill/>
          </a:ln>
        </p:spPr>
        <p:txBody>
          <a:bodyPr anchorCtr="0" anchor="t" bIns="0" lIns="0" spcFirstLastPara="1" rIns="0" wrap="square" tIns="0">
            <a:spAutoFit/>
          </a:bodyPr>
          <a:lstStyle/>
          <a:p>
            <a:pPr indent="0" lvl="0" marL="0" marR="0" rtl="0" algn="ctr">
              <a:lnSpc>
                <a:spcPct val="108001"/>
              </a:lnSpc>
              <a:spcBef>
                <a:spcPts val="0"/>
              </a:spcBef>
              <a:spcAft>
                <a:spcPts val="0"/>
              </a:spcAft>
              <a:buNone/>
            </a:pPr>
            <a:r>
              <a:rPr lang="en-US" sz="10000">
                <a:solidFill>
                  <a:srgbClr val="272727"/>
                </a:solidFill>
                <a:latin typeface="Marcellus"/>
                <a:ea typeface="Marcellus"/>
                <a:cs typeface="Marcellus"/>
                <a:sym typeface="Marcellus"/>
              </a:rPr>
              <a:t> Objectives</a:t>
            </a:r>
            <a:endParaRPr sz="10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713" name="Shape 713"/>
        <p:cNvGrpSpPr/>
        <p:nvPr/>
      </p:nvGrpSpPr>
      <p:grpSpPr>
        <a:xfrm>
          <a:off x="0" y="0"/>
          <a:ext cx="0" cy="0"/>
          <a:chOff x="0" y="0"/>
          <a:chExt cx="0" cy="0"/>
        </a:xfrm>
      </p:grpSpPr>
      <p:grpSp>
        <p:nvGrpSpPr>
          <p:cNvPr id="714" name="Google Shape;714;p23"/>
          <p:cNvGrpSpPr/>
          <p:nvPr/>
        </p:nvGrpSpPr>
        <p:grpSpPr>
          <a:xfrm>
            <a:off x="0" y="791514"/>
            <a:ext cx="5913039" cy="6259506"/>
            <a:chOff x="0" y="-47625"/>
            <a:chExt cx="812800" cy="860425"/>
          </a:xfrm>
        </p:grpSpPr>
        <p:sp>
          <p:nvSpPr>
            <p:cNvPr id="715" name="Google Shape;715;p23"/>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716" name="Google Shape;716;p23"/>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17" name="Google Shape;717;p23"/>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718" name="Google Shape;718;p23"/>
          <p:cNvGrpSpPr/>
          <p:nvPr/>
        </p:nvGrpSpPr>
        <p:grpSpPr>
          <a:xfrm rot="10800000">
            <a:off x="5912946" y="-67"/>
            <a:ext cx="145801" cy="10514968"/>
            <a:chOff x="0" y="-47625"/>
            <a:chExt cx="38400" cy="2769356"/>
          </a:xfrm>
        </p:grpSpPr>
        <p:sp>
          <p:nvSpPr>
            <p:cNvPr id="719" name="Google Shape;719;p23"/>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20" name="Google Shape;720;p23"/>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1" name="Google Shape;721;p23"/>
          <p:cNvGrpSpPr/>
          <p:nvPr/>
        </p:nvGrpSpPr>
        <p:grpSpPr>
          <a:xfrm rot="5400000">
            <a:off x="3036077" y="3978402"/>
            <a:ext cx="145801" cy="6218183"/>
            <a:chOff x="0" y="-47625"/>
            <a:chExt cx="38400" cy="1637700"/>
          </a:xfrm>
        </p:grpSpPr>
        <p:sp>
          <p:nvSpPr>
            <p:cNvPr id="722" name="Google Shape;722;p23"/>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723" name="Google Shape;723;p23"/>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4" name="Google Shape;724;p23"/>
          <p:cNvGrpSpPr/>
          <p:nvPr/>
        </p:nvGrpSpPr>
        <p:grpSpPr>
          <a:xfrm rot="5400000">
            <a:off x="3036077" y="-2007491"/>
            <a:ext cx="145801" cy="6218183"/>
            <a:chOff x="0" y="-47625"/>
            <a:chExt cx="38400" cy="1637700"/>
          </a:xfrm>
        </p:grpSpPr>
        <p:sp>
          <p:nvSpPr>
            <p:cNvPr id="725" name="Google Shape;725;p23"/>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726" name="Google Shape;726;p23"/>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727" name="Google Shape;727;p23"/>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728" name="Google Shape;728;p23"/>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729" name="Google Shape;729;p23"/>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730" name="Google Shape;730;p23"/>
          <p:cNvGrpSpPr/>
          <p:nvPr/>
        </p:nvGrpSpPr>
        <p:grpSpPr>
          <a:xfrm rot="10800000">
            <a:off x="17384717" y="-106"/>
            <a:ext cx="903283" cy="3039039"/>
            <a:chOff x="0" y="-47625"/>
            <a:chExt cx="237900" cy="800400"/>
          </a:xfrm>
        </p:grpSpPr>
        <p:sp>
          <p:nvSpPr>
            <p:cNvPr id="731" name="Google Shape;731;p23"/>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732" name="Google Shape;732;p23"/>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3" name="Google Shape;733;p23"/>
          <p:cNvGrpSpPr/>
          <p:nvPr/>
        </p:nvGrpSpPr>
        <p:grpSpPr>
          <a:xfrm rot="-5400000">
            <a:off x="17636798" y="8206738"/>
            <a:ext cx="145801" cy="1156619"/>
            <a:chOff x="0" y="-47625"/>
            <a:chExt cx="38400" cy="304622"/>
          </a:xfrm>
        </p:grpSpPr>
        <p:sp>
          <p:nvSpPr>
            <p:cNvPr id="734" name="Google Shape;734;p23"/>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735" name="Google Shape;735;p23"/>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6" name="Google Shape;736;p23"/>
          <p:cNvGrpSpPr/>
          <p:nvPr/>
        </p:nvGrpSpPr>
        <p:grpSpPr>
          <a:xfrm rot="-5400000">
            <a:off x="17636798" y="2279748"/>
            <a:ext cx="145801" cy="1156619"/>
            <a:chOff x="0" y="-47625"/>
            <a:chExt cx="38400" cy="304622"/>
          </a:xfrm>
        </p:grpSpPr>
        <p:sp>
          <p:nvSpPr>
            <p:cNvPr id="737" name="Google Shape;737;p23"/>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738" name="Google Shape;738;p23"/>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9" name="Google Shape;739;p23"/>
          <p:cNvGrpSpPr/>
          <p:nvPr/>
        </p:nvGrpSpPr>
        <p:grpSpPr>
          <a:xfrm rot="10800000">
            <a:off x="17270226" y="-67"/>
            <a:ext cx="145801" cy="10514968"/>
            <a:chOff x="0" y="-47625"/>
            <a:chExt cx="38400" cy="2769356"/>
          </a:xfrm>
        </p:grpSpPr>
        <p:sp>
          <p:nvSpPr>
            <p:cNvPr id="740" name="Google Shape;740;p23"/>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41" name="Google Shape;741;p23"/>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42" name="Google Shape;742;p23"/>
          <p:cNvSpPr txBox="1"/>
          <p:nvPr/>
        </p:nvSpPr>
        <p:spPr>
          <a:xfrm>
            <a:off x="286381" y="4673910"/>
            <a:ext cx="5340300" cy="7695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lang="en-US" sz="5000">
                <a:solidFill>
                  <a:srgbClr val="272727"/>
                </a:solidFill>
                <a:latin typeface="Marcellus"/>
                <a:ea typeface="Marcellus"/>
                <a:cs typeface="Marcellus"/>
                <a:sym typeface="Marcellus"/>
              </a:rPr>
              <a:t>Overview </a:t>
            </a:r>
            <a:endParaRPr sz="5000"/>
          </a:p>
        </p:txBody>
      </p:sp>
      <p:sp>
        <p:nvSpPr>
          <p:cNvPr id="743" name="Google Shape;743;p23"/>
          <p:cNvSpPr txBox="1"/>
          <p:nvPr/>
        </p:nvSpPr>
        <p:spPr>
          <a:xfrm>
            <a:off x="318004" y="2297183"/>
            <a:ext cx="4968900" cy="17346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Clr>
                <a:schemeClr val="dk1"/>
              </a:buClr>
              <a:buSzPts val="1100"/>
              <a:buFont typeface="Arial"/>
              <a:buNone/>
            </a:pPr>
            <a:r>
              <a:rPr b="1" lang="en-US" sz="5366">
                <a:solidFill>
                  <a:srgbClr val="272727"/>
                </a:solidFill>
                <a:latin typeface="Fira Sans"/>
                <a:ea typeface="Fira Sans"/>
                <a:cs typeface="Fira Sans"/>
                <a:sym typeface="Fira Sans"/>
              </a:rPr>
              <a:t>Entrepreneurial </a:t>
            </a:r>
            <a:endParaRPr b="1" sz="5366">
              <a:solidFill>
                <a:srgbClr val="272727"/>
              </a:solidFill>
              <a:latin typeface="Fira Sans"/>
              <a:ea typeface="Fira Sans"/>
              <a:cs typeface="Fira Sans"/>
              <a:sym typeface="Fira Sans"/>
            </a:endParaRPr>
          </a:p>
          <a:p>
            <a:pPr indent="0" lvl="0" marL="0" rtl="0" algn="ctr">
              <a:lnSpc>
                <a:spcPct val="110000"/>
              </a:lnSpc>
              <a:spcBef>
                <a:spcPts val="0"/>
              </a:spcBef>
              <a:spcAft>
                <a:spcPts val="0"/>
              </a:spcAft>
              <a:buSzPts val="1100"/>
              <a:buNone/>
            </a:pPr>
            <a:r>
              <a:rPr b="1" lang="en-US" sz="5366">
                <a:solidFill>
                  <a:srgbClr val="272727"/>
                </a:solidFill>
                <a:latin typeface="Fira Sans"/>
                <a:ea typeface="Fira Sans"/>
                <a:cs typeface="Fira Sans"/>
                <a:sym typeface="Fira Sans"/>
              </a:rPr>
              <a:t>Mindset</a:t>
            </a:r>
            <a:endParaRPr b="1" sz="5366">
              <a:solidFill>
                <a:srgbClr val="272727"/>
              </a:solidFill>
              <a:latin typeface="Fira Sans"/>
              <a:ea typeface="Fira Sans"/>
              <a:cs typeface="Fira Sans"/>
              <a:sym typeface="Fira Sans"/>
            </a:endParaRPr>
          </a:p>
        </p:txBody>
      </p:sp>
      <p:pic>
        <p:nvPicPr>
          <p:cNvPr id="744" name="Google Shape;744;p23"/>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748" name="Shape 748"/>
        <p:cNvGrpSpPr/>
        <p:nvPr/>
      </p:nvGrpSpPr>
      <p:grpSpPr>
        <a:xfrm>
          <a:off x="0" y="0"/>
          <a:ext cx="0" cy="0"/>
          <a:chOff x="0" y="0"/>
          <a:chExt cx="0" cy="0"/>
        </a:xfrm>
      </p:grpSpPr>
      <p:sp>
        <p:nvSpPr>
          <p:cNvPr id="749" name="Google Shape;749;p24"/>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750" name="Google Shape;750;p24"/>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751" name="Google Shape;751;p24"/>
          <p:cNvGrpSpPr/>
          <p:nvPr/>
        </p:nvGrpSpPr>
        <p:grpSpPr>
          <a:xfrm>
            <a:off x="1028700" y="1050372"/>
            <a:ext cx="16230707" cy="8005483"/>
            <a:chOff x="0" y="-47625"/>
            <a:chExt cx="4274726" cy="2108426"/>
          </a:xfrm>
        </p:grpSpPr>
        <p:sp>
          <p:nvSpPr>
            <p:cNvPr id="752" name="Google Shape;752;p24"/>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753" name="Google Shape;753;p24"/>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4" name="Google Shape;754;p24"/>
          <p:cNvGrpSpPr/>
          <p:nvPr/>
        </p:nvGrpSpPr>
        <p:grpSpPr>
          <a:xfrm>
            <a:off x="-51349" y="-474718"/>
            <a:ext cx="1080055" cy="1633426"/>
            <a:chOff x="0" y="-47625"/>
            <a:chExt cx="284457" cy="430200"/>
          </a:xfrm>
        </p:grpSpPr>
        <p:sp>
          <p:nvSpPr>
            <p:cNvPr id="755" name="Google Shape;755;p24"/>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756" name="Google Shape;756;p24"/>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57" name="Google Shape;757;p24"/>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758" name="Google Shape;758;p24"/>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759" name="Google Shape;759;p24"/>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760" name="Google Shape;760;p24"/>
          <p:cNvGrpSpPr/>
          <p:nvPr/>
        </p:nvGrpSpPr>
        <p:grpSpPr>
          <a:xfrm rot="5400000">
            <a:off x="9161452" y="-8127432"/>
            <a:ext cx="145801" cy="18571648"/>
            <a:chOff x="0" y="-47625"/>
            <a:chExt cx="38400" cy="4891266"/>
          </a:xfrm>
        </p:grpSpPr>
        <p:sp>
          <p:nvSpPr>
            <p:cNvPr id="761" name="Google Shape;761;p2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762" name="Google Shape;762;p2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3" name="Google Shape;763;p24"/>
          <p:cNvGrpSpPr/>
          <p:nvPr/>
        </p:nvGrpSpPr>
        <p:grpSpPr>
          <a:xfrm rot="5400000">
            <a:off x="9161452" y="-157122"/>
            <a:ext cx="145801" cy="18571648"/>
            <a:chOff x="0" y="-47625"/>
            <a:chExt cx="38400" cy="4891266"/>
          </a:xfrm>
        </p:grpSpPr>
        <p:sp>
          <p:nvSpPr>
            <p:cNvPr id="764" name="Google Shape;764;p2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765" name="Google Shape;765;p2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6" name="Google Shape;766;p24"/>
          <p:cNvGrpSpPr/>
          <p:nvPr/>
        </p:nvGrpSpPr>
        <p:grpSpPr>
          <a:xfrm rot="10800000">
            <a:off x="12569681" y="-374"/>
            <a:ext cx="145801" cy="1339546"/>
            <a:chOff x="0" y="-47625"/>
            <a:chExt cx="38400" cy="352800"/>
          </a:xfrm>
        </p:grpSpPr>
        <p:sp>
          <p:nvSpPr>
            <p:cNvPr id="767" name="Google Shape;767;p24"/>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768" name="Google Shape;768;p24"/>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9" name="Google Shape;769;p24"/>
          <p:cNvGrpSpPr/>
          <p:nvPr/>
        </p:nvGrpSpPr>
        <p:grpSpPr>
          <a:xfrm rot="10800000">
            <a:off x="3223140" y="9128281"/>
            <a:ext cx="145801" cy="1339546"/>
            <a:chOff x="0" y="-47625"/>
            <a:chExt cx="38400" cy="352800"/>
          </a:xfrm>
        </p:grpSpPr>
        <p:sp>
          <p:nvSpPr>
            <p:cNvPr id="770" name="Google Shape;770;p24"/>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771" name="Google Shape;771;p24"/>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2" name="Google Shape;772;p24"/>
          <p:cNvGrpSpPr/>
          <p:nvPr/>
        </p:nvGrpSpPr>
        <p:grpSpPr>
          <a:xfrm rot="10800000">
            <a:off x="14918966" y="9128281"/>
            <a:ext cx="145801" cy="1339546"/>
            <a:chOff x="0" y="-47625"/>
            <a:chExt cx="38400" cy="352800"/>
          </a:xfrm>
        </p:grpSpPr>
        <p:sp>
          <p:nvSpPr>
            <p:cNvPr id="773" name="Google Shape;773;p24"/>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774" name="Google Shape;774;p24"/>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5" name="Google Shape;775;p24"/>
          <p:cNvGrpSpPr/>
          <p:nvPr/>
        </p:nvGrpSpPr>
        <p:grpSpPr>
          <a:xfrm rot="10800000">
            <a:off x="882899" y="-67"/>
            <a:ext cx="145801" cy="10514968"/>
            <a:chOff x="0" y="-47625"/>
            <a:chExt cx="38400" cy="2769356"/>
          </a:xfrm>
        </p:grpSpPr>
        <p:sp>
          <p:nvSpPr>
            <p:cNvPr id="776" name="Google Shape;776;p2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77" name="Google Shape;777;p2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8" name="Google Shape;778;p24"/>
          <p:cNvGrpSpPr/>
          <p:nvPr/>
        </p:nvGrpSpPr>
        <p:grpSpPr>
          <a:xfrm rot="10800000">
            <a:off x="17259207" y="-67"/>
            <a:ext cx="145801" cy="10514968"/>
            <a:chOff x="0" y="-47625"/>
            <a:chExt cx="38400" cy="2769356"/>
          </a:xfrm>
        </p:grpSpPr>
        <p:sp>
          <p:nvSpPr>
            <p:cNvPr id="779" name="Google Shape;779;p2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80" name="Google Shape;780;p2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81" name="Google Shape;781;p24"/>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782" name="Google Shape;782;p24"/>
          <p:cNvSpPr txBox="1"/>
          <p:nvPr/>
        </p:nvSpPr>
        <p:spPr>
          <a:xfrm>
            <a:off x="1140845" y="1262975"/>
            <a:ext cx="15629400" cy="78501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3750">
                <a:solidFill>
                  <a:srgbClr val="272727"/>
                </a:solidFill>
                <a:latin typeface="Fira Sans"/>
                <a:ea typeface="Fira Sans"/>
                <a:cs typeface="Fira Sans"/>
                <a:sym typeface="Fira Sans"/>
              </a:rPr>
              <a:t>This lecture examines how people think and act, how those thoughts and actions influence their expectations, motivations, and job performance. It will help students to understand the predisposition to a discredited belief that ability or talent is innate (fixed mindset), and improve their opportunities for accomplishing their career goals by developing a growth mindset (Dweck, 2005). This lecture will help students understand the importance of a growth mindset in establishing positive attitudes towards</a:t>
            </a:r>
            <a:r>
              <a:rPr b="1" lang="en-US" sz="3750">
                <a:solidFill>
                  <a:srgbClr val="272727"/>
                </a:solidFill>
                <a:latin typeface="Fira Sans"/>
                <a:ea typeface="Fira Sans"/>
                <a:cs typeface="Fira Sans"/>
                <a:sym typeface="Fira Sans"/>
              </a:rPr>
              <a:t> risk-taking, </a:t>
            </a:r>
            <a:br>
              <a:rPr b="1" lang="en-US" sz="3750">
                <a:solidFill>
                  <a:srgbClr val="272727"/>
                </a:solidFill>
                <a:latin typeface="Fira Sans"/>
                <a:ea typeface="Fira Sans"/>
                <a:cs typeface="Fira Sans"/>
                <a:sym typeface="Fira Sans"/>
              </a:rPr>
            </a:br>
            <a:r>
              <a:rPr b="1" lang="en-US" sz="3750">
                <a:solidFill>
                  <a:srgbClr val="272727"/>
                </a:solidFill>
                <a:latin typeface="Fira Sans"/>
                <a:ea typeface="Fira Sans"/>
                <a:cs typeface="Fira Sans"/>
                <a:sym typeface="Fira Sans"/>
              </a:rPr>
              <a:t>creativity, initiative, empathy, critical thinking, </a:t>
            </a:r>
            <a:r>
              <a:rPr lang="en-US" sz="3750">
                <a:solidFill>
                  <a:srgbClr val="272727"/>
                </a:solidFill>
                <a:latin typeface="Fira Sans"/>
                <a:ea typeface="Fira Sans"/>
                <a:cs typeface="Fira Sans"/>
                <a:sym typeface="Fira Sans"/>
              </a:rPr>
              <a:t>and </a:t>
            </a:r>
            <a:br>
              <a:rPr b="1" lang="en-US" sz="3750">
                <a:solidFill>
                  <a:srgbClr val="272727"/>
                </a:solidFill>
                <a:latin typeface="Fira Sans"/>
                <a:ea typeface="Fira Sans"/>
                <a:cs typeface="Fira Sans"/>
                <a:sym typeface="Fira Sans"/>
              </a:rPr>
            </a:br>
            <a:r>
              <a:rPr b="1" lang="en-US" sz="3750">
                <a:solidFill>
                  <a:srgbClr val="272727"/>
                </a:solidFill>
                <a:latin typeface="Fira Sans"/>
                <a:ea typeface="Fira Sans"/>
                <a:cs typeface="Fira Sans"/>
                <a:sym typeface="Fira Sans"/>
              </a:rPr>
              <a:t>problem-solving. </a:t>
            </a:r>
            <a:endParaRPr b="1" sz="17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786" name="Shape 786"/>
        <p:cNvGrpSpPr/>
        <p:nvPr/>
      </p:nvGrpSpPr>
      <p:grpSpPr>
        <a:xfrm>
          <a:off x="0" y="0"/>
          <a:ext cx="0" cy="0"/>
          <a:chOff x="0" y="0"/>
          <a:chExt cx="0" cy="0"/>
        </a:xfrm>
      </p:grpSpPr>
      <p:sp>
        <p:nvSpPr>
          <p:cNvPr id="787" name="Google Shape;787;p25"/>
          <p:cNvSpPr/>
          <p:nvPr/>
        </p:nvSpPr>
        <p:spPr>
          <a:xfrm>
            <a:off x="0" y="0"/>
            <a:ext cx="18291008" cy="9366146"/>
          </a:xfrm>
          <a:custGeom>
            <a:rect b="b" l="l" r="r" t="t"/>
            <a:pathLst>
              <a:path extrusionOk="0" h="2466398" w="4816592">
                <a:moveTo>
                  <a:pt x="0" y="0"/>
                </a:moveTo>
                <a:lnTo>
                  <a:pt x="4816592" y="0"/>
                </a:lnTo>
                <a:lnTo>
                  <a:pt x="4816592" y="2466398"/>
                </a:lnTo>
                <a:lnTo>
                  <a:pt x="0" y="2466398"/>
                </a:lnTo>
                <a:close/>
              </a:path>
            </a:pathLst>
          </a:custGeom>
          <a:solidFill>
            <a:srgbClr val="FFFFFF"/>
          </a:solidFill>
          <a:ln>
            <a:noFill/>
          </a:ln>
        </p:spPr>
      </p:sp>
      <p:pic>
        <p:nvPicPr>
          <p:cNvPr id="788" name="Google Shape;788;p25"/>
          <p:cNvPicPr preferRelativeResize="0"/>
          <p:nvPr/>
        </p:nvPicPr>
        <p:blipFill rotWithShape="1">
          <a:blip r:embed="rId3">
            <a:alphaModFix/>
          </a:blip>
          <a:srcRect b="30914" l="0" r="0" t="14037"/>
          <a:stretch/>
        </p:blipFill>
        <p:spPr>
          <a:xfrm>
            <a:off x="0" y="922395"/>
            <a:ext cx="17259299" cy="6341607"/>
          </a:xfrm>
          <a:prstGeom prst="rect">
            <a:avLst/>
          </a:prstGeom>
          <a:noFill/>
          <a:ln>
            <a:noFill/>
          </a:ln>
        </p:spPr>
      </p:pic>
      <p:grpSp>
        <p:nvGrpSpPr>
          <p:cNvPr id="789" name="Google Shape;789;p25"/>
          <p:cNvGrpSpPr/>
          <p:nvPr/>
        </p:nvGrpSpPr>
        <p:grpSpPr>
          <a:xfrm>
            <a:off x="0" y="-180827"/>
            <a:ext cx="18288118" cy="1103759"/>
            <a:chOff x="0" y="-47625"/>
            <a:chExt cx="4816592" cy="290700"/>
          </a:xfrm>
        </p:grpSpPr>
        <p:sp>
          <p:nvSpPr>
            <p:cNvPr id="790" name="Google Shape;790;p25"/>
            <p:cNvSpPr/>
            <p:nvPr/>
          </p:nvSpPr>
          <p:spPr>
            <a:xfrm>
              <a:off x="0" y="0"/>
              <a:ext cx="4816592" cy="242935"/>
            </a:xfrm>
            <a:custGeom>
              <a:rect b="b" l="l" r="r" t="t"/>
              <a:pathLst>
                <a:path extrusionOk="0" h="242935" w="4816592">
                  <a:moveTo>
                    <a:pt x="0" y="0"/>
                  </a:moveTo>
                  <a:lnTo>
                    <a:pt x="4816592" y="0"/>
                  </a:lnTo>
                  <a:lnTo>
                    <a:pt x="4816592" y="242935"/>
                  </a:lnTo>
                  <a:lnTo>
                    <a:pt x="0" y="242935"/>
                  </a:lnTo>
                  <a:close/>
                </a:path>
              </a:pathLst>
            </a:custGeom>
            <a:solidFill>
              <a:srgbClr val="DDDEDA"/>
            </a:solidFill>
            <a:ln>
              <a:noFill/>
            </a:ln>
          </p:spPr>
        </p:sp>
        <p:sp>
          <p:nvSpPr>
            <p:cNvPr id="791" name="Google Shape;791;p25"/>
            <p:cNvSpPr txBox="1"/>
            <p:nvPr/>
          </p:nvSpPr>
          <p:spPr>
            <a:xfrm>
              <a:off x="0" y="-47625"/>
              <a:ext cx="4816500" cy="29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2" name="Google Shape;792;p25"/>
          <p:cNvGrpSpPr/>
          <p:nvPr/>
        </p:nvGrpSpPr>
        <p:grpSpPr>
          <a:xfrm>
            <a:off x="8798" y="-180827"/>
            <a:ext cx="924925" cy="2025631"/>
            <a:chOff x="0" y="-47625"/>
            <a:chExt cx="243600" cy="533496"/>
          </a:xfrm>
        </p:grpSpPr>
        <p:sp>
          <p:nvSpPr>
            <p:cNvPr id="793" name="Google Shape;793;p25"/>
            <p:cNvSpPr/>
            <p:nvPr/>
          </p:nvSpPr>
          <p:spPr>
            <a:xfrm>
              <a:off x="0" y="0"/>
              <a:ext cx="243530" cy="485871"/>
            </a:xfrm>
            <a:custGeom>
              <a:rect b="b" l="l" r="r" t="t"/>
              <a:pathLst>
                <a:path extrusionOk="0" h="485871" w="243530">
                  <a:moveTo>
                    <a:pt x="0" y="0"/>
                  </a:moveTo>
                  <a:lnTo>
                    <a:pt x="243530" y="0"/>
                  </a:lnTo>
                  <a:lnTo>
                    <a:pt x="243530" y="485871"/>
                  </a:lnTo>
                  <a:lnTo>
                    <a:pt x="0" y="485871"/>
                  </a:lnTo>
                  <a:close/>
                </a:path>
              </a:pathLst>
            </a:custGeom>
            <a:solidFill>
              <a:srgbClr val="DC654E"/>
            </a:solidFill>
            <a:ln>
              <a:noFill/>
            </a:ln>
          </p:spPr>
        </p:sp>
        <p:sp>
          <p:nvSpPr>
            <p:cNvPr id="794" name="Google Shape;794;p25"/>
            <p:cNvSpPr txBox="1"/>
            <p:nvPr/>
          </p:nvSpPr>
          <p:spPr>
            <a:xfrm>
              <a:off x="0" y="-47625"/>
              <a:ext cx="2436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5" name="Google Shape;795;p25"/>
          <p:cNvGrpSpPr/>
          <p:nvPr/>
        </p:nvGrpSpPr>
        <p:grpSpPr>
          <a:xfrm>
            <a:off x="1021349" y="-180827"/>
            <a:ext cx="10234544" cy="2025631"/>
            <a:chOff x="0" y="-47625"/>
            <a:chExt cx="2695500" cy="533496"/>
          </a:xfrm>
        </p:grpSpPr>
        <p:sp>
          <p:nvSpPr>
            <p:cNvPr id="796" name="Google Shape;796;p25"/>
            <p:cNvSpPr/>
            <p:nvPr/>
          </p:nvSpPr>
          <p:spPr>
            <a:xfrm>
              <a:off x="0" y="0"/>
              <a:ext cx="2695400" cy="485871"/>
            </a:xfrm>
            <a:custGeom>
              <a:rect b="b" l="l" r="r" t="t"/>
              <a:pathLst>
                <a:path extrusionOk="0" h="485871" w="2695400">
                  <a:moveTo>
                    <a:pt x="0" y="0"/>
                  </a:moveTo>
                  <a:lnTo>
                    <a:pt x="2695400" y="0"/>
                  </a:lnTo>
                  <a:lnTo>
                    <a:pt x="2695400" y="485871"/>
                  </a:lnTo>
                  <a:lnTo>
                    <a:pt x="0" y="485871"/>
                  </a:lnTo>
                  <a:close/>
                </a:path>
              </a:pathLst>
            </a:custGeom>
            <a:solidFill>
              <a:srgbClr val="FFFFFF"/>
            </a:solidFill>
            <a:ln>
              <a:noFill/>
            </a:ln>
          </p:spPr>
        </p:sp>
        <p:sp>
          <p:nvSpPr>
            <p:cNvPr id="797" name="Google Shape;797;p25"/>
            <p:cNvSpPr txBox="1"/>
            <p:nvPr/>
          </p:nvSpPr>
          <p:spPr>
            <a:xfrm>
              <a:off x="0" y="-47625"/>
              <a:ext cx="26955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98" name="Google Shape;798;p25"/>
          <p:cNvSpPr/>
          <p:nvPr/>
        </p:nvSpPr>
        <p:spPr>
          <a:xfrm rot="5400000">
            <a:off x="13143654" y="4221800"/>
            <a:ext cx="9366146" cy="922546"/>
          </a:xfrm>
          <a:custGeom>
            <a:rect b="b" l="l" r="r" t="t"/>
            <a:pathLst>
              <a:path extrusionOk="0" h="242935" w="2466398">
                <a:moveTo>
                  <a:pt x="0" y="0"/>
                </a:moveTo>
                <a:lnTo>
                  <a:pt x="2466398" y="0"/>
                </a:lnTo>
                <a:lnTo>
                  <a:pt x="2466398" y="242935"/>
                </a:lnTo>
                <a:lnTo>
                  <a:pt x="0" y="242935"/>
                </a:lnTo>
                <a:close/>
              </a:path>
            </a:pathLst>
          </a:custGeom>
          <a:solidFill>
            <a:srgbClr val="DC654E"/>
          </a:solidFill>
          <a:ln>
            <a:noFill/>
          </a:ln>
        </p:spPr>
      </p:sp>
      <p:sp>
        <p:nvSpPr>
          <p:cNvPr id="799" name="Google Shape;799;p25"/>
          <p:cNvSpPr/>
          <p:nvPr/>
        </p:nvSpPr>
        <p:spPr>
          <a:xfrm>
            <a:off x="0" y="9364605"/>
            <a:ext cx="18291008" cy="922546"/>
          </a:xfrm>
          <a:custGeom>
            <a:rect b="b" l="l" r="r" t="t"/>
            <a:pathLst>
              <a:path extrusionOk="0" h="242935" w="4816592">
                <a:moveTo>
                  <a:pt x="0" y="0"/>
                </a:moveTo>
                <a:lnTo>
                  <a:pt x="4816592" y="0"/>
                </a:lnTo>
                <a:lnTo>
                  <a:pt x="4816592" y="242935"/>
                </a:lnTo>
                <a:lnTo>
                  <a:pt x="0" y="242935"/>
                </a:lnTo>
                <a:close/>
              </a:path>
            </a:pathLst>
          </a:custGeom>
          <a:solidFill>
            <a:srgbClr val="797979"/>
          </a:solidFill>
          <a:ln>
            <a:noFill/>
          </a:ln>
        </p:spPr>
      </p:sp>
      <p:grpSp>
        <p:nvGrpSpPr>
          <p:cNvPr id="800" name="Google Shape;800;p25"/>
          <p:cNvGrpSpPr/>
          <p:nvPr/>
        </p:nvGrpSpPr>
        <p:grpSpPr>
          <a:xfrm rot="10800000">
            <a:off x="902837" y="-62"/>
            <a:ext cx="145801" cy="9545494"/>
            <a:chOff x="0" y="-47625"/>
            <a:chExt cx="38400" cy="2514023"/>
          </a:xfrm>
        </p:grpSpPr>
        <p:sp>
          <p:nvSpPr>
            <p:cNvPr id="801" name="Google Shape;801;p25"/>
            <p:cNvSpPr/>
            <p:nvPr/>
          </p:nvSpPr>
          <p:spPr>
            <a:xfrm>
              <a:off x="0" y="0"/>
              <a:ext cx="38376" cy="2466398"/>
            </a:xfrm>
            <a:custGeom>
              <a:rect b="b" l="l" r="r" t="t"/>
              <a:pathLst>
                <a:path extrusionOk="0" h="2466398" w="38376">
                  <a:moveTo>
                    <a:pt x="0" y="0"/>
                  </a:moveTo>
                  <a:lnTo>
                    <a:pt x="38376" y="0"/>
                  </a:lnTo>
                  <a:lnTo>
                    <a:pt x="38376" y="2466398"/>
                  </a:lnTo>
                  <a:lnTo>
                    <a:pt x="0" y="2466398"/>
                  </a:lnTo>
                  <a:close/>
                </a:path>
              </a:pathLst>
            </a:custGeom>
            <a:solidFill>
              <a:srgbClr val="272727"/>
            </a:solidFill>
            <a:ln>
              <a:noFill/>
            </a:ln>
          </p:spPr>
        </p:sp>
        <p:sp>
          <p:nvSpPr>
            <p:cNvPr id="802" name="Google Shape;802;p25"/>
            <p:cNvSpPr txBox="1"/>
            <p:nvPr/>
          </p:nvSpPr>
          <p:spPr>
            <a:xfrm>
              <a:off x="0" y="-47625"/>
              <a:ext cx="38400" cy="2514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3" name="Google Shape;803;p25"/>
          <p:cNvGrpSpPr/>
          <p:nvPr/>
        </p:nvGrpSpPr>
        <p:grpSpPr>
          <a:xfrm rot="10800000">
            <a:off x="17239269" y="-226"/>
            <a:ext cx="145801" cy="10468053"/>
            <a:chOff x="0" y="-47625"/>
            <a:chExt cx="38400" cy="2757000"/>
          </a:xfrm>
        </p:grpSpPr>
        <p:sp>
          <p:nvSpPr>
            <p:cNvPr id="804" name="Google Shape;804;p25"/>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805" name="Google Shape;805;p25"/>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6" name="Google Shape;806;p25"/>
          <p:cNvGrpSpPr/>
          <p:nvPr/>
        </p:nvGrpSpPr>
        <p:grpSpPr>
          <a:xfrm rot="10800000">
            <a:off x="11182498" y="-13"/>
            <a:ext cx="145801" cy="2025631"/>
            <a:chOff x="0" y="-47625"/>
            <a:chExt cx="38400" cy="533496"/>
          </a:xfrm>
        </p:grpSpPr>
        <p:sp>
          <p:nvSpPr>
            <p:cNvPr id="807" name="Google Shape;807;p25"/>
            <p:cNvSpPr/>
            <p:nvPr/>
          </p:nvSpPr>
          <p:spPr>
            <a:xfrm>
              <a:off x="0" y="0"/>
              <a:ext cx="38376" cy="485871"/>
            </a:xfrm>
            <a:custGeom>
              <a:rect b="b" l="l" r="r" t="t"/>
              <a:pathLst>
                <a:path extrusionOk="0" h="485871" w="38376">
                  <a:moveTo>
                    <a:pt x="0" y="0"/>
                  </a:moveTo>
                  <a:lnTo>
                    <a:pt x="38376" y="0"/>
                  </a:lnTo>
                  <a:lnTo>
                    <a:pt x="38376" y="485871"/>
                  </a:lnTo>
                  <a:lnTo>
                    <a:pt x="0" y="485871"/>
                  </a:lnTo>
                  <a:close/>
                </a:path>
              </a:pathLst>
            </a:custGeom>
            <a:solidFill>
              <a:srgbClr val="272727"/>
            </a:solidFill>
            <a:ln>
              <a:noFill/>
            </a:ln>
          </p:spPr>
        </p:sp>
        <p:sp>
          <p:nvSpPr>
            <p:cNvPr id="808" name="Google Shape;808;p25"/>
            <p:cNvSpPr txBox="1"/>
            <p:nvPr/>
          </p:nvSpPr>
          <p:spPr>
            <a:xfrm>
              <a:off x="0" y="-47625"/>
              <a:ext cx="384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9" name="Google Shape;809;p25"/>
          <p:cNvGrpSpPr/>
          <p:nvPr/>
        </p:nvGrpSpPr>
        <p:grpSpPr>
          <a:xfrm rot="5400000">
            <a:off x="14311102" y="-2100233"/>
            <a:ext cx="145801" cy="6112250"/>
            <a:chOff x="0" y="-47625"/>
            <a:chExt cx="38400" cy="1609800"/>
          </a:xfrm>
        </p:grpSpPr>
        <p:sp>
          <p:nvSpPr>
            <p:cNvPr id="810" name="Google Shape;810;p25"/>
            <p:cNvSpPr/>
            <p:nvPr/>
          </p:nvSpPr>
          <p:spPr>
            <a:xfrm>
              <a:off x="0" y="0"/>
              <a:ext cx="38376" cy="1562074"/>
            </a:xfrm>
            <a:custGeom>
              <a:rect b="b" l="l" r="r" t="t"/>
              <a:pathLst>
                <a:path extrusionOk="0" h="1562074" w="38376">
                  <a:moveTo>
                    <a:pt x="0" y="0"/>
                  </a:moveTo>
                  <a:lnTo>
                    <a:pt x="38376" y="0"/>
                  </a:lnTo>
                  <a:lnTo>
                    <a:pt x="38376" y="1562074"/>
                  </a:lnTo>
                  <a:lnTo>
                    <a:pt x="0" y="1562074"/>
                  </a:lnTo>
                  <a:close/>
                </a:path>
              </a:pathLst>
            </a:custGeom>
            <a:solidFill>
              <a:srgbClr val="272727"/>
            </a:solidFill>
            <a:ln>
              <a:noFill/>
            </a:ln>
          </p:spPr>
        </p:sp>
        <p:sp>
          <p:nvSpPr>
            <p:cNvPr id="811" name="Google Shape;811;p25"/>
            <p:cNvSpPr txBox="1"/>
            <p:nvPr/>
          </p:nvSpPr>
          <p:spPr>
            <a:xfrm>
              <a:off x="0" y="-47625"/>
              <a:ext cx="38400" cy="1609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2" name="Google Shape;812;p25"/>
          <p:cNvGrpSpPr/>
          <p:nvPr/>
        </p:nvGrpSpPr>
        <p:grpSpPr>
          <a:xfrm rot="5400000">
            <a:off x="5658862" y="-3932526"/>
            <a:ext cx="145801" cy="11554726"/>
            <a:chOff x="0" y="-47625"/>
            <a:chExt cx="38400" cy="3043200"/>
          </a:xfrm>
        </p:grpSpPr>
        <p:sp>
          <p:nvSpPr>
            <p:cNvPr id="813" name="Google Shape;813;p25"/>
            <p:cNvSpPr/>
            <p:nvPr/>
          </p:nvSpPr>
          <p:spPr>
            <a:xfrm>
              <a:off x="0" y="0"/>
              <a:ext cx="38376" cy="2995517"/>
            </a:xfrm>
            <a:custGeom>
              <a:rect b="b" l="l" r="r" t="t"/>
              <a:pathLst>
                <a:path extrusionOk="0" h="2995517" w="38376">
                  <a:moveTo>
                    <a:pt x="0" y="0"/>
                  </a:moveTo>
                  <a:lnTo>
                    <a:pt x="38376" y="0"/>
                  </a:lnTo>
                  <a:lnTo>
                    <a:pt x="38376" y="2995517"/>
                  </a:lnTo>
                  <a:lnTo>
                    <a:pt x="0" y="2995517"/>
                  </a:lnTo>
                  <a:close/>
                </a:path>
              </a:pathLst>
            </a:custGeom>
            <a:solidFill>
              <a:srgbClr val="272727"/>
            </a:solidFill>
            <a:ln>
              <a:noFill/>
            </a:ln>
          </p:spPr>
        </p:sp>
        <p:sp>
          <p:nvSpPr>
            <p:cNvPr id="814" name="Google Shape;814;p25"/>
            <p:cNvSpPr txBox="1"/>
            <p:nvPr/>
          </p:nvSpPr>
          <p:spPr>
            <a:xfrm>
              <a:off x="0" y="-47625"/>
              <a:ext cx="38400" cy="3043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5" name="Google Shape;815;p25"/>
          <p:cNvGrpSpPr/>
          <p:nvPr/>
        </p:nvGrpSpPr>
        <p:grpSpPr>
          <a:xfrm rot="5400000">
            <a:off x="505531" y="6567448"/>
            <a:ext cx="145801" cy="1247490"/>
            <a:chOff x="0" y="-47625"/>
            <a:chExt cx="38400" cy="328555"/>
          </a:xfrm>
        </p:grpSpPr>
        <p:sp>
          <p:nvSpPr>
            <p:cNvPr id="816" name="Google Shape;816;p25"/>
            <p:cNvSpPr/>
            <p:nvPr/>
          </p:nvSpPr>
          <p:spPr>
            <a:xfrm>
              <a:off x="0" y="0"/>
              <a:ext cx="38376" cy="280930"/>
            </a:xfrm>
            <a:custGeom>
              <a:rect b="b" l="l" r="r" t="t"/>
              <a:pathLst>
                <a:path extrusionOk="0" h="280930" w="38376">
                  <a:moveTo>
                    <a:pt x="0" y="0"/>
                  </a:moveTo>
                  <a:lnTo>
                    <a:pt x="38376" y="0"/>
                  </a:lnTo>
                  <a:lnTo>
                    <a:pt x="38376" y="280930"/>
                  </a:lnTo>
                  <a:lnTo>
                    <a:pt x="0" y="280930"/>
                  </a:lnTo>
                  <a:close/>
                </a:path>
              </a:pathLst>
            </a:custGeom>
            <a:solidFill>
              <a:srgbClr val="272727"/>
            </a:solidFill>
            <a:ln>
              <a:noFill/>
            </a:ln>
          </p:spPr>
        </p:sp>
        <p:sp>
          <p:nvSpPr>
            <p:cNvPr id="817" name="Google Shape;817;p25"/>
            <p:cNvSpPr txBox="1"/>
            <p:nvPr/>
          </p:nvSpPr>
          <p:spPr>
            <a:xfrm>
              <a:off x="0" y="-47625"/>
              <a:ext cx="38400" cy="328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18" name="Google Shape;818;p25"/>
          <p:cNvSpPr txBox="1"/>
          <p:nvPr/>
        </p:nvSpPr>
        <p:spPr>
          <a:xfrm>
            <a:off x="-276952" y="7683101"/>
            <a:ext cx="15184200" cy="1231500"/>
          </a:xfrm>
          <a:prstGeom prst="rect">
            <a:avLst/>
          </a:prstGeom>
          <a:noFill/>
          <a:ln>
            <a:noFill/>
          </a:ln>
        </p:spPr>
        <p:txBody>
          <a:bodyPr anchorCtr="0" anchor="t" bIns="0" lIns="0" spcFirstLastPara="1" rIns="0" wrap="square" tIns="0">
            <a:spAutoFit/>
          </a:bodyPr>
          <a:lstStyle/>
          <a:p>
            <a:pPr indent="0" lvl="0" marL="0" marR="0" rtl="0" algn="ctr">
              <a:lnSpc>
                <a:spcPct val="108004"/>
              </a:lnSpc>
              <a:spcBef>
                <a:spcPts val="0"/>
              </a:spcBef>
              <a:spcAft>
                <a:spcPts val="0"/>
              </a:spcAft>
              <a:buNone/>
            </a:pPr>
            <a:r>
              <a:rPr lang="en-US" sz="8000">
                <a:solidFill>
                  <a:srgbClr val="272727"/>
                </a:solidFill>
                <a:latin typeface="Marcellus"/>
                <a:ea typeface="Marcellus"/>
                <a:cs typeface="Marcellus"/>
                <a:sym typeface="Marcellus"/>
              </a:rPr>
              <a:t>Fixed and Growth Mindset</a:t>
            </a:r>
            <a:endParaRPr sz="8000"/>
          </a:p>
        </p:txBody>
      </p:sp>
      <p:sp>
        <p:nvSpPr>
          <p:cNvPr id="819" name="Google Shape;819;p25"/>
          <p:cNvSpPr txBox="1"/>
          <p:nvPr/>
        </p:nvSpPr>
        <p:spPr>
          <a:xfrm>
            <a:off x="11836470" y="195470"/>
            <a:ext cx="4837200" cy="461700"/>
          </a:xfrm>
          <a:prstGeom prst="rect">
            <a:avLst/>
          </a:prstGeom>
          <a:noFill/>
          <a:ln>
            <a:noFill/>
          </a:ln>
        </p:spPr>
        <p:txBody>
          <a:bodyPr anchorCtr="0" anchor="t" bIns="0" lIns="0" spcFirstLastPara="1" rIns="0" wrap="square" tIns="0">
            <a:spAutoFit/>
          </a:bodyPr>
          <a:lstStyle/>
          <a:p>
            <a:pPr indent="0" lvl="0" marL="0" marR="0" rtl="0" algn="ctr">
              <a:lnSpc>
                <a:spcPct val="139963"/>
              </a:lnSpc>
              <a:spcBef>
                <a:spcPts val="0"/>
              </a:spcBef>
              <a:spcAft>
                <a:spcPts val="0"/>
              </a:spcAft>
              <a:buNone/>
            </a:pPr>
            <a:r>
              <a:rPr lang="en-US" sz="3000">
                <a:solidFill>
                  <a:srgbClr val="272727"/>
                </a:solidFill>
                <a:latin typeface="Marcellus"/>
                <a:ea typeface="Marcellus"/>
                <a:cs typeface="Marcellus"/>
                <a:sym typeface="Marcellus"/>
              </a:rPr>
              <a:t>(Argyris, 2004)</a:t>
            </a:r>
            <a:endParaRPr sz="3000"/>
          </a:p>
        </p:txBody>
      </p:sp>
      <p:sp>
        <p:nvSpPr>
          <p:cNvPr id="820" name="Google Shape;820;p25"/>
          <p:cNvSpPr txBox="1"/>
          <p:nvPr/>
        </p:nvSpPr>
        <p:spPr>
          <a:xfrm>
            <a:off x="1487115" y="337178"/>
            <a:ext cx="9298500" cy="11082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US" sz="3000">
                <a:solidFill>
                  <a:srgbClr val="272727"/>
                </a:solidFill>
                <a:latin typeface="Fira Sans"/>
                <a:ea typeface="Fira Sans"/>
                <a:cs typeface="Fira Sans"/>
                <a:sym typeface="Fira Sans"/>
              </a:rPr>
              <a:t>A </a:t>
            </a:r>
            <a:r>
              <a:rPr b="1" lang="en-US" sz="3000">
                <a:solidFill>
                  <a:srgbClr val="272727"/>
                </a:solidFill>
                <a:latin typeface="Fira Sans"/>
                <a:ea typeface="Fira Sans"/>
                <a:cs typeface="Fira Sans"/>
                <a:sym typeface="Fira Sans"/>
              </a:rPr>
              <a:t>mindset </a:t>
            </a:r>
            <a:r>
              <a:rPr lang="en-US" sz="3000">
                <a:solidFill>
                  <a:srgbClr val="272727"/>
                </a:solidFill>
                <a:latin typeface="Fira Sans"/>
                <a:ea typeface="Fira Sans"/>
                <a:cs typeface="Fira Sans"/>
                <a:sym typeface="Fira Sans"/>
              </a:rPr>
              <a:t>is a pattern of thinking or behavior of one or more individuals or groups of individuals. </a:t>
            </a:r>
            <a:endParaRPr sz="3000"/>
          </a:p>
        </p:txBody>
      </p:sp>
      <p:grpSp>
        <p:nvGrpSpPr>
          <p:cNvPr id="821" name="Google Shape;821;p25"/>
          <p:cNvGrpSpPr/>
          <p:nvPr/>
        </p:nvGrpSpPr>
        <p:grpSpPr>
          <a:xfrm rot="5400000">
            <a:off x="9161452" y="151682"/>
            <a:ext cx="145801" cy="18571648"/>
            <a:chOff x="0" y="-47625"/>
            <a:chExt cx="38400" cy="4891266"/>
          </a:xfrm>
        </p:grpSpPr>
        <p:sp>
          <p:nvSpPr>
            <p:cNvPr id="822" name="Google Shape;822;p2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23" name="Google Shape;823;p2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827" name="Shape 827"/>
        <p:cNvGrpSpPr/>
        <p:nvPr/>
      </p:nvGrpSpPr>
      <p:grpSpPr>
        <a:xfrm>
          <a:off x="0" y="0"/>
          <a:ext cx="0" cy="0"/>
          <a:chOff x="0" y="0"/>
          <a:chExt cx="0" cy="0"/>
        </a:xfrm>
      </p:grpSpPr>
      <p:sp>
        <p:nvSpPr>
          <p:cNvPr id="828" name="Google Shape;828;p26"/>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829" name="Google Shape;829;p26"/>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830" name="Google Shape;830;p26"/>
          <p:cNvGrpSpPr/>
          <p:nvPr/>
        </p:nvGrpSpPr>
        <p:grpSpPr>
          <a:xfrm>
            <a:off x="1028700" y="1050372"/>
            <a:ext cx="16230707" cy="8005483"/>
            <a:chOff x="0" y="-47625"/>
            <a:chExt cx="4274726" cy="2108426"/>
          </a:xfrm>
        </p:grpSpPr>
        <p:sp>
          <p:nvSpPr>
            <p:cNvPr id="831" name="Google Shape;831;p26"/>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832" name="Google Shape;832;p26"/>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3" name="Google Shape;833;p26"/>
          <p:cNvGrpSpPr/>
          <p:nvPr/>
        </p:nvGrpSpPr>
        <p:grpSpPr>
          <a:xfrm>
            <a:off x="-51349" y="-474718"/>
            <a:ext cx="1080055" cy="1633426"/>
            <a:chOff x="0" y="-47625"/>
            <a:chExt cx="284457" cy="430200"/>
          </a:xfrm>
        </p:grpSpPr>
        <p:sp>
          <p:nvSpPr>
            <p:cNvPr id="834" name="Google Shape;834;p26"/>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835" name="Google Shape;835;p26"/>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36" name="Google Shape;836;p26"/>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837" name="Google Shape;837;p26"/>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838" name="Google Shape;838;p26"/>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839" name="Google Shape;839;p26"/>
          <p:cNvGrpSpPr/>
          <p:nvPr/>
        </p:nvGrpSpPr>
        <p:grpSpPr>
          <a:xfrm rot="5400000">
            <a:off x="9161452" y="-8127432"/>
            <a:ext cx="145801" cy="18571648"/>
            <a:chOff x="0" y="-47625"/>
            <a:chExt cx="38400" cy="4891266"/>
          </a:xfrm>
        </p:grpSpPr>
        <p:sp>
          <p:nvSpPr>
            <p:cNvPr id="840" name="Google Shape;840;p2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41" name="Google Shape;841;p2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2" name="Google Shape;842;p26"/>
          <p:cNvGrpSpPr/>
          <p:nvPr/>
        </p:nvGrpSpPr>
        <p:grpSpPr>
          <a:xfrm rot="5400000">
            <a:off x="9161452" y="-157122"/>
            <a:ext cx="145801" cy="18571648"/>
            <a:chOff x="0" y="-47625"/>
            <a:chExt cx="38400" cy="4891266"/>
          </a:xfrm>
        </p:grpSpPr>
        <p:sp>
          <p:nvSpPr>
            <p:cNvPr id="843" name="Google Shape;843;p2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44" name="Google Shape;844;p2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5" name="Google Shape;845;p26"/>
          <p:cNvGrpSpPr/>
          <p:nvPr/>
        </p:nvGrpSpPr>
        <p:grpSpPr>
          <a:xfrm rot="10800000">
            <a:off x="12569681" y="-374"/>
            <a:ext cx="145801" cy="1339546"/>
            <a:chOff x="0" y="-47625"/>
            <a:chExt cx="38400" cy="352800"/>
          </a:xfrm>
        </p:grpSpPr>
        <p:sp>
          <p:nvSpPr>
            <p:cNvPr id="846" name="Google Shape;846;p26"/>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47" name="Google Shape;847;p26"/>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8" name="Google Shape;848;p26"/>
          <p:cNvGrpSpPr/>
          <p:nvPr/>
        </p:nvGrpSpPr>
        <p:grpSpPr>
          <a:xfrm rot="10800000">
            <a:off x="3223140" y="9128281"/>
            <a:ext cx="145801" cy="1339546"/>
            <a:chOff x="0" y="-47625"/>
            <a:chExt cx="38400" cy="352800"/>
          </a:xfrm>
        </p:grpSpPr>
        <p:sp>
          <p:nvSpPr>
            <p:cNvPr id="849" name="Google Shape;849;p26"/>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50" name="Google Shape;850;p26"/>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1" name="Google Shape;851;p26"/>
          <p:cNvGrpSpPr/>
          <p:nvPr/>
        </p:nvGrpSpPr>
        <p:grpSpPr>
          <a:xfrm rot="10800000">
            <a:off x="14918966" y="9128281"/>
            <a:ext cx="145801" cy="1339546"/>
            <a:chOff x="0" y="-47625"/>
            <a:chExt cx="38400" cy="352800"/>
          </a:xfrm>
        </p:grpSpPr>
        <p:sp>
          <p:nvSpPr>
            <p:cNvPr id="852" name="Google Shape;852;p26"/>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53" name="Google Shape;853;p26"/>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4" name="Google Shape;854;p26"/>
          <p:cNvGrpSpPr/>
          <p:nvPr/>
        </p:nvGrpSpPr>
        <p:grpSpPr>
          <a:xfrm rot="10800000">
            <a:off x="882899" y="-67"/>
            <a:ext cx="145801" cy="10514968"/>
            <a:chOff x="0" y="-47625"/>
            <a:chExt cx="38400" cy="2769356"/>
          </a:xfrm>
        </p:grpSpPr>
        <p:sp>
          <p:nvSpPr>
            <p:cNvPr id="855" name="Google Shape;855;p2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56" name="Google Shape;856;p2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7" name="Google Shape;857;p26"/>
          <p:cNvGrpSpPr/>
          <p:nvPr/>
        </p:nvGrpSpPr>
        <p:grpSpPr>
          <a:xfrm rot="10800000">
            <a:off x="17259207" y="-67"/>
            <a:ext cx="145801" cy="10514968"/>
            <a:chOff x="0" y="-47625"/>
            <a:chExt cx="38400" cy="2769356"/>
          </a:xfrm>
        </p:grpSpPr>
        <p:sp>
          <p:nvSpPr>
            <p:cNvPr id="858" name="Google Shape;858;p2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59" name="Google Shape;859;p2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60" name="Google Shape;860;p26"/>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861" name="Google Shape;861;p26"/>
          <p:cNvSpPr txBox="1"/>
          <p:nvPr/>
        </p:nvSpPr>
        <p:spPr>
          <a:xfrm>
            <a:off x="1140845" y="1415375"/>
            <a:ext cx="15629400" cy="40020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5000">
                <a:solidFill>
                  <a:srgbClr val="272727"/>
                </a:solidFill>
                <a:latin typeface="Fira Sans"/>
                <a:ea typeface="Fira Sans"/>
                <a:cs typeface="Fira Sans"/>
                <a:sym typeface="Fira Sans"/>
              </a:rPr>
              <a:t>According to Dweck (2005), there are two kinds of people (</a:t>
            </a:r>
            <a:r>
              <a:rPr b="1" lang="en-US" sz="5000">
                <a:solidFill>
                  <a:srgbClr val="272727"/>
                </a:solidFill>
                <a:latin typeface="Fira Sans"/>
                <a:ea typeface="Fira Sans"/>
                <a:cs typeface="Fira Sans"/>
                <a:sym typeface="Fira Sans"/>
              </a:rPr>
              <a:t>growth mentality versus fixed mentality</a:t>
            </a:r>
            <a:r>
              <a:rPr lang="en-US" sz="5000">
                <a:solidFill>
                  <a:srgbClr val="272727"/>
                </a:solidFill>
                <a:latin typeface="Fira Sans"/>
                <a:ea typeface="Fira Sans"/>
                <a:cs typeface="Fira Sans"/>
                <a:sym typeface="Fira Sans"/>
              </a:rPr>
              <a:t>) that distinguish them according to their attitudes towards failure. </a:t>
            </a:r>
            <a:endParaRPr b="1" sz="5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865" name="Shape 865"/>
        <p:cNvGrpSpPr/>
        <p:nvPr/>
      </p:nvGrpSpPr>
      <p:grpSpPr>
        <a:xfrm>
          <a:off x="0" y="0"/>
          <a:ext cx="0" cy="0"/>
          <a:chOff x="0" y="0"/>
          <a:chExt cx="0" cy="0"/>
        </a:xfrm>
      </p:grpSpPr>
      <p:sp>
        <p:nvSpPr>
          <p:cNvPr id="866" name="Google Shape;866;p27"/>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867" name="Google Shape;867;p27"/>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868" name="Google Shape;868;p27"/>
          <p:cNvGrpSpPr/>
          <p:nvPr/>
        </p:nvGrpSpPr>
        <p:grpSpPr>
          <a:xfrm>
            <a:off x="1028700" y="1050372"/>
            <a:ext cx="16230707" cy="8005483"/>
            <a:chOff x="0" y="-47625"/>
            <a:chExt cx="4274726" cy="2108426"/>
          </a:xfrm>
        </p:grpSpPr>
        <p:sp>
          <p:nvSpPr>
            <p:cNvPr id="869" name="Google Shape;869;p27"/>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870" name="Google Shape;870;p27"/>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1" name="Google Shape;871;p27"/>
          <p:cNvGrpSpPr/>
          <p:nvPr/>
        </p:nvGrpSpPr>
        <p:grpSpPr>
          <a:xfrm>
            <a:off x="-51349" y="-474718"/>
            <a:ext cx="1080055" cy="1633426"/>
            <a:chOff x="0" y="-47625"/>
            <a:chExt cx="284457" cy="430200"/>
          </a:xfrm>
        </p:grpSpPr>
        <p:sp>
          <p:nvSpPr>
            <p:cNvPr id="872" name="Google Shape;872;p27"/>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873" name="Google Shape;873;p27"/>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74" name="Google Shape;874;p27"/>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875" name="Google Shape;875;p27"/>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876" name="Google Shape;876;p27"/>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877" name="Google Shape;877;p27"/>
          <p:cNvGrpSpPr/>
          <p:nvPr/>
        </p:nvGrpSpPr>
        <p:grpSpPr>
          <a:xfrm rot="5400000">
            <a:off x="9161452" y="-8127432"/>
            <a:ext cx="145801" cy="18571648"/>
            <a:chOff x="0" y="-47625"/>
            <a:chExt cx="38400" cy="4891266"/>
          </a:xfrm>
        </p:grpSpPr>
        <p:sp>
          <p:nvSpPr>
            <p:cNvPr id="878" name="Google Shape;878;p2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79" name="Google Shape;879;p2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0" name="Google Shape;880;p27"/>
          <p:cNvGrpSpPr/>
          <p:nvPr/>
        </p:nvGrpSpPr>
        <p:grpSpPr>
          <a:xfrm rot="5400000">
            <a:off x="9161452" y="-157122"/>
            <a:ext cx="145801" cy="18571648"/>
            <a:chOff x="0" y="-47625"/>
            <a:chExt cx="38400" cy="4891266"/>
          </a:xfrm>
        </p:grpSpPr>
        <p:sp>
          <p:nvSpPr>
            <p:cNvPr id="881" name="Google Shape;881;p2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82" name="Google Shape;882;p2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3" name="Google Shape;883;p27"/>
          <p:cNvGrpSpPr/>
          <p:nvPr/>
        </p:nvGrpSpPr>
        <p:grpSpPr>
          <a:xfrm rot="10800000">
            <a:off x="12569681" y="-374"/>
            <a:ext cx="145801" cy="1339546"/>
            <a:chOff x="0" y="-47625"/>
            <a:chExt cx="38400" cy="352800"/>
          </a:xfrm>
        </p:grpSpPr>
        <p:sp>
          <p:nvSpPr>
            <p:cNvPr id="884" name="Google Shape;884;p2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85" name="Google Shape;885;p2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6" name="Google Shape;886;p27"/>
          <p:cNvGrpSpPr/>
          <p:nvPr/>
        </p:nvGrpSpPr>
        <p:grpSpPr>
          <a:xfrm rot="10800000">
            <a:off x="3223140" y="9128281"/>
            <a:ext cx="145801" cy="1339546"/>
            <a:chOff x="0" y="-47625"/>
            <a:chExt cx="38400" cy="352800"/>
          </a:xfrm>
        </p:grpSpPr>
        <p:sp>
          <p:nvSpPr>
            <p:cNvPr id="887" name="Google Shape;887;p2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88" name="Google Shape;888;p2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9" name="Google Shape;889;p27"/>
          <p:cNvGrpSpPr/>
          <p:nvPr/>
        </p:nvGrpSpPr>
        <p:grpSpPr>
          <a:xfrm rot="10800000">
            <a:off x="14918966" y="9128281"/>
            <a:ext cx="145801" cy="1339546"/>
            <a:chOff x="0" y="-47625"/>
            <a:chExt cx="38400" cy="352800"/>
          </a:xfrm>
        </p:grpSpPr>
        <p:sp>
          <p:nvSpPr>
            <p:cNvPr id="890" name="Google Shape;890;p2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91" name="Google Shape;891;p2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2" name="Google Shape;892;p27"/>
          <p:cNvGrpSpPr/>
          <p:nvPr/>
        </p:nvGrpSpPr>
        <p:grpSpPr>
          <a:xfrm rot="10800000">
            <a:off x="882899" y="-67"/>
            <a:ext cx="145801" cy="10514968"/>
            <a:chOff x="0" y="-47625"/>
            <a:chExt cx="38400" cy="2769356"/>
          </a:xfrm>
        </p:grpSpPr>
        <p:sp>
          <p:nvSpPr>
            <p:cNvPr id="893" name="Google Shape;893;p2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94" name="Google Shape;894;p2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5" name="Google Shape;895;p27"/>
          <p:cNvGrpSpPr/>
          <p:nvPr/>
        </p:nvGrpSpPr>
        <p:grpSpPr>
          <a:xfrm rot="10800000">
            <a:off x="17259207" y="-67"/>
            <a:ext cx="145801" cy="10514968"/>
            <a:chOff x="0" y="-47625"/>
            <a:chExt cx="38400" cy="2769356"/>
          </a:xfrm>
        </p:grpSpPr>
        <p:sp>
          <p:nvSpPr>
            <p:cNvPr id="896" name="Google Shape;896;p2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97" name="Google Shape;897;p2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98" name="Google Shape;898;p27"/>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899" name="Google Shape;899;p27"/>
          <p:cNvSpPr txBox="1"/>
          <p:nvPr/>
        </p:nvSpPr>
        <p:spPr>
          <a:xfrm>
            <a:off x="1140845" y="1415375"/>
            <a:ext cx="15629400" cy="5079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5000">
                <a:solidFill>
                  <a:srgbClr val="272727"/>
                </a:solidFill>
                <a:latin typeface="Fira Sans"/>
                <a:ea typeface="Fira Sans"/>
                <a:cs typeface="Fira Sans"/>
                <a:sym typeface="Fira Sans"/>
              </a:rPr>
              <a:t>A </a:t>
            </a:r>
            <a:r>
              <a:rPr b="1" lang="en-US" sz="5000">
                <a:solidFill>
                  <a:srgbClr val="272727"/>
                </a:solidFill>
                <a:latin typeface="Fira Sans"/>
                <a:ea typeface="Fira Sans"/>
                <a:cs typeface="Fira Sans"/>
                <a:sym typeface="Fira Sans"/>
              </a:rPr>
              <a:t>fixed mindset </a:t>
            </a:r>
            <a:r>
              <a:rPr lang="en-US" sz="5000">
                <a:solidFill>
                  <a:srgbClr val="272727"/>
                </a:solidFill>
                <a:latin typeface="Fira Sans"/>
                <a:ea typeface="Fira Sans"/>
                <a:cs typeface="Fira Sans"/>
                <a:sym typeface="Fira Sans"/>
              </a:rPr>
              <a:t>sees individuals' abilities as innate traits and sees failure as a lack of basic skills needed. This is clearly not the case. No one at 50 would have the same IQ as when they were 10. If that is the case, something went wrong in his life. </a:t>
            </a:r>
            <a:endParaRPr b="1" sz="5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903" name="Shape 903"/>
        <p:cNvGrpSpPr/>
        <p:nvPr/>
      </p:nvGrpSpPr>
      <p:grpSpPr>
        <a:xfrm>
          <a:off x="0" y="0"/>
          <a:ext cx="0" cy="0"/>
          <a:chOff x="0" y="0"/>
          <a:chExt cx="0" cy="0"/>
        </a:xfrm>
      </p:grpSpPr>
      <p:sp>
        <p:nvSpPr>
          <p:cNvPr id="904" name="Google Shape;904;p28"/>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905" name="Google Shape;905;p28"/>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906" name="Google Shape;906;p28"/>
          <p:cNvGrpSpPr/>
          <p:nvPr/>
        </p:nvGrpSpPr>
        <p:grpSpPr>
          <a:xfrm>
            <a:off x="1028700" y="1050372"/>
            <a:ext cx="16230707" cy="8005483"/>
            <a:chOff x="0" y="-47625"/>
            <a:chExt cx="4274726" cy="2108426"/>
          </a:xfrm>
        </p:grpSpPr>
        <p:sp>
          <p:nvSpPr>
            <p:cNvPr id="907" name="Google Shape;907;p28"/>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908" name="Google Shape;908;p28"/>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9" name="Google Shape;909;p28"/>
          <p:cNvGrpSpPr/>
          <p:nvPr/>
        </p:nvGrpSpPr>
        <p:grpSpPr>
          <a:xfrm>
            <a:off x="-51349" y="-474718"/>
            <a:ext cx="1080055" cy="1633426"/>
            <a:chOff x="0" y="-47625"/>
            <a:chExt cx="284457" cy="430200"/>
          </a:xfrm>
        </p:grpSpPr>
        <p:sp>
          <p:nvSpPr>
            <p:cNvPr id="910" name="Google Shape;910;p28"/>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911" name="Google Shape;911;p28"/>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12" name="Google Shape;912;p28"/>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913" name="Google Shape;913;p28"/>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914" name="Google Shape;914;p28"/>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915" name="Google Shape;915;p28"/>
          <p:cNvGrpSpPr/>
          <p:nvPr/>
        </p:nvGrpSpPr>
        <p:grpSpPr>
          <a:xfrm rot="5400000">
            <a:off x="9161452" y="-8127432"/>
            <a:ext cx="145801" cy="18571648"/>
            <a:chOff x="0" y="-47625"/>
            <a:chExt cx="38400" cy="4891266"/>
          </a:xfrm>
        </p:grpSpPr>
        <p:sp>
          <p:nvSpPr>
            <p:cNvPr id="916" name="Google Shape;916;p2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17" name="Google Shape;917;p2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8" name="Google Shape;918;p28"/>
          <p:cNvGrpSpPr/>
          <p:nvPr/>
        </p:nvGrpSpPr>
        <p:grpSpPr>
          <a:xfrm rot="5400000">
            <a:off x="9161452" y="-157122"/>
            <a:ext cx="145801" cy="18571648"/>
            <a:chOff x="0" y="-47625"/>
            <a:chExt cx="38400" cy="4891266"/>
          </a:xfrm>
        </p:grpSpPr>
        <p:sp>
          <p:nvSpPr>
            <p:cNvPr id="919" name="Google Shape;919;p2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20" name="Google Shape;920;p2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1" name="Google Shape;921;p28"/>
          <p:cNvGrpSpPr/>
          <p:nvPr/>
        </p:nvGrpSpPr>
        <p:grpSpPr>
          <a:xfrm rot="10800000">
            <a:off x="12569681" y="-374"/>
            <a:ext cx="145801" cy="1339546"/>
            <a:chOff x="0" y="-47625"/>
            <a:chExt cx="38400" cy="352800"/>
          </a:xfrm>
        </p:grpSpPr>
        <p:sp>
          <p:nvSpPr>
            <p:cNvPr id="922" name="Google Shape;922;p28"/>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23" name="Google Shape;923;p28"/>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4" name="Google Shape;924;p28"/>
          <p:cNvGrpSpPr/>
          <p:nvPr/>
        </p:nvGrpSpPr>
        <p:grpSpPr>
          <a:xfrm rot="10800000">
            <a:off x="3223140" y="9128281"/>
            <a:ext cx="145801" cy="1339546"/>
            <a:chOff x="0" y="-47625"/>
            <a:chExt cx="38400" cy="352800"/>
          </a:xfrm>
        </p:grpSpPr>
        <p:sp>
          <p:nvSpPr>
            <p:cNvPr id="925" name="Google Shape;925;p28"/>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26" name="Google Shape;926;p28"/>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7" name="Google Shape;927;p28"/>
          <p:cNvGrpSpPr/>
          <p:nvPr/>
        </p:nvGrpSpPr>
        <p:grpSpPr>
          <a:xfrm rot="10800000">
            <a:off x="14918966" y="9128281"/>
            <a:ext cx="145801" cy="1339546"/>
            <a:chOff x="0" y="-47625"/>
            <a:chExt cx="38400" cy="352800"/>
          </a:xfrm>
        </p:grpSpPr>
        <p:sp>
          <p:nvSpPr>
            <p:cNvPr id="928" name="Google Shape;928;p28"/>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29" name="Google Shape;929;p28"/>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0" name="Google Shape;930;p28"/>
          <p:cNvGrpSpPr/>
          <p:nvPr/>
        </p:nvGrpSpPr>
        <p:grpSpPr>
          <a:xfrm rot="10800000">
            <a:off x="882899" y="-67"/>
            <a:ext cx="145801" cy="10514968"/>
            <a:chOff x="0" y="-47625"/>
            <a:chExt cx="38400" cy="2769356"/>
          </a:xfrm>
        </p:grpSpPr>
        <p:sp>
          <p:nvSpPr>
            <p:cNvPr id="931" name="Google Shape;931;p2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32" name="Google Shape;932;p2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3" name="Google Shape;933;p28"/>
          <p:cNvGrpSpPr/>
          <p:nvPr/>
        </p:nvGrpSpPr>
        <p:grpSpPr>
          <a:xfrm rot="10800000">
            <a:off x="17259207" y="-67"/>
            <a:ext cx="145801" cy="10514968"/>
            <a:chOff x="0" y="-47625"/>
            <a:chExt cx="38400" cy="2769356"/>
          </a:xfrm>
        </p:grpSpPr>
        <p:sp>
          <p:nvSpPr>
            <p:cNvPr id="934" name="Google Shape;934;p2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35" name="Google Shape;935;p2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36" name="Google Shape;936;p28"/>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937" name="Google Shape;937;p28"/>
          <p:cNvSpPr txBox="1"/>
          <p:nvPr/>
        </p:nvSpPr>
        <p:spPr>
          <a:xfrm>
            <a:off x="1140845" y="1415375"/>
            <a:ext cx="15629400" cy="61569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5000">
                <a:solidFill>
                  <a:srgbClr val="272727"/>
                </a:solidFill>
                <a:latin typeface="Fira Sans"/>
                <a:ea typeface="Fira Sans"/>
                <a:cs typeface="Fira Sans"/>
                <a:sym typeface="Fira Sans"/>
              </a:rPr>
              <a:t>The </a:t>
            </a:r>
            <a:r>
              <a:rPr b="1" lang="en-US" sz="5000">
                <a:solidFill>
                  <a:srgbClr val="272727"/>
                </a:solidFill>
                <a:latin typeface="Fira Sans"/>
                <a:ea typeface="Fira Sans"/>
                <a:cs typeface="Fira Sans"/>
                <a:sym typeface="Fira Sans"/>
              </a:rPr>
              <a:t>fixed mentality </a:t>
            </a:r>
            <a:r>
              <a:rPr lang="en-US" sz="5000">
                <a:solidFill>
                  <a:srgbClr val="272727"/>
                </a:solidFill>
                <a:latin typeface="Fira Sans"/>
                <a:ea typeface="Fira Sans"/>
                <a:cs typeface="Fira Sans"/>
                <a:sym typeface="Fira Sans"/>
              </a:rPr>
              <a:t>is also evident from the innate desire for instant gratification. Research has shown that a person might undertake a business with a large percentage profit on a smaller scale than would undertake a large-scale enterprise to earn a small percentage profit per unit.</a:t>
            </a:r>
            <a:endParaRPr b="1" sz="5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941" name="Shape 941"/>
        <p:cNvGrpSpPr/>
        <p:nvPr/>
      </p:nvGrpSpPr>
      <p:grpSpPr>
        <a:xfrm>
          <a:off x="0" y="0"/>
          <a:ext cx="0" cy="0"/>
          <a:chOff x="0" y="0"/>
          <a:chExt cx="0" cy="0"/>
        </a:xfrm>
      </p:grpSpPr>
      <p:sp>
        <p:nvSpPr>
          <p:cNvPr id="942" name="Google Shape;942;p29"/>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943" name="Google Shape;943;p29"/>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944" name="Google Shape;944;p29"/>
          <p:cNvGrpSpPr/>
          <p:nvPr/>
        </p:nvGrpSpPr>
        <p:grpSpPr>
          <a:xfrm>
            <a:off x="1028700" y="1050372"/>
            <a:ext cx="16230707" cy="8005483"/>
            <a:chOff x="0" y="-47625"/>
            <a:chExt cx="4274726" cy="2108426"/>
          </a:xfrm>
        </p:grpSpPr>
        <p:sp>
          <p:nvSpPr>
            <p:cNvPr id="945" name="Google Shape;945;p29"/>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946" name="Google Shape;946;p29"/>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7" name="Google Shape;947;p29"/>
          <p:cNvGrpSpPr/>
          <p:nvPr/>
        </p:nvGrpSpPr>
        <p:grpSpPr>
          <a:xfrm>
            <a:off x="-51349" y="-474718"/>
            <a:ext cx="1080055" cy="1633426"/>
            <a:chOff x="0" y="-47625"/>
            <a:chExt cx="284457" cy="430200"/>
          </a:xfrm>
        </p:grpSpPr>
        <p:sp>
          <p:nvSpPr>
            <p:cNvPr id="948" name="Google Shape;948;p29"/>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949" name="Google Shape;949;p29"/>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50" name="Google Shape;950;p29"/>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951" name="Google Shape;951;p29"/>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952" name="Google Shape;952;p29"/>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953" name="Google Shape;953;p29"/>
          <p:cNvGrpSpPr/>
          <p:nvPr/>
        </p:nvGrpSpPr>
        <p:grpSpPr>
          <a:xfrm rot="5400000">
            <a:off x="9161452" y="-8127432"/>
            <a:ext cx="145801" cy="18571648"/>
            <a:chOff x="0" y="-47625"/>
            <a:chExt cx="38400" cy="4891266"/>
          </a:xfrm>
        </p:grpSpPr>
        <p:sp>
          <p:nvSpPr>
            <p:cNvPr id="954" name="Google Shape;954;p2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55" name="Google Shape;955;p2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6" name="Google Shape;956;p29"/>
          <p:cNvGrpSpPr/>
          <p:nvPr/>
        </p:nvGrpSpPr>
        <p:grpSpPr>
          <a:xfrm rot="5400000">
            <a:off x="9161452" y="-157122"/>
            <a:ext cx="145801" cy="18571648"/>
            <a:chOff x="0" y="-47625"/>
            <a:chExt cx="38400" cy="4891266"/>
          </a:xfrm>
        </p:grpSpPr>
        <p:sp>
          <p:nvSpPr>
            <p:cNvPr id="957" name="Google Shape;957;p2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58" name="Google Shape;958;p2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9" name="Google Shape;959;p29"/>
          <p:cNvGrpSpPr/>
          <p:nvPr/>
        </p:nvGrpSpPr>
        <p:grpSpPr>
          <a:xfrm rot="10800000">
            <a:off x="12569681" y="-374"/>
            <a:ext cx="145801" cy="1339546"/>
            <a:chOff x="0" y="-47625"/>
            <a:chExt cx="38400" cy="352800"/>
          </a:xfrm>
        </p:grpSpPr>
        <p:sp>
          <p:nvSpPr>
            <p:cNvPr id="960" name="Google Shape;960;p2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61" name="Google Shape;961;p2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2" name="Google Shape;962;p29"/>
          <p:cNvGrpSpPr/>
          <p:nvPr/>
        </p:nvGrpSpPr>
        <p:grpSpPr>
          <a:xfrm rot="10800000">
            <a:off x="3223140" y="9128281"/>
            <a:ext cx="145801" cy="1339546"/>
            <a:chOff x="0" y="-47625"/>
            <a:chExt cx="38400" cy="352800"/>
          </a:xfrm>
        </p:grpSpPr>
        <p:sp>
          <p:nvSpPr>
            <p:cNvPr id="963" name="Google Shape;963;p2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64" name="Google Shape;964;p2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5" name="Google Shape;965;p29"/>
          <p:cNvGrpSpPr/>
          <p:nvPr/>
        </p:nvGrpSpPr>
        <p:grpSpPr>
          <a:xfrm rot="10800000">
            <a:off x="14918966" y="9128281"/>
            <a:ext cx="145801" cy="1339546"/>
            <a:chOff x="0" y="-47625"/>
            <a:chExt cx="38400" cy="352800"/>
          </a:xfrm>
        </p:grpSpPr>
        <p:sp>
          <p:nvSpPr>
            <p:cNvPr id="966" name="Google Shape;966;p2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67" name="Google Shape;967;p2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8" name="Google Shape;968;p29"/>
          <p:cNvGrpSpPr/>
          <p:nvPr/>
        </p:nvGrpSpPr>
        <p:grpSpPr>
          <a:xfrm rot="10800000">
            <a:off x="882899" y="-67"/>
            <a:ext cx="145801" cy="10514968"/>
            <a:chOff x="0" y="-47625"/>
            <a:chExt cx="38400" cy="2769356"/>
          </a:xfrm>
        </p:grpSpPr>
        <p:sp>
          <p:nvSpPr>
            <p:cNvPr id="969" name="Google Shape;969;p29"/>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70" name="Google Shape;970;p29"/>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1" name="Google Shape;971;p29"/>
          <p:cNvGrpSpPr/>
          <p:nvPr/>
        </p:nvGrpSpPr>
        <p:grpSpPr>
          <a:xfrm rot="10800000">
            <a:off x="17259207" y="-67"/>
            <a:ext cx="145801" cy="10514968"/>
            <a:chOff x="0" y="-47625"/>
            <a:chExt cx="38400" cy="2769356"/>
          </a:xfrm>
        </p:grpSpPr>
        <p:sp>
          <p:nvSpPr>
            <p:cNvPr id="972" name="Google Shape;972;p29"/>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73" name="Google Shape;973;p29"/>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74" name="Google Shape;974;p29"/>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975" name="Google Shape;975;p29"/>
          <p:cNvSpPr txBox="1"/>
          <p:nvPr/>
        </p:nvSpPr>
        <p:spPr>
          <a:xfrm>
            <a:off x="1140845" y="1415375"/>
            <a:ext cx="15629400" cy="5079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5000">
                <a:solidFill>
                  <a:srgbClr val="272727"/>
                </a:solidFill>
                <a:latin typeface="Fira Sans"/>
                <a:ea typeface="Fira Sans"/>
                <a:cs typeface="Fira Sans"/>
                <a:sym typeface="Fira Sans"/>
              </a:rPr>
              <a:t>A </a:t>
            </a:r>
            <a:r>
              <a:rPr b="1" lang="en-US" sz="5000">
                <a:solidFill>
                  <a:srgbClr val="272727"/>
                </a:solidFill>
                <a:latin typeface="Fira Sans"/>
                <a:ea typeface="Fira Sans"/>
                <a:cs typeface="Fira Sans"/>
                <a:sym typeface="Fira Sans"/>
              </a:rPr>
              <a:t>fixed mindset </a:t>
            </a:r>
            <a:r>
              <a:rPr lang="en-US" sz="5000">
                <a:solidFill>
                  <a:srgbClr val="272727"/>
                </a:solidFill>
                <a:latin typeface="Fira Sans"/>
                <a:ea typeface="Fira Sans"/>
                <a:cs typeface="Fira Sans"/>
                <a:sym typeface="Fira Sans"/>
              </a:rPr>
              <a:t>undermines a person's ability to cope with challenges or criticism such as loss of a job, live up with the expectations, committing mistakes, and so on. People with fixed mindsets consider challenges tedious and feel easily frustrated. </a:t>
            </a:r>
            <a:endParaRPr b="1" sz="5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979" name="Shape 979"/>
        <p:cNvGrpSpPr/>
        <p:nvPr/>
      </p:nvGrpSpPr>
      <p:grpSpPr>
        <a:xfrm>
          <a:off x="0" y="0"/>
          <a:ext cx="0" cy="0"/>
          <a:chOff x="0" y="0"/>
          <a:chExt cx="0" cy="0"/>
        </a:xfrm>
      </p:grpSpPr>
      <p:sp>
        <p:nvSpPr>
          <p:cNvPr id="980" name="Google Shape;980;p30"/>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981" name="Google Shape;981;p30"/>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982" name="Google Shape;982;p30"/>
          <p:cNvGrpSpPr/>
          <p:nvPr/>
        </p:nvGrpSpPr>
        <p:grpSpPr>
          <a:xfrm>
            <a:off x="1028700" y="1050372"/>
            <a:ext cx="16230707" cy="8005483"/>
            <a:chOff x="0" y="-47625"/>
            <a:chExt cx="4274726" cy="2108426"/>
          </a:xfrm>
        </p:grpSpPr>
        <p:sp>
          <p:nvSpPr>
            <p:cNvPr id="983" name="Google Shape;983;p30"/>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984" name="Google Shape;984;p30"/>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5" name="Google Shape;985;p30"/>
          <p:cNvGrpSpPr/>
          <p:nvPr/>
        </p:nvGrpSpPr>
        <p:grpSpPr>
          <a:xfrm>
            <a:off x="-51349" y="-474718"/>
            <a:ext cx="1080055" cy="1633426"/>
            <a:chOff x="0" y="-47625"/>
            <a:chExt cx="284457" cy="430200"/>
          </a:xfrm>
        </p:grpSpPr>
        <p:sp>
          <p:nvSpPr>
            <p:cNvPr id="986" name="Google Shape;986;p30"/>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987" name="Google Shape;987;p30"/>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88" name="Google Shape;988;p30"/>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989" name="Google Shape;989;p30"/>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990" name="Google Shape;990;p30"/>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991" name="Google Shape;991;p30"/>
          <p:cNvGrpSpPr/>
          <p:nvPr/>
        </p:nvGrpSpPr>
        <p:grpSpPr>
          <a:xfrm rot="5400000">
            <a:off x="9161452" y="-8127432"/>
            <a:ext cx="145801" cy="18571648"/>
            <a:chOff x="0" y="-47625"/>
            <a:chExt cx="38400" cy="4891266"/>
          </a:xfrm>
        </p:grpSpPr>
        <p:sp>
          <p:nvSpPr>
            <p:cNvPr id="992" name="Google Shape;992;p3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93" name="Google Shape;993;p3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4" name="Google Shape;994;p30"/>
          <p:cNvGrpSpPr/>
          <p:nvPr/>
        </p:nvGrpSpPr>
        <p:grpSpPr>
          <a:xfrm rot="5400000">
            <a:off x="9161452" y="-157122"/>
            <a:ext cx="145801" cy="18571648"/>
            <a:chOff x="0" y="-47625"/>
            <a:chExt cx="38400" cy="4891266"/>
          </a:xfrm>
        </p:grpSpPr>
        <p:sp>
          <p:nvSpPr>
            <p:cNvPr id="995" name="Google Shape;995;p3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96" name="Google Shape;996;p3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7" name="Google Shape;997;p30"/>
          <p:cNvGrpSpPr/>
          <p:nvPr/>
        </p:nvGrpSpPr>
        <p:grpSpPr>
          <a:xfrm rot="10800000">
            <a:off x="12569681" y="-374"/>
            <a:ext cx="145801" cy="1339546"/>
            <a:chOff x="0" y="-47625"/>
            <a:chExt cx="38400" cy="352800"/>
          </a:xfrm>
        </p:grpSpPr>
        <p:sp>
          <p:nvSpPr>
            <p:cNvPr id="998" name="Google Shape;998;p3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99" name="Google Shape;999;p3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0" name="Google Shape;1000;p30"/>
          <p:cNvGrpSpPr/>
          <p:nvPr/>
        </p:nvGrpSpPr>
        <p:grpSpPr>
          <a:xfrm rot="10800000">
            <a:off x="3223140" y="9128281"/>
            <a:ext cx="145801" cy="1339546"/>
            <a:chOff x="0" y="-47625"/>
            <a:chExt cx="38400" cy="352800"/>
          </a:xfrm>
        </p:grpSpPr>
        <p:sp>
          <p:nvSpPr>
            <p:cNvPr id="1001" name="Google Shape;1001;p3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02" name="Google Shape;1002;p3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3" name="Google Shape;1003;p30"/>
          <p:cNvGrpSpPr/>
          <p:nvPr/>
        </p:nvGrpSpPr>
        <p:grpSpPr>
          <a:xfrm rot="10800000">
            <a:off x="14918966" y="9128281"/>
            <a:ext cx="145801" cy="1339546"/>
            <a:chOff x="0" y="-47625"/>
            <a:chExt cx="38400" cy="352800"/>
          </a:xfrm>
        </p:grpSpPr>
        <p:sp>
          <p:nvSpPr>
            <p:cNvPr id="1004" name="Google Shape;1004;p3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05" name="Google Shape;1005;p3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6" name="Google Shape;1006;p30"/>
          <p:cNvGrpSpPr/>
          <p:nvPr/>
        </p:nvGrpSpPr>
        <p:grpSpPr>
          <a:xfrm rot="10800000">
            <a:off x="882899" y="-67"/>
            <a:ext cx="145801" cy="10514968"/>
            <a:chOff x="0" y="-47625"/>
            <a:chExt cx="38400" cy="2769356"/>
          </a:xfrm>
        </p:grpSpPr>
        <p:sp>
          <p:nvSpPr>
            <p:cNvPr id="1007" name="Google Shape;1007;p3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008" name="Google Shape;1008;p3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9" name="Google Shape;1009;p30"/>
          <p:cNvGrpSpPr/>
          <p:nvPr/>
        </p:nvGrpSpPr>
        <p:grpSpPr>
          <a:xfrm rot="10800000">
            <a:off x="17259207" y="-67"/>
            <a:ext cx="145801" cy="10514968"/>
            <a:chOff x="0" y="-47625"/>
            <a:chExt cx="38400" cy="2769356"/>
          </a:xfrm>
        </p:grpSpPr>
        <p:sp>
          <p:nvSpPr>
            <p:cNvPr id="1010" name="Google Shape;1010;p3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011" name="Google Shape;1011;p3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12" name="Google Shape;1012;p30"/>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013" name="Google Shape;1013;p30"/>
          <p:cNvSpPr txBox="1"/>
          <p:nvPr/>
        </p:nvSpPr>
        <p:spPr>
          <a:xfrm>
            <a:off x="1140845" y="1415375"/>
            <a:ext cx="15629400" cy="5079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US" sz="5000">
                <a:solidFill>
                  <a:srgbClr val="272727"/>
                </a:solidFill>
                <a:latin typeface="Fira Sans"/>
                <a:ea typeface="Fira Sans"/>
                <a:cs typeface="Fira Sans"/>
                <a:sym typeface="Fira Sans"/>
              </a:rPr>
              <a:t>Growth-conscious</a:t>
            </a:r>
            <a:r>
              <a:rPr lang="en-US" sz="5000">
                <a:solidFill>
                  <a:srgbClr val="272727"/>
                </a:solidFill>
                <a:latin typeface="Fira Sans"/>
                <a:ea typeface="Fira Sans"/>
                <a:cs typeface="Fira Sans"/>
                <a:sym typeface="Fira Sans"/>
              </a:rPr>
              <a:t> </a:t>
            </a:r>
            <a:r>
              <a:rPr b="1" lang="en-US" sz="5000">
                <a:solidFill>
                  <a:srgbClr val="272727"/>
                </a:solidFill>
                <a:latin typeface="Fira Sans"/>
                <a:ea typeface="Fira Sans"/>
                <a:cs typeface="Fira Sans"/>
                <a:sym typeface="Fira Sans"/>
              </a:rPr>
              <a:t>people </a:t>
            </a:r>
            <a:r>
              <a:rPr lang="en-US" sz="5000">
                <a:solidFill>
                  <a:srgbClr val="272727"/>
                </a:solidFill>
                <a:latin typeface="Fira Sans"/>
                <a:ea typeface="Fira Sans"/>
                <a:cs typeface="Fira Sans"/>
                <a:sym typeface="Fira Sans"/>
              </a:rPr>
              <a:t>see challenges and a way to create opportunities (Yeager &amp; Dweck, 2005).</a:t>
            </a:r>
            <a:r>
              <a:rPr b="1" lang="en-US" sz="5000">
                <a:solidFill>
                  <a:srgbClr val="272727"/>
                </a:solidFill>
                <a:latin typeface="Fira Sans"/>
                <a:ea typeface="Fira Sans"/>
                <a:cs typeface="Fira Sans"/>
                <a:sym typeface="Fira Sans"/>
              </a:rPr>
              <a:t> </a:t>
            </a:r>
            <a:endParaRPr b="1" sz="5000">
              <a:solidFill>
                <a:srgbClr val="272727"/>
              </a:solidFill>
              <a:latin typeface="Fira Sans"/>
              <a:ea typeface="Fira Sans"/>
              <a:cs typeface="Fira Sans"/>
              <a:sym typeface="Fira Sans"/>
            </a:endParaRPr>
          </a:p>
          <a:p>
            <a:pPr indent="0" lvl="0" marL="0" marR="0" rtl="0" algn="l">
              <a:lnSpc>
                <a:spcPct val="140000"/>
              </a:lnSpc>
              <a:spcBef>
                <a:spcPts val="0"/>
              </a:spcBef>
              <a:spcAft>
                <a:spcPts val="0"/>
              </a:spcAft>
              <a:buNone/>
            </a:pPr>
            <a:r>
              <a:t/>
            </a:r>
            <a:endParaRPr b="1" sz="5000">
              <a:solidFill>
                <a:srgbClr val="272727"/>
              </a:solidFill>
              <a:latin typeface="Fira Sans"/>
              <a:ea typeface="Fira Sans"/>
              <a:cs typeface="Fira Sans"/>
              <a:sym typeface="Fira Sans"/>
            </a:endParaRPr>
          </a:p>
          <a:p>
            <a:pPr indent="0" lvl="0" marL="0" marR="0" rtl="0" algn="l">
              <a:lnSpc>
                <a:spcPct val="140000"/>
              </a:lnSpc>
              <a:spcBef>
                <a:spcPts val="0"/>
              </a:spcBef>
              <a:spcAft>
                <a:spcPts val="0"/>
              </a:spcAft>
              <a:buNone/>
            </a:pPr>
            <a:r>
              <a:rPr b="1" lang="en-US" sz="5000">
                <a:solidFill>
                  <a:srgbClr val="272727"/>
                </a:solidFill>
                <a:latin typeface="Fira Sans"/>
                <a:ea typeface="Fira Sans"/>
                <a:cs typeface="Fira Sans"/>
                <a:sym typeface="Fira Sans"/>
              </a:rPr>
              <a:t>Growth mindset people</a:t>
            </a:r>
            <a:r>
              <a:rPr lang="en-US" sz="5000">
                <a:solidFill>
                  <a:srgbClr val="272727"/>
                </a:solidFill>
                <a:latin typeface="Fira Sans"/>
                <a:ea typeface="Fira Sans"/>
                <a:cs typeface="Fira Sans"/>
                <a:sym typeface="Fira Sans"/>
              </a:rPr>
              <a:t> lead a less stressful, and successful life (Dweck, 2005).</a:t>
            </a:r>
            <a:endParaRPr b="1" sz="5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017" name="Shape 1017"/>
        <p:cNvGrpSpPr/>
        <p:nvPr/>
      </p:nvGrpSpPr>
      <p:grpSpPr>
        <a:xfrm>
          <a:off x="0" y="0"/>
          <a:ext cx="0" cy="0"/>
          <a:chOff x="0" y="0"/>
          <a:chExt cx="0" cy="0"/>
        </a:xfrm>
      </p:grpSpPr>
      <p:grpSp>
        <p:nvGrpSpPr>
          <p:cNvPr id="1018" name="Google Shape;1018;p31"/>
          <p:cNvGrpSpPr/>
          <p:nvPr/>
        </p:nvGrpSpPr>
        <p:grpSpPr>
          <a:xfrm rot="5400000">
            <a:off x="8327777" y="-8327897"/>
            <a:ext cx="1813151" cy="18468946"/>
            <a:chOff x="0" y="-47625"/>
            <a:chExt cx="678600" cy="4864217"/>
          </a:xfrm>
        </p:grpSpPr>
        <p:sp>
          <p:nvSpPr>
            <p:cNvPr id="1019" name="Google Shape;1019;p31"/>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020" name="Google Shape;1020;p31"/>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21" name="Google Shape;1021;p31"/>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Neuroscience Evidence of Growth Mindset </a:t>
            </a:r>
            <a:endParaRPr b="1" sz="6500"/>
          </a:p>
        </p:txBody>
      </p:sp>
      <p:grpSp>
        <p:nvGrpSpPr>
          <p:cNvPr id="1022" name="Google Shape;1022;p31"/>
          <p:cNvGrpSpPr/>
          <p:nvPr/>
        </p:nvGrpSpPr>
        <p:grpSpPr>
          <a:xfrm rot="5400000">
            <a:off x="6496360" y="-6584574"/>
            <a:ext cx="596873" cy="13590244"/>
            <a:chOff x="0" y="-47625"/>
            <a:chExt cx="157200" cy="3579300"/>
          </a:xfrm>
        </p:grpSpPr>
        <p:sp>
          <p:nvSpPr>
            <p:cNvPr id="1023" name="Google Shape;1023;p31"/>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024" name="Google Shape;1024;p31"/>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5" name="Google Shape;1025;p31"/>
          <p:cNvGrpSpPr/>
          <p:nvPr/>
        </p:nvGrpSpPr>
        <p:grpSpPr>
          <a:xfrm rot="5400000">
            <a:off x="15524900" y="-2434942"/>
            <a:ext cx="596873" cy="5290980"/>
            <a:chOff x="0" y="-47625"/>
            <a:chExt cx="157200" cy="1393500"/>
          </a:xfrm>
        </p:grpSpPr>
        <p:sp>
          <p:nvSpPr>
            <p:cNvPr id="1026" name="Google Shape;1026;p31"/>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027" name="Google Shape;1027;p31"/>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8" name="Google Shape;1028;p31"/>
          <p:cNvGrpSpPr/>
          <p:nvPr/>
        </p:nvGrpSpPr>
        <p:grpSpPr>
          <a:xfrm rot="5400000">
            <a:off x="8945600" y="814665"/>
            <a:ext cx="577508" cy="18468946"/>
            <a:chOff x="0" y="-47625"/>
            <a:chExt cx="152100" cy="4864217"/>
          </a:xfrm>
        </p:grpSpPr>
        <p:sp>
          <p:nvSpPr>
            <p:cNvPr id="1029" name="Google Shape;1029;p31"/>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030" name="Google Shape;1030;p31"/>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31" name="Google Shape;1031;p31"/>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032" name="Google Shape;1032;p31"/>
          <p:cNvGrpSpPr/>
          <p:nvPr/>
        </p:nvGrpSpPr>
        <p:grpSpPr>
          <a:xfrm rot="5400000">
            <a:off x="9161452" y="517629"/>
            <a:ext cx="145801" cy="18571648"/>
            <a:chOff x="0" y="-47625"/>
            <a:chExt cx="38400" cy="4891266"/>
          </a:xfrm>
        </p:grpSpPr>
        <p:sp>
          <p:nvSpPr>
            <p:cNvPr id="1033" name="Google Shape;1033;p3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34" name="Google Shape;1034;p3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5" name="Google Shape;1035;p31"/>
          <p:cNvGrpSpPr/>
          <p:nvPr/>
        </p:nvGrpSpPr>
        <p:grpSpPr>
          <a:xfrm rot="5400000">
            <a:off x="1389404" y="8486595"/>
            <a:ext cx="505747" cy="3285078"/>
            <a:chOff x="0" y="-47625"/>
            <a:chExt cx="133200" cy="865200"/>
          </a:xfrm>
        </p:grpSpPr>
        <p:sp>
          <p:nvSpPr>
            <p:cNvPr id="1036" name="Google Shape;1036;p31"/>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037" name="Google Shape;1037;p31"/>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8" name="Google Shape;1038;p31"/>
          <p:cNvGrpSpPr/>
          <p:nvPr/>
        </p:nvGrpSpPr>
        <p:grpSpPr>
          <a:xfrm rot="5400000">
            <a:off x="9161452" y="-8776934"/>
            <a:ext cx="145801" cy="18571648"/>
            <a:chOff x="0" y="-47625"/>
            <a:chExt cx="38400" cy="4891266"/>
          </a:xfrm>
        </p:grpSpPr>
        <p:sp>
          <p:nvSpPr>
            <p:cNvPr id="1039" name="Google Shape;1039;p3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40" name="Google Shape;1040;p3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1" name="Google Shape;1041;p31"/>
          <p:cNvGrpSpPr/>
          <p:nvPr/>
        </p:nvGrpSpPr>
        <p:grpSpPr>
          <a:xfrm rot="5400000">
            <a:off x="9161452" y="-7544153"/>
            <a:ext cx="145801" cy="18571648"/>
            <a:chOff x="0" y="-47625"/>
            <a:chExt cx="38400" cy="4891266"/>
          </a:xfrm>
        </p:grpSpPr>
        <p:sp>
          <p:nvSpPr>
            <p:cNvPr id="1042" name="Google Shape;1042;p3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43" name="Google Shape;1043;p3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4" name="Google Shape;1044;p31"/>
          <p:cNvGrpSpPr/>
          <p:nvPr/>
        </p:nvGrpSpPr>
        <p:grpSpPr>
          <a:xfrm rot="5400000">
            <a:off x="9161452" y="-2164950"/>
            <a:ext cx="145801" cy="18571648"/>
            <a:chOff x="0" y="-47625"/>
            <a:chExt cx="38400" cy="4891266"/>
          </a:xfrm>
        </p:grpSpPr>
        <p:sp>
          <p:nvSpPr>
            <p:cNvPr id="1045" name="Google Shape;1045;p3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46" name="Google Shape;1046;p3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47" name="Google Shape;1047;p31"/>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	Scientific research of the brain corroborates the growth mindset theory. </a:t>
            </a:r>
            <a:r>
              <a:rPr b="1" lang="en-US" sz="4000">
                <a:solidFill>
                  <a:srgbClr val="DC654E"/>
                </a:solidFill>
                <a:latin typeface="Marcellus"/>
                <a:ea typeface="Marcellus"/>
                <a:cs typeface="Marcellus"/>
                <a:sym typeface="Marcellus"/>
              </a:rPr>
              <a:t>Neuroscience </a:t>
            </a:r>
            <a:r>
              <a:rPr lang="en-US" sz="4000">
                <a:solidFill>
                  <a:srgbClr val="DC654E"/>
                </a:solidFill>
                <a:latin typeface="Marcellus"/>
                <a:ea typeface="Marcellus"/>
                <a:cs typeface="Marcellus"/>
                <a:sym typeface="Marcellus"/>
              </a:rPr>
              <a:t>data show that the brain is malleable, also referred to as "</a:t>
            </a:r>
            <a:r>
              <a:rPr b="1" lang="en-US" sz="4000">
                <a:solidFill>
                  <a:srgbClr val="DC654E"/>
                </a:solidFill>
                <a:latin typeface="Marcellus"/>
                <a:ea typeface="Marcellus"/>
                <a:cs typeface="Marcellus"/>
                <a:sym typeface="Marcellus"/>
              </a:rPr>
              <a:t>plasticity</a:t>
            </a:r>
            <a:r>
              <a:rPr lang="en-US" sz="4000">
                <a:solidFill>
                  <a:srgbClr val="DC654E"/>
                </a:solidFill>
                <a:latin typeface="Marcellus"/>
                <a:ea typeface="Marcellus"/>
                <a:cs typeface="Marcellus"/>
                <a:sym typeface="Marcellus"/>
              </a:rPr>
              <a:t>" of the brain. The brain functions like a muscle, as a person thinks, the brain expands as more neurons interconnect among the brain cells. As the brain expands, and its volume grows, the more a person is able to think deep. </a:t>
            </a:r>
            <a:endParaRPr sz="4000"/>
          </a:p>
        </p:txBody>
      </p:sp>
      <p:grpSp>
        <p:nvGrpSpPr>
          <p:cNvPr id="1048" name="Google Shape;1048;p31"/>
          <p:cNvGrpSpPr/>
          <p:nvPr/>
        </p:nvGrpSpPr>
        <p:grpSpPr>
          <a:xfrm rot="10800000">
            <a:off x="13105177" y="-2"/>
            <a:ext cx="145801" cy="689673"/>
            <a:chOff x="0" y="-47625"/>
            <a:chExt cx="38400" cy="181641"/>
          </a:xfrm>
        </p:grpSpPr>
        <p:sp>
          <p:nvSpPr>
            <p:cNvPr id="1049" name="Google Shape;1049;p31"/>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050" name="Google Shape;1050;p31"/>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1" name="Google Shape;1051;p31"/>
          <p:cNvGrpSpPr/>
          <p:nvPr/>
        </p:nvGrpSpPr>
        <p:grpSpPr>
          <a:xfrm rot="10800000">
            <a:off x="3031043" y="9828545"/>
            <a:ext cx="145801" cy="689673"/>
            <a:chOff x="0" y="-47625"/>
            <a:chExt cx="38400" cy="181641"/>
          </a:xfrm>
        </p:grpSpPr>
        <p:sp>
          <p:nvSpPr>
            <p:cNvPr id="1052" name="Google Shape;1052;p31"/>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053" name="Google Shape;1053;p31"/>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057" name="Shape 1057"/>
        <p:cNvGrpSpPr/>
        <p:nvPr/>
      </p:nvGrpSpPr>
      <p:grpSpPr>
        <a:xfrm>
          <a:off x="0" y="0"/>
          <a:ext cx="0" cy="0"/>
          <a:chOff x="0" y="0"/>
          <a:chExt cx="0" cy="0"/>
        </a:xfrm>
      </p:grpSpPr>
      <p:grpSp>
        <p:nvGrpSpPr>
          <p:cNvPr id="1058" name="Google Shape;1058;p32"/>
          <p:cNvGrpSpPr/>
          <p:nvPr/>
        </p:nvGrpSpPr>
        <p:grpSpPr>
          <a:xfrm rot="5400000">
            <a:off x="8327777" y="-8327897"/>
            <a:ext cx="1813151" cy="18468946"/>
            <a:chOff x="0" y="-47625"/>
            <a:chExt cx="678600" cy="4864217"/>
          </a:xfrm>
        </p:grpSpPr>
        <p:sp>
          <p:nvSpPr>
            <p:cNvPr id="1059" name="Google Shape;1059;p32"/>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060" name="Google Shape;1060;p32"/>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61" name="Google Shape;1061;p32"/>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Neuroscience Evidence of Growth Mindset </a:t>
            </a:r>
            <a:endParaRPr b="1" sz="6500"/>
          </a:p>
        </p:txBody>
      </p:sp>
      <p:grpSp>
        <p:nvGrpSpPr>
          <p:cNvPr id="1062" name="Google Shape;1062;p32"/>
          <p:cNvGrpSpPr/>
          <p:nvPr/>
        </p:nvGrpSpPr>
        <p:grpSpPr>
          <a:xfrm rot="5400000">
            <a:off x="6496360" y="-6584574"/>
            <a:ext cx="596873" cy="13590244"/>
            <a:chOff x="0" y="-47625"/>
            <a:chExt cx="157200" cy="3579300"/>
          </a:xfrm>
        </p:grpSpPr>
        <p:sp>
          <p:nvSpPr>
            <p:cNvPr id="1063" name="Google Shape;1063;p32"/>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064" name="Google Shape;1064;p32"/>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5" name="Google Shape;1065;p32"/>
          <p:cNvGrpSpPr/>
          <p:nvPr/>
        </p:nvGrpSpPr>
        <p:grpSpPr>
          <a:xfrm rot="5400000">
            <a:off x="15524900" y="-2434942"/>
            <a:ext cx="596873" cy="5290980"/>
            <a:chOff x="0" y="-47625"/>
            <a:chExt cx="157200" cy="1393500"/>
          </a:xfrm>
        </p:grpSpPr>
        <p:sp>
          <p:nvSpPr>
            <p:cNvPr id="1066" name="Google Shape;1066;p32"/>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067" name="Google Shape;1067;p32"/>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8" name="Google Shape;1068;p32"/>
          <p:cNvGrpSpPr/>
          <p:nvPr/>
        </p:nvGrpSpPr>
        <p:grpSpPr>
          <a:xfrm rot="5400000">
            <a:off x="8945600" y="814665"/>
            <a:ext cx="577508" cy="18468946"/>
            <a:chOff x="0" y="-47625"/>
            <a:chExt cx="152100" cy="4864217"/>
          </a:xfrm>
        </p:grpSpPr>
        <p:sp>
          <p:nvSpPr>
            <p:cNvPr id="1069" name="Google Shape;1069;p32"/>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070" name="Google Shape;1070;p32"/>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71" name="Google Shape;1071;p32"/>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072" name="Google Shape;1072;p32"/>
          <p:cNvGrpSpPr/>
          <p:nvPr/>
        </p:nvGrpSpPr>
        <p:grpSpPr>
          <a:xfrm rot="5400000">
            <a:off x="9161452" y="517629"/>
            <a:ext cx="145801" cy="18571648"/>
            <a:chOff x="0" y="-47625"/>
            <a:chExt cx="38400" cy="4891266"/>
          </a:xfrm>
        </p:grpSpPr>
        <p:sp>
          <p:nvSpPr>
            <p:cNvPr id="1073" name="Google Shape;1073;p3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74" name="Google Shape;1074;p3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5" name="Google Shape;1075;p32"/>
          <p:cNvGrpSpPr/>
          <p:nvPr/>
        </p:nvGrpSpPr>
        <p:grpSpPr>
          <a:xfrm rot="5400000">
            <a:off x="1389404" y="8486595"/>
            <a:ext cx="505747" cy="3285078"/>
            <a:chOff x="0" y="-47625"/>
            <a:chExt cx="133200" cy="865200"/>
          </a:xfrm>
        </p:grpSpPr>
        <p:sp>
          <p:nvSpPr>
            <p:cNvPr id="1076" name="Google Shape;1076;p32"/>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077" name="Google Shape;1077;p32"/>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8" name="Google Shape;1078;p32"/>
          <p:cNvGrpSpPr/>
          <p:nvPr/>
        </p:nvGrpSpPr>
        <p:grpSpPr>
          <a:xfrm rot="5400000">
            <a:off x="9161452" y="-8776934"/>
            <a:ext cx="145801" cy="18571648"/>
            <a:chOff x="0" y="-47625"/>
            <a:chExt cx="38400" cy="4891266"/>
          </a:xfrm>
        </p:grpSpPr>
        <p:sp>
          <p:nvSpPr>
            <p:cNvPr id="1079" name="Google Shape;1079;p3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80" name="Google Shape;1080;p3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1" name="Google Shape;1081;p32"/>
          <p:cNvGrpSpPr/>
          <p:nvPr/>
        </p:nvGrpSpPr>
        <p:grpSpPr>
          <a:xfrm rot="5400000">
            <a:off x="9161452" y="-7544153"/>
            <a:ext cx="145801" cy="18571648"/>
            <a:chOff x="0" y="-47625"/>
            <a:chExt cx="38400" cy="4891266"/>
          </a:xfrm>
        </p:grpSpPr>
        <p:sp>
          <p:nvSpPr>
            <p:cNvPr id="1082" name="Google Shape;1082;p3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83" name="Google Shape;1083;p3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4" name="Google Shape;1084;p32"/>
          <p:cNvGrpSpPr/>
          <p:nvPr/>
        </p:nvGrpSpPr>
        <p:grpSpPr>
          <a:xfrm rot="5400000">
            <a:off x="9161452" y="-2164950"/>
            <a:ext cx="145801" cy="18571648"/>
            <a:chOff x="0" y="-47625"/>
            <a:chExt cx="38400" cy="4891266"/>
          </a:xfrm>
        </p:grpSpPr>
        <p:sp>
          <p:nvSpPr>
            <p:cNvPr id="1085" name="Google Shape;1085;p3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86" name="Google Shape;1086;p3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87" name="Google Shape;1087;p32"/>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Dweck (2010) highlighted how educators can improve student achievement by creating a culture of growth mindset. These include exposing students to </a:t>
            </a:r>
            <a:r>
              <a:rPr b="1" lang="en-US" sz="4000">
                <a:solidFill>
                  <a:srgbClr val="DC654E"/>
                </a:solidFill>
                <a:latin typeface="Marcellus"/>
                <a:ea typeface="Marcellus"/>
                <a:cs typeface="Marcellus"/>
                <a:sym typeface="Marcellus"/>
              </a:rPr>
              <a:t>neuroscience </a:t>
            </a:r>
            <a:r>
              <a:rPr lang="en-US" sz="4000">
                <a:solidFill>
                  <a:srgbClr val="DC654E"/>
                </a:solidFill>
                <a:latin typeface="Marcellus"/>
                <a:ea typeface="Marcellus"/>
                <a:cs typeface="Marcellus"/>
                <a:sym typeface="Marcellus"/>
              </a:rPr>
              <a:t>evidence of brain malleability, promoting the right strategies and advice, seeking help from others when necessary, and changing how students interact with others (Romero, 2015).</a:t>
            </a:r>
            <a:endParaRPr sz="4000"/>
          </a:p>
        </p:txBody>
      </p:sp>
      <p:grpSp>
        <p:nvGrpSpPr>
          <p:cNvPr id="1088" name="Google Shape;1088;p32"/>
          <p:cNvGrpSpPr/>
          <p:nvPr/>
        </p:nvGrpSpPr>
        <p:grpSpPr>
          <a:xfrm rot="10800000">
            <a:off x="13105177" y="-2"/>
            <a:ext cx="145801" cy="689673"/>
            <a:chOff x="0" y="-47625"/>
            <a:chExt cx="38400" cy="181641"/>
          </a:xfrm>
        </p:grpSpPr>
        <p:sp>
          <p:nvSpPr>
            <p:cNvPr id="1089" name="Google Shape;1089;p32"/>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090" name="Google Shape;1090;p32"/>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1" name="Google Shape;1091;p32"/>
          <p:cNvGrpSpPr/>
          <p:nvPr/>
        </p:nvGrpSpPr>
        <p:grpSpPr>
          <a:xfrm rot="10800000">
            <a:off x="3031043" y="9828545"/>
            <a:ext cx="145801" cy="689673"/>
            <a:chOff x="0" y="-47625"/>
            <a:chExt cx="38400" cy="181641"/>
          </a:xfrm>
        </p:grpSpPr>
        <p:sp>
          <p:nvSpPr>
            <p:cNvPr id="1092" name="Google Shape;1092;p32"/>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093" name="Google Shape;1093;p32"/>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097" name="Shape 1097"/>
        <p:cNvGrpSpPr/>
        <p:nvPr/>
      </p:nvGrpSpPr>
      <p:grpSpPr>
        <a:xfrm>
          <a:off x="0" y="0"/>
          <a:ext cx="0" cy="0"/>
          <a:chOff x="0" y="0"/>
          <a:chExt cx="0" cy="0"/>
        </a:xfrm>
      </p:grpSpPr>
      <p:grpSp>
        <p:nvGrpSpPr>
          <p:cNvPr id="1098" name="Google Shape;1098;p33"/>
          <p:cNvGrpSpPr/>
          <p:nvPr/>
        </p:nvGrpSpPr>
        <p:grpSpPr>
          <a:xfrm rot="5400000">
            <a:off x="8327777" y="-8327897"/>
            <a:ext cx="1813151" cy="18468946"/>
            <a:chOff x="0" y="-47625"/>
            <a:chExt cx="678600" cy="4864217"/>
          </a:xfrm>
        </p:grpSpPr>
        <p:sp>
          <p:nvSpPr>
            <p:cNvPr id="1099" name="Google Shape;1099;p33"/>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100" name="Google Shape;1100;p33"/>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01" name="Google Shape;1101;p33"/>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Growth Mindset and Intuition</a:t>
            </a:r>
            <a:endParaRPr b="1" sz="6500"/>
          </a:p>
        </p:txBody>
      </p:sp>
      <p:grpSp>
        <p:nvGrpSpPr>
          <p:cNvPr id="1102" name="Google Shape;1102;p33"/>
          <p:cNvGrpSpPr/>
          <p:nvPr/>
        </p:nvGrpSpPr>
        <p:grpSpPr>
          <a:xfrm rot="5400000">
            <a:off x="6496360" y="-6584574"/>
            <a:ext cx="596873" cy="13590244"/>
            <a:chOff x="0" y="-47625"/>
            <a:chExt cx="157200" cy="3579300"/>
          </a:xfrm>
        </p:grpSpPr>
        <p:sp>
          <p:nvSpPr>
            <p:cNvPr id="1103" name="Google Shape;1103;p33"/>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104" name="Google Shape;1104;p33"/>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5" name="Google Shape;1105;p33"/>
          <p:cNvGrpSpPr/>
          <p:nvPr/>
        </p:nvGrpSpPr>
        <p:grpSpPr>
          <a:xfrm rot="5400000">
            <a:off x="15524900" y="-2434942"/>
            <a:ext cx="596873" cy="5290980"/>
            <a:chOff x="0" y="-47625"/>
            <a:chExt cx="157200" cy="1393500"/>
          </a:xfrm>
        </p:grpSpPr>
        <p:sp>
          <p:nvSpPr>
            <p:cNvPr id="1106" name="Google Shape;1106;p33"/>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107" name="Google Shape;1107;p33"/>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8" name="Google Shape;1108;p33"/>
          <p:cNvGrpSpPr/>
          <p:nvPr/>
        </p:nvGrpSpPr>
        <p:grpSpPr>
          <a:xfrm rot="5400000">
            <a:off x="8945600" y="814665"/>
            <a:ext cx="577508" cy="18468946"/>
            <a:chOff x="0" y="-47625"/>
            <a:chExt cx="152100" cy="4864217"/>
          </a:xfrm>
        </p:grpSpPr>
        <p:sp>
          <p:nvSpPr>
            <p:cNvPr id="1109" name="Google Shape;1109;p33"/>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110" name="Google Shape;1110;p33"/>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11" name="Google Shape;1111;p33"/>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112" name="Google Shape;1112;p33"/>
          <p:cNvGrpSpPr/>
          <p:nvPr/>
        </p:nvGrpSpPr>
        <p:grpSpPr>
          <a:xfrm rot="5400000">
            <a:off x="9161452" y="517629"/>
            <a:ext cx="145801" cy="18571648"/>
            <a:chOff x="0" y="-47625"/>
            <a:chExt cx="38400" cy="4891266"/>
          </a:xfrm>
        </p:grpSpPr>
        <p:sp>
          <p:nvSpPr>
            <p:cNvPr id="1113" name="Google Shape;1113;p3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14" name="Google Shape;1114;p3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5" name="Google Shape;1115;p33"/>
          <p:cNvGrpSpPr/>
          <p:nvPr/>
        </p:nvGrpSpPr>
        <p:grpSpPr>
          <a:xfrm rot="5400000">
            <a:off x="1389404" y="8486595"/>
            <a:ext cx="505747" cy="3285078"/>
            <a:chOff x="0" y="-47625"/>
            <a:chExt cx="133200" cy="865200"/>
          </a:xfrm>
        </p:grpSpPr>
        <p:sp>
          <p:nvSpPr>
            <p:cNvPr id="1116" name="Google Shape;1116;p33"/>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117" name="Google Shape;1117;p33"/>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8" name="Google Shape;1118;p33"/>
          <p:cNvGrpSpPr/>
          <p:nvPr/>
        </p:nvGrpSpPr>
        <p:grpSpPr>
          <a:xfrm rot="5400000">
            <a:off x="9161452" y="-8776934"/>
            <a:ext cx="145801" cy="18571648"/>
            <a:chOff x="0" y="-47625"/>
            <a:chExt cx="38400" cy="4891266"/>
          </a:xfrm>
        </p:grpSpPr>
        <p:sp>
          <p:nvSpPr>
            <p:cNvPr id="1119" name="Google Shape;1119;p3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20" name="Google Shape;1120;p3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1" name="Google Shape;1121;p33"/>
          <p:cNvGrpSpPr/>
          <p:nvPr/>
        </p:nvGrpSpPr>
        <p:grpSpPr>
          <a:xfrm rot="5400000">
            <a:off x="9161452" y="-7544153"/>
            <a:ext cx="145801" cy="18571648"/>
            <a:chOff x="0" y="-47625"/>
            <a:chExt cx="38400" cy="4891266"/>
          </a:xfrm>
        </p:grpSpPr>
        <p:sp>
          <p:nvSpPr>
            <p:cNvPr id="1122" name="Google Shape;1122;p3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23" name="Google Shape;1123;p3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4" name="Google Shape;1124;p33"/>
          <p:cNvGrpSpPr/>
          <p:nvPr/>
        </p:nvGrpSpPr>
        <p:grpSpPr>
          <a:xfrm rot="5400000">
            <a:off x="9161452" y="-2164950"/>
            <a:ext cx="145801" cy="18571648"/>
            <a:chOff x="0" y="-47625"/>
            <a:chExt cx="38400" cy="4891266"/>
          </a:xfrm>
        </p:grpSpPr>
        <p:sp>
          <p:nvSpPr>
            <p:cNvPr id="1125" name="Google Shape;1125;p3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26" name="Google Shape;1126;p3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27" name="Google Shape;1127;p33"/>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Intuition </a:t>
            </a:r>
            <a:r>
              <a:rPr lang="en-US" sz="4000">
                <a:solidFill>
                  <a:srgbClr val="DC654E"/>
                </a:solidFill>
                <a:latin typeface="Marcellus"/>
                <a:ea typeface="Marcellus"/>
                <a:cs typeface="Marcellus"/>
                <a:sym typeface="Marcellus"/>
              </a:rPr>
              <a:t>can be an important business tool. Decision-making consists mostly of two modes, </a:t>
            </a:r>
            <a:r>
              <a:rPr b="1" lang="en-US" sz="4000">
                <a:solidFill>
                  <a:srgbClr val="DC654E"/>
                </a:solidFill>
                <a:latin typeface="Marcellus"/>
                <a:ea typeface="Marcellus"/>
                <a:cs typeface="Marcellus"/>
                <a:sym typeface="Marcellus"/>
              </a:rPr>
              <a:t>perception</a:t>
            </a:r>
            <a:r>
              <a:rPr lang="en-US" sz="4000">
                <a:solidFill>
                  <a:srgbClr val="DC654E"/>
                </a:solidFill>
                <a:latin typeface="Marcellus"/>
                <a:ea typeface="Marcellus"/>
                <a:cs typeface="Marcellus"/>
                <a:sym typeface="Marcellus"/>
              </a:rPr>
              <a:t> and </a:t>
            </a:r>
            <a:r>
              <a:rPr b="1" lang="en-US" sz="4000">
                <a:solidFill>
                  <a:srgbClr val="DC654E"/>
                </a:solidFill>
                <a:latin typeface="Marcellus"/>
                <a:ea typeface="Marcellus"/>
                <a:cs typeface="Marcellus"/>
                <a:sym typeface="Marcellus"/>
              </a:rPr>
              <a:t>insight </a:t>
            </a:r>
            <a:r>
              <a:rPr lang="en-US" sz="4000">
                <a:solidFill>
                  <a:srgbClr val="DC654E"/>
                </a:solidFill>
                <a:latin typeface="Marcellus"/>
                <a:ea typeface="Marcellus"/>
                <a:cs typeface="Marcellus"/>
                <a:sym typeface="Marcellus"/>
              </a:rPr>
              <a:t>(Kahneman, 2011). </a:t>
            </a:r>
            <a:br>
              <a:rPr lang="en-US" sz="4000">
                <a:solidFill>
                  <a:srgbClr val="DC654E"/>
                </a:solidFill>
                <a:latin typeface="Marcellus"/>
                <a:ea typeface="Marcellus"/>
                <a:cs typeface="Marcellus"/>
                <a:sym typeface="Marcellus"/>
              </a:rPr>
            </a:br>
            <a:r>
              <a:rPr b="1" lang="en-US" sz="4000">
                <a:solidFill>
                  <a:srgbClr val="DC654E"/>
                </a:solidFill>
                <a:latin typeface="Marcellus"/>
                <a:ea typeface="Marcellus"/>
                <a:cs typeface="Marcellus"/>
                <a:sym typeface="Marcellus"/>
              </a:rPr>
              <a:t>Perception </a:t>
            </a:r>
            <a:r>
              <a:rPr lang="en-US" sz="4000">
                <a:solidFill>
                  <a:srgbClr val="DC654E"/>
                </a:solidFill>
                <a:latin typeface="Marcellus"/>
                <a:ea typeface="Marcellus"/>
                <a:cs typeface="Marcellus"/>
                <a:sym typeface="Marcellus"/>
              </a:rPr>
              <a:t>is slow, rational, mindful, thoughtful, and deliberate thinking. This is thinking with real evidence and scientific facts. </a:t>
            </a:r>
            <a:br>
              <a:rPr lang="en-US" sz="4000">
                <a:solidFill>
                  <a:srgbClr val="DC654E"/>
                </a:solidFill>
                <a:latin typeface="Marcellus"/>
                <a:ea typeface="Marcellus"/>
                <a:cs typeface="Marcellus"/>
                <a:sym typeface="Marcellus"/>
              </a:rPr>
            </a:br>
            <a:r>
              <a:rPr b="1" lang="en-US" sz="4000">
                <a:solidFill>
                  <a:srgbClr val="DC654E"/>
                </a:solidFill>
                <a:latin typeface="Marcellus"/>
                <a:ea typeface="Marcellus"/>
                <a:cs typeface="Marcellus"/>
                <a:sym typeface="Marcellus"/>
              </a:rPr>
              <a:t>Growth mindset </a:t>
            </a:r>
            <a:r>
              <a:rPr lang="en-US" sz="4000">
                <a:solidFill>
                  <a:srgbClr val="DC654E"/>
                </a:solidFill>
                <a:latin typeface="Marcellus"/>
                <a:ea typeface="Marcellus"/>
                <a:cs typeface="Marcellus"/>
                <a:sym typeface="Marcellus"/>
              </a:rPr>
              <a:t>is important in perception because acquiring scientific knowledge and business information needs persistence and hard work.</a:t>
            </a:r>
            <a:endParaRPr sz="4000"/>
          </a:p>
        </p:txBody>
      </p:sp>
      <p:grpSp>
        <p:nvGrpSpPr>
          <p:cNvPr id="1128" name="Google Shape;1128;p33"/>
          <p:cNvGrpSpPr/>
          <p:nvPr/>
        </p:nvGrpSpPr>
        <p:grpSpPr>
          <a:xfrm rot="10800000">
            <a:off x="13105177" y="-2"/>
            <a:ext cx="145801" cy="689673"/>
            <a:chOff x="0" y="-47625"/>
            <a:chExt cx="38400" cy="181641"/>
          </a:xfrm>
        </p:grpSpPr>
        <p:sp>
          <p:nvSpPr>
            <p:cNvPr id="1129" name="Google Shape;1129;p3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130" name="Google Shape;1130;p3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1" name="Google Shape;1131;p33"/>
          <p:cNvGrpSpPr/>
          <p:nvPr/>
        </p:nvGrpSpPr>
        <p:grpSpPr>
          <a:xfrm rot="10800000">
            <a:off x="3031043" y="9828545"/>
            <a:ext cx="145801" cy="689673"/>
            <a:chOff x="0" y="-47625"/>
            <a:chExt cx="38400" cy="181641"/>
          </a:xfrm>
        </p:grpSpPr>
        <p:sp>
          <p:nvSpPr>
            <p:cNvPr id="1132" name="Google Shape;1132;p3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133" name="Google Shape;1133;p3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137" name="Shape 1137"/>
        <p:cNvGrpSpPr/>
        <p:nvPr/>
      </p:nvGrpSpPr>
      <p:grpSpPr>
        <a:xfrm>
          <a:off x="0" y="0"/>
          <a:ext cx="0" cy="0"/>
          <a:chOff x="0" y="0"/>
          <a:chExt cx="0" cy="0"/>
        </a:xfrm>
      </p:grpSpPr>
      <p:grpSp>
        <p:nvGrpSpPr>
          <p:cNvPr id="1138" name="Google Shape;1138;p34"/>
          <p:cNvGrpSpPr/>
          <p:nvPr/>
        </p:nvGrpSpPr>
        <p:grpSpPr>
          <a:xfrm rot="5400000">
            <a:off x="8327777" y="-8327897"/>
            <a:ext cx="1813151" cy="18468946"/>
            <a:chOff x="0" y="-47625"/>
            <a:chExt cx="678600" cy="4864217"/>
          </a:xfrm>
        </p:grpSpPr>
        <p:sp>
          <p:nvSpPr>
            <p:cNvPr id="1139" name="Google Shape;1139;p34"/>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140" name="Google Shape;1140;p34"/>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41" name="Google Shape;1141;p34"/>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Growth Mindset and Intuition</a:t>
            </a:r>
            <a:endParaRPr b="1" sz="6500"/>
          </a:p>
        </p:txBody>
      </p:sp>
      <p:grpSp>
        <p:nvGrpSpPr>
          <p:cNvPr id="1142" name="Google Shape;1142;p34"/>
          <p:cNvGrpSpPr/>
          <p:nvPr/>
        </p:nvGrpSpPr>
        <p:grpSpPr>
          <a:xfrm rot="5400000">
            <a:off x="6496360" y="-6584574"/>
            <a:ext cx="596873" cy="13590244"/>
            <a:chOff x="0" y="-47625"/>
            <a:chExt cx="157200" cy="3579300"/>
          </a:xfrm>
        </p:grpSpPr>
        <p:sp>
          <p:nvSpPr>
            <p:cNvPr id="1143" name="Google Shape;1143;p34"/>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144" name="Google Shape;1144;p34"/>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5" name="Google Shape;1145;p34"/>
          <p:cNvGrpSpPr/>
          <p:nvPr/>
        </p:nvGrpSpPr>
        <p:grpSpPr>
          <a:xfrm rot="5400000">
            <a:off x="15524900" y="-2434942"/>
            <a:ext cx="596873" cy="5290980"/>
            <a:chOff x="0" y="-47625"/>
            <a:chExt cx="157200" cy="1393500"/>
          </a:xfrm>
        </p:grpSpPr>
        <p:sp>
          <p:nvSpPr>
            <p:cNvPr id="1146" name="Google Shape;1146;p34"/>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147" name="Google Shape;1147;p34"/>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8" name="Google Shape;1148;p34"/>
          <p:cNvGrpSpPr/>
          <p:nvPr/>
        </p:nvGrpSpPr>
        <p:grpSpPr>
          <a:xfrm rot="5400000">
            <a:off x="8945600" y="814665"/>
            <a:ext cx="577508" cy="18468946"/>
            <a:chOff x="0" y="-47625"/>
            <a:chExt cx="152100" cy="4864217"/>
          </a:xfrm>
        </p:grpSpPr>
        <p:sp>
          <p:nvSpPr>
            <p:cNvPr id="1149" name="Google Shape;1149;p34"/>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150" name="Google Shape;1150;p34"/>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51" name="Google Shape;1151;p34"/>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152" name="Google Shape;1152;p34"/>
          <p:cNvGrpSpPr/>
          <p:nvPr/>
        </p:nvGrpSpPr>
        <p:grpSpPr>
          <a:xfrm rot="5400000">
            <a:off x="9161452" y="517629"/>
            <a:ext cx="145801" cy="18571648"/>
            <a:chOff x="0" y="-47625"/>
            <a:chExt cx="38400" cy="4891266"/>
          </a:xfrm>
        </p:grpSpPr>
        <p:sp>
          <p:nvSpPr>
            <p:cNvPr id="1153" name="Google Shape;1153;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54" name="Google Shape;1154;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55" name="Google Shape;1155;p34"/>
          <p:cNvGrpSpPr/>
          <p:nvPr/>
        </p:nvGrpSpPr>
        <p:grpSpPr>
          <a:xfrm rot="5400000">
            <a:off x="1389404" y="8486595"/>
            <a:ext cx="505747" cy="3285078"/>
            <a:chOff x="0" y="-47625"/>
            <a:chExt cx="133200" cy="865200"/>
          </a:xfrm>
        </p:grpSpPr>
        <p:sp>
          <p:nvSpPr>
            <p:cNvPr id="1156" name="Google Shape;1156;p34"/>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157" name="Google Shape;1157;p34"/>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58" name="Google Shape;1158;p34"/>
          <p:cNvGrpSpPr/>
          <p:nvPr/>
        </p:nvGrpSpPr>
        <p:grpSpPr>
          <a:xfrm rot="5400000">
            <a:off x="9161452" y="-8776934"/>
            <a:ext cx="145801" cy="18571648"/>
            <a:chOff x="0" y="-47625"/>
            <a:chExt cx="38400" cy="4891266"/>
          </a:xfrm>
        </p:grpSpPr>
        <p:sp>
          <p:nvSpPr>
            <p:cNvPr id="1159" name="Google Shape;1159;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60" name="Google Shape;1160;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1" name="Google Shape;1161;p34"/>
          <p:cNvGrpSpPr/>
          <p:nvPr/>
        </p:nvGrpSpPr>
        <p:grpSpPr>
          <a:xfrm rot="5400000">
            <a:off x="9161452" y="-7544153"/>
            <a:ext cx="145801" cy="18571648"/>
            <a:chOff x="0" y="-47625"/>
            <a:chExt cx="38400" cy="4891266"/>
          </a:xfrm>
        </p:grpSpPr>
        <p:sp>
          <p:nvSpPr>
            <p:cNvPr id="1162" name="Google Shape;1162;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63" name="Google Shape;1163;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4" name="Google Shape;1164;p34"/>
          <p:cNvGrpSpPr/>
          <p:nvPr/>
        </p:nvGrpSpPr>
        <p:grpSpPr>
          <a:xfrm rot="5400000">
            <a:off x="9161452" y="-2164950"/>
            <a:ext cx="145801" cy="18571648"/>
            <a:chOff x="0" y="-47625"/>
            <a:chExt cx="38400" cy="4891266"/>
          </a:xfrm>
        </p:grpSpPr>
        <p:sp>
          <p:nvSpPr>
            <p:cNvPr id="1165" name="Google Shape;1165;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66" name="Google Shape;1166;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67" name="Google Shape;1167;p34"/>
          <p:cNvSpPr txBox="1"/>
          <p:nvPr/>
        </p:nvSpPr>
        <p:spPr>
          <a:xfrm>
            <a:off x="1074099" y="1905275"/>
            <a:ext cx="16339200" cy="50796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5000">
                <a:solidFill>
                  <a:srgbClr val="DC654E"/>
                </a:solidFill>
                <a:latin typeface="Marcellus"/>
                <a:ea typeface="Marcellus"/>
                <a:cs typeface="Marcellus"/>
                <a:sym typeface="Marcellus"/>
              </a:rPr>
              <a:t>There is a growing interest in human intuition because of its impact on decision-making. </a:t>
            </a:r>
            <a:br>
              <a:rPr lang="en-US" sz="5000">
                <a:solidFill>
                  <a:srgbClr val="DC654E"/>
                </a:solidFill>
                <a:latin typeface="Marcellus"/>
                <a:ea typeface="Marcellus"/>
                <a:cs typeface="Marcellus"/>
                <a:sym typeface="Marcellus"/>
              </a:rPr>
            </a:br>
            <a:r>
              <a:rPr b="1" lang="en-US" sz="5000">
                <a:solidFill>
                  <a:srgbClr val="DC654E"/>
                </a:solidFill>
                <a:latin typeface="Marcellus"/>
                <a:ea typeface="Marcellus"/>
                <a:cs typeface="Marcellus"/>
                <a:sym typeface="Marcellus"/>
              </a:rPr>
              <a:t>Intuition</a:t>
            </a:r>
            <a:r>
              <a:rPr lang="en-US" sz="5000">
                <a:solidFill>
                  <a:srgbClr val="DC654E"/>
                </a:solidFill>
                <a:latin typeface="Marcellus"/>
                <a:ea typeface="Marcellus"/>
                <a:cs typeface="Marcellus"/>
                <a:sym typeface="Marcellus"/>
              </a:rPr>
              <a:t>, also known as </a:t>
            </a:r>
            <a:r>
              <a:rPr b="1" lang="en-US" sz="5000">
                <a:solidFill>
                  <a:srgbClr val="DC654E"/>
                </a:solidFill>
                <a:latin typeface="Marcellus"/>
                <a:ea typeface="Marcellus"/>
                <a:cs typeface="Marcellus"/>
                <a:sym typeface="Marcellus"/>
              </a:rPr>
              <a:t>heuristics</a:t>
            </a:r>
            <a:r>
              <a:rPr lang="en-US" sz="5000">
                <a:solidFill>
                  <a:srgbClr val="DC654E"/>
                </a:solidFill>
                <a:latin typeface="Marcellus"/>
                <a:ea typeface="Marcellus"/>
                <a:cs typeface="Marcellus"/>
                <a:sym typeface="Marcellus"/>
              </a:rPr>
              <a:t>, allows people to make decisions in uncertain situations where science and logic are meaningless. </a:t>
            </a:r>
            <a:endParaRPr sz="5000"/>
          </a:p>
        </p:txBody>
      </p:sp>
      <p:grpSp>
        <p:nvGrpSpPr>
          <p:cNvPr id="1168" name="Google Shape;1168;p34"/>
          <p:cNvGrpSpPr/>
          <p:nvPr/>
        </p:nvGrpSpPr>
        <p:grpSpPr>
          <a:xfrm rot="10800000">
            <a:off x="13105177" y="-2"/>
            <a:ext cx="145801" cy="689673"/>
            <a:chOff x="0" y="-47625"/>
            <a:chExt cx="38400" cy="181641"/>
          </a:xfrm>
        </p:grpSpPr>
        <p:sp>
          <p:nvSpPr>
            <p:cNvPr id="1169" name="Google Shape;1169;p3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170" name="Google Shape;1170;p3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1" name="Google Shape;1171;p34"/>
          <p:cNvGrpSpPr/>
          <p:nvPr/>
        </p:nvGrpSpPr>
        <p:grpSpPr>
          <a:xfrm rot="10800000">
            <a:off x="3031043" y="9828545"/>
            <a:ext cx="145801" cy="689673"/>
            <a:chOff x="0" y="-47625"/>
            <a:chExt cx="38400" cy="181641"/>
          </a:xfrm>
        </p:grpSpPr>
        <p:sp>
          <p:nvSpPr>
            <p:cNvPr id="1172" name="Google Shape;1172;p3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173" name="Google Shape;1173;p3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177" name="Shape 1177"/>
        <p:cNvGrpSpPr/>
        <p:nvPr/>
      </p:nvGrpSpPr>
      <p:grpSpPr>
        <a:xfrm>
          <a:off x="0" y="0"/>
          <a:ext cx="0" cy="0"/>
          <a:chOff x="0" y="0"/>
          <a:chExt cx="0" cy="0"/>
        </a:xfrm>
      </p:grpSpPr>
      <p:grpSp>
        <p:nvGrpSpPr>
          <p:cNvPr id="1178" name="Google Shape;1178;p35"/>
          <p:cNvGrpSpPr/>
          <p:nvPr/>
        </p:nvGrpSpPr>
        <p:grpSpPr>
          <a:xfrm rot="5400000">
            <a:off x="8327777" y="-8327897"/>
            <a:ext cx="1813151" cy="18468946"/>
            <a:chOff x="0" y="-47625"/>
            <a:chExt cx="678600" cy="4864217"/>
          </a:xfrm>
        </p:grpSpPr>
        <p:sp>
          <p:nvSpPr>
            <p:cNvPr id="1179" name="Google Shape;1179;p35"/>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180" name="Google Shape;1180;p35"/>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81" name="Google Shape;1181;p35"/>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Growth Mindset and Intuition</a:t>
            </a:r>
            <a:endParaRPr b="1" sz="6500"/>
          </a:p>
        </p:txBody>
      </p:sp>
      <p:grpSp>
        <p:nvGrpSpPr>
          <p:cNvPr id="1182" name="Google Shape;1182;p35"/>
          <p:cNvGrpSpPr/>
          <p:nvPr/>
        </p:nvGrpSpPr>
        <p:grpSpPr>
          <a:xfrm rot="5400000">
            <a:off x="6496360" y="-6584574"/>
            <a:ext cx="596873" cy="13590244"/>
            <a:chOff x="0" y="-47625"/>
            <a:chExt cx="157200" cy="3579300"/>
          </a:xfrm>
        </p:grpSpPr>
        <p:sp>
          <p:nvSpPr>
            <p:cNvPr id="1183" name="Google Shape;1183;p35"/>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184" name="Google Shape;1184;p35"/>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5" name="Google Shape;1185;p35"/>
          <p:cNvGrpSpPr/>
          <p:nvPr/>
        </p:nvGrpSpPr>
        <p:grpSpPr>
          <a:xfrm rot="5400000">
            <a:off x="15524900" y="-2434942"/>
            <a:ext cx="596873" cy="5290980"/>
            <a:chOff x="0" y="-47625"/>
            <a:chExt cx="157200" cy="1393500"/>
          </a:xfrm>
        </p:grpSpPr>
        <p:sp>
          <p:nvSpPr>
            <p:cNvPr id="1186" name="Google Shape;1186;p35"/>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187" name="Google Shape;1187;p35"/>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8" name="Google Shape;1188;p35"/>
          <p:cNvGrpSpPr/>
          <p:nvPr/>
        </p:nvGrpSpPr>
        <p:grpSpPr>
          <a:xfrm rot="5400000">
            <a:off x="8945600" y="814665"/>
            <a:ext cx="577508" cy="18468946"/>
            <a:chOff x="0" y="-47625"/>
            <a:chExt cx="152100" cy="4864217"/>
          </a:xfrm>
        </p:grpSpPr>
        <p:sp>
          <p:nvSpPr>
            <p:cNvPr id="1189" name="Google Shape;1189;p35"/>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190" name="Google Shape;1190;p35"/>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91" name="Google Shape;1191;p35"/>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192" name="Google Shape;1192;p35"/>
          <p:cNvGrpSpPr/>
          <p:nvPr/>
        </p:nvGrpSpPr>
        <p:grpSpPr>
          <a:xfrm rot="5400000">
            <a:off x="9161452" y="517629"/>
            <a:ext cx="145801" cy="18571648"/>
            <a:chOff x="0" y="-47625"/>
            <a:chExt cx="38400" cy="4891266"/>
          </a:xfrm>
        </p:grpSpPr>
        <p:sp>
          <p:nvSpPr>
            <p:cNvPr id="1193" name="Google Shape;1193;p3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94" name="Google Shape;1194;p3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5" name="Google Shape;1195;p35"/>
          <p:cNvGrpSpPr/>
          <p:nvPr/>
        </p:nvGrpSpPr>
        <p:grpSpPr>
          <a:xfrm rot="5400000">
            <a:off x="1389404" y="8486595"/>
            <a:ext cx="505747" cy="3285078"/>
            <a:chOff x="0" y="-47625"/>
            <a:chExt cx="133200" cy="865200"/>
          </a:xfrm>
        </p:grpSpPr>
        <p:sp>
          <p:nvSpPr>
            <p:cNvPr id="1196" name="Google Shape;1196;p35"/>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197" name="Google Shape;1197;p35"/>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8" name="Google Shape;1198;p35"/>
          <p:cNvGrpSpPr/>
          <p:nvPr/>
        </p:nvGrpSpPr>
        <p:grpSpPr>
          <a:xfrm rot="5400000">
            <a:off x="9161452" y="-8776934"/>
            <a:ext cx="145801" cy="18571648"/>
            <a:chOff x="0" y="-47625"/>
            <a:chExt cx="38400" cy="4891266"/>
          </a:xfrm>
        </p:grpSpPr>
        <p:sp>
          <p:nvSpPr>
            <p:cNvPr id="1199" name="Google Shape;1199;p3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00" name="Google Shape;1200;p3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1" name="Google Shape;1201;p35"/>
          <p:cNvGrpSpPr/>
          <p:nvPr/>
        </p:nvGrpSpPr>
        <p:grpSpPr>
          <a:xfrm rot="5400000">
            <a:off x="9161452" y="-7544153"/>
            <a:ext cx="145801" cy="18571648"/>
            <a:chOff x="0" y="-47625"/>
            <a:chExt cx="38400" cy="4891266"/>
          </a:xfrm>
        </p:grpSpPr>
        <p:sp>
          <p:nvSpPr>
            <p:cNvPr id="1202" name="Google Shape;1202;p3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03" name="Google Shape;1203;p3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4" name="Google Shape;1204;p35"/>
          <p:cNvGrpSpPr/>
          <p:nvPr/>
        </p:nvGrpSpPr>
        <p:grpSpPr>
          <a:xfrm rot="5400000">
            <a:off x="9161452" y="-2164950"/>
            <a:ext cx="145801" cy="18571648"/>
            <a:chOff x="0" y="-47625"/>
            <a:chExt cx="38400" cy="4891266"/>
          </a:xfrm>
        </p:grpSpPr>
        <p:sp>
          <p:nvSpPr>
            <p:cNvPr id="1205" name="Google Shape;1205;p3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06" name="Google Shape;1206;p3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07" name="Google Shape;1207;p35"/>
          <p:cNvSpPr txBox="1"/>
          <p:nvPr/>
        </p:nvSpPr>
        <p:spPr>
          <a:xfrm>
            <a:off x="1074099" y="1905275"/>
            <a:ext cx="16339200" cy="50796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5000">
                <a:solidFill>
                  <a:srgbClr val="DC654E"/>
                </a:solidFill>
                <a:latin typeface="Marcellus"/>
                <a:ea typeface="Marcellus"/>
                <a:cs typeface="Marcellus"/>
                <a:sym typeface="Marcellus"/>
              </a:rPr>
              <a:t>There are </a:t>
            </a:r>
            <a:r>
              <a:rPr b="1" lang="en-US" sz="5000">
                <a:solidFill>
                  <a:srgbClr val="DC654E"/>
                </a:solidFill>
                <a:latin typeface="Marcellus"/>
                <a:ea typeface="Marcellus"/>
                <a:cs typeface="Marcellus"/>
                <a:sym typeface="Marcellus"/>
              </a:rPr>
              <a:t>two reasons for this</a:t>
            </a:r>
            <a:r>
              <a:rPr lang="en-US" sz="5000">
                <a:solidFill>
                  <a:srgbClr val="DC654E"/>
                </a:solidFill>
                <a:latin typeface="Marcellus"/>
                <a:ea typeface="Marcellus"/>
                <a:cs typeface="Marcellus"/>
                <a:sym typeface="Marcellus"/>
              </a:rPr>
              <a:t>: </a:t>
            </a:r>
            <a:br>
              <a:rPr lang="en-US" sz="5000">
                <a:solidFill>
                  <a:srgbClr val="DC654E"/>
                </a:solidFill>
                <a:latin typeface="Marcellus"/>
                <a:ea typeface="Marcellus"/>
                <a:cs typeface="Marcellus"/>
                <a:sym typeface="Marcellus"/>
              </a:rPr>
            </a:br>
            <a:r>
              <a:rPr lang="en-US" sz="5000">
                <a:solidFill>
                  <a:srgbClr val="DC654E"/>
                </a:solidFill>
                <a:latin typeface="Marcellus"/>
                <a:ea typeface="Marcellus"/>
                <a:cs typeface="Marcellus"/>
                <a:sym typeface="Marcellus"/>
              </a:rPr>
              <a:t>(1) intuition is the least understood aspect of managerial cognition (Hodgkinson and Healey, 2011) and </a:t>
            </a:r>
            <a:br>
              <a:rPr lang="en-US" sz="5000">
                <a:solidFill>
                  <a:srgbClr val="DC654E"/>
                </a:solidFill>
                <a:latin typeface="Marcellus"/>
                <a:ea typeface="Marcellus"/>
                <a:cs typeface="Marcellus"/>
                <a:sym typeface="Marcellus"/>
              </a:rPr>
            </a:br>
            <a:r>
              <a:rPr lang="en-US" sz="5000">
                <a:solidFill>
                  <a:srgbClr val="DC654E"/>
                </a:solidFill>
                <a:latin typeface="Marcellus"/>
                <a:ea typeface="Marcellus"/>
                <a:cs typeface="Marcellus"/>
                <a:sym typeface="Marcellus"/>
              </a:rPr>
              <a:t>(2) without understanding intuition, it is impossible to develop any meaningful conceptualization of cognition. </a:t>
            </a:r>
            <a:endParaRPr sz="5000"/>
          </a:p>
        </p:txBody>
      </p:sp>
      <p:grpSp>
        <p:nvGrpSpPr>
          <p:cNvPr id="1208" name="Google Shape;1208;p35"/>
          <p:cNvGrpSpPr/>
          <p:nvPr/>
        </p:nvGrpSpPr>
        <p:grpSpPr>
          <a:xfrm rot="10800000">
            <a:off x="13105177" y="-2"/>
            <a:ext cx="145801" cy="689673"/>
            <a:chOff x="0" y="-47625"/>
            <a:chExt cx="38400" cy="181641"/>
          </a:xfrm>
        </p:grpSpPr>
        <p:sp>
          <p:nvSpPr>
            <p:cNvPr id="1209" name="Google Shape;1209;p3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210" name="Google Shape;1210;p3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11" name="Google Shape;1211;p35"/>
          <p:cNvGrpSpPr/>
          <p:nvPr/>
        </p:nvGrpSpPr>
        <p:grpSpPr>
          <a:xfrm rot="10800000">
            <a:off x="3031043" y="9828545"/>
            <a:ext cx="145801" cy="689673"/>
            <a:chOff x="0" y="-47625"/>
            <a:chExt cx="38400" cy="181641"/>
          </a:xfrm>
        </p:grpSpPr>
        <p:sp>
          <p:nvSpPr>
            <p:cNvPr id="1212" name="Google Shape;1212;p3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213" name="Google Shape;1213;p3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217" name="Shape 1217"/>
        <p:cNvGrpSpPr/>
        <p:nvPr/>
      </p:nvGrpSpPr>
      <p:grpSpPr>
        <a:xfrm>
          <a:off x="0" y="0"/>
          <a:ext cx="0" cy="0"/>
          <a:chOff x="0" y="0"/>
          <a:chExt cx="0" cy="0"/>
        </a:xfrm>
      </p:grpSpPr>
      <p:sp>
        <p:nvSpPr>
          <p:cNvPr id="1218" name="Google Shape;1218;p36"/>
          <p:cNvSpPr/>
          <p:nvPr/>
        </p:nvSpPr>
        <p:spPr>
          <a:xfrm>
            <a:off x="0" y="0"/>
            <a:ext cx="18291008" cy="9366146"/>
          </a:xfrm>
          <a:custGeom>
            <a:rect b="b" l="l" r="r" t="t"/>
            <a:pathLst>
              <a:path extrusionOk="0" h="2466398" w="4816592">
                <a:moveTo>
                  <a:pt x="0" y="0"/>
                </a:moveTo>
                <a:lnTo>
                  <a:pt x="4816592" y="0"/>
                </a:lnTo>
                <a:lnTo>
                  <a:pt x="4816592" y="2466398"/>
                </a:lnTo>
                <a:lnTo>
                  <a:pt x="0" y="2466398"/>
                </a:lnTo>
                <a:close/>
              </a:path>
            </a:pathLst>
          </a:custGeom>
          <a:solidFill>
            <a:srgbClr val="FFFFFF"/>
          </a:solidFill>
          <a:ln>
            <a:noFill/>
          </a:ln>
        </p:spPr>
      </p:sp>
      <p:pic>
        <p:nvPicPr>
          <p:cNvPr id="1219" name="Google Shape;1219;p36"/>
          <p:cNvPicPr preferRelativeResize="0"/>
          <p:nvPr/>
        </p:nvPicPr>
        <p:blipFill rotWithShape="1">
          <a:blip r:embed="rId3">
            <a:alphaModFix/>
          </a:blip>
          <a:srcRect b="30914" l="0" r="0" t="14037"/>
          <a:stretch/>
        </p:blipFill>
        <p:spPr>
          <a:xfrm>
            <a:off x="0" y="922395"/>
            <a:ext cx="17259299" cy="6341607"/>
          </a:xfrm>
          <a:prstGeom prst="rect">
            <a:avLst/>
          </a:prstGeom>
          <a:noFill/>
          <a:ln>
            <a:noFill/>
          </a:ln>
        </p:spPr>
      </p:pic>
      <p:grpSp>
        <p:nvGrpSpPr>
          <p:cNvPr id="1220" name="Google Shape;1220;p36"/>
          <p:cNvGrpSpPr/>
          <p:nvPr/>
        </p:nvGrpSpPr>
        <p:grpSpPr>
          <a:xfrm>
            <a:off x="0" y="-180827"/>
            <a:ext cx="18288118" cy="1103759"/>
            <a:chOff x="0" y="-47625"/>
            <a:chExt cx="4816592" cy="290700"/>
          </a:xfrm>
        </p:grpSpPr>
        <p:sp>
          <p:nvSpPr>
            <p:cNvPr id="1221" name="Google Shape;1221;p36"/>
            <p:cNvSpPr/>
            <p:nvPr/>
          </p:nvSpPr>
          <p:spPr>
            <a:xfrm>
              <a:off x="0" y="0"/>
              <a:ext cx="4816592" cy="242935"/>
            </a:xfrm>
            <a:custGeom>
              <a:rect b="b" l="l" r="r" t="t"/>
              <a:pathLst>
                <a:path extrusionOk="0" h="242935" w="4816592">
                  <a:moveTo>
                    <a:pt x="0" y="0"/>
                  </a:moveTo>
                  <a:lnTo>
                    <a:pt x="4816592" y="0"/>
                  </a:lnTo>
                  <a:lnTo>
                    <a:pt x="4816592" y="242935"/>
                  </a:lnTo>
                  <a:lnTo>
                    <a:pt x="0" y="242935"/>
                  </a:lnTo>
                  <a:close/>
                </a:path>
              </a:pathLst>
            </a:custGeom>
            <a:solidFill>
              <a:srgbClr val="DDDEDA"/>
            </a:solidFill>
            <a:ln>
              <a:noFill/>
            </a:ln>
          </p:spPr>
        </p:sp>
        <p:sp>
          <p:nvSpPr>
            <p:cNvPr id="1222" name="Google Shape;1222;p36"/>
            <p:cNvSpPr txBox="1"/>
            <p:nvPr/>
          </p:nvSpPr>
          <p:spPr>
            <a:xfrm>
              <a:off x="0" y="-47625"/>
              <a:ext cx="4816500" cy="29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3" name="Google Shape;1223;p36"/>
          <p:cNvGrpSpPr/>
          <p:nvPr/>
        </p:nvGrpSpPr>
        <p:grpSpPr>
          <a:xfrm>
            <a:off x="8798" y="-180827"/>
            <a:ext cx="924925" cy="2025631"/>
            <a:chOff x="0" y="-47625"/>
            <a:chExt cx="243600" cy="533496"/>
          </a:xfrm>
        </p:grpSpPr>
        <p:sp>
          <p:nvSpPr>
            <p:cNvPr id="1224" name="Google Shape;1224;p36"/>
            <p:cNvSpPr/>
            <p:nvPr/>
          </p:nvSpPr>
          <p:spPr>
            <a:xfrm>
              <a:off x="0" y="0"/>
              <a:ext cx="243530" cy="485871"/>
            </a:xfrm>
            <a:custGeom>
              <a:rect b="b" l="l" r="r" t="t"/>
              <a:pathLst>
                <a:path extrusionOk="0" h="485871" w="243530">
                  <a:moveTo>
                    <a:pt x="0" y="0"/>
                  </a:moveTo>
                  <a:lnTo>
                    <a:pt x="243530" y="0"/>
                  </a:lnTo>
                  <a:lnTo>
                    <a:pt x="243530" y="485871"/>
                  </a:lnTo>
                  <a:lnTo>
                    <a:pt x="0" y="485871"/>
                  </a:lnTo>
                  <a:close/>
                </a:path>
              </a:pathLst>
            </a:custGeom>
            <a:solidFill>
              <a:srgbClr val="DC654E"/>
            </a:solidFill>
            <a:ln>
              <a:noFill/>
            </a:ln>
          </p:spPr>
        </p:sp>
        <p:sp>
          <p:nvSpPr>
            <p:cNvPr id="1225" name="Google Shape;1225;p36"/>
            <p:cNvSpPr txBox="1"/>
            <p:nvPr/>
          </p:nvSpPr>
          <p:spPr>
            <a:xfrm>
              <a:off x="0" y="-47625"/>
              <a:ext cx="2436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6" name="Google Shape;1226;p36"/>
          <p:cNvGrpSpPr/>
          <p:nvPr/>
        </p:nvGrpSpPr>
        <p:grpSpPr>
          <a:xfrm>
            <a:off x="1021349" y="-180827"/>
            <a:ext cx="10234544" cy="2025631"/>
            <a:chOff x="0" y="-47625"/>
            <a:chExt cx="2695500" cy="533496"/>
          </a:xfrm>
        </p:grpSpPr>
        <p:sp>
          <p:nvSpPr>
            <p:cNvPr id="1227" name="Google Shape;1227;p36"/>
            <p:cNvSpPr/>
            <p:nvPr/>
          </p:nvSpPr>
          <p:spPr>
            <a:xfrm>
              <a:off x="0" y="0"/>
              <a:ext cx="2695400" cy="485871"/>
            </a:xfrm>
            <a:custGeom>
              <a:rect b="b" l="l" r="r" t="t"/>
              <a:pathLst>
                <a:path extrusionOk="0" h="485871" w="2695400">
                  <a:moveTo>
                    <a:pt x="0" y="0"/>
                  </a:moveTo>
                  <a:lnTo>
                    <a:pt x="2695400" y="0"/>
                  </a:lnTo>
                  <a:lnTo>
                    <a:pt x="2695400" y="485871"/>
                  </a:lnTo>
                  <a:lnTo>
                    <a:pt x="0" y="485871"/>
                  </a:lnTo>
                  <a:close/>
                </a:path>
              </a:pathLst>
            </a:custGeom>
            <a:solidFill>
              <a:srgbClr val="FFFFFF"/>
            </a:solidFill>
            <a:ln>
              <a:noFill/>
            </a:ln>
          </p:spPr>
        </p:sp>
        <p:sp>
          <p:nvSpPr>
            <p:cNvPr id="1228" name="Google Shape;1228;p36"/>
            <p:cNvSpPr txBox="1"/>
            <p:nvPr/>
          </p:nvSpPr>
          <p:spPr>
            <a:xfrm>
              <a:off x="0" y="-47625"/>
              <a:ext cx="26955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29" name="Google Shape;1229;p36"/>
          <p:cNvSpPr/>
          <p:nvPr/>
        </p:nvSpPr>
        <p:spPr>
          <a:xfrm rot="5400000">
            <a:off x="13143654" y="4221800"/>
            <a:ext cx="9366146" cy="922546"/>
          </a:xfrm>
          <a:custGeom>
            <a:rect b="b" l="l" r="r" t="t"/>
            <a:pathLst>
              <a:path extrusionOk="0" h="242935" w="2466398">
                <a:moveTo>
                  <a:pt x="0" y="0"/>
                </a:moveTo>
                <a:lnTo>
                  <a:pt x="2466398" y="0"/>
                </a:lnTo>
                <a:lnTo>
                  <a:pt x="2466398" y="242935"/>
                </a:lnTo>
                <a:lnTo>
                  <a:pt x="0" y="242935"/>
                </a:lnTo>
                <a:close/>
              </a:path>
            </a:pathLst>
          </a:custGeom>
          <a:solidFill>
            <a:srgbClr val="DC654E"/>
          </a:solidFill>
          <a:ln>
            <a:noFill/>
          </a:ln>
        </p:spPr>
      </p:sp>
      <p:sp>
        <p:nvSpPr>
          <p:cNvPr id="1230" name="Google Shape;1230;p36"/>
          <p:cNvSpPr/>
          <p:nvPr/>
        </p:nvSpPr>
        <p:spPr>
          <a:xfrm>
            <a:off x="0" y="9364605"/>
            <a:ext cx="18291008" cy="922546"/>
          </a:xfrm>
          <a:custGeom>
            <a:rect b="b" l="l" r="r" t="t"/>
            <a:pathLst>
              <a:path extrusionOk="0" h="242935" w="4816592">
                <a:moveTo>
                  <a:pt x="0" y="0"/>
                </a:moveTo>
                <a:lnTo>
                  <a:pt x="4816592" y="0"/>
                </a:lnTo>
                <a:lnTo>
                  <a:pt x="4816592" y="242935"/>
                </a:lnTo>
                <a:lnTo>
                  <a:pt x="0" y="242935"/>
                </a:lnTo>
                <a:close/>
              </a:path>
            </a:pathLst>
          </a:custGeom>
          <a:solidFill>
            <a:srgbClr val="797979"/>
          </a:solidFill>
          <a:ln>
            <a:noFill/>
          </a:ln>
        </p:spPr>
      </p:sp>
      <p:grpSp>
        <p:nvGrpSpPr>
          <p:cNvPr id="1231" name="Google Shape;1231;p36"/>
          <p:cNvGrpSpPr/>
          <p:nvPr/>
        </p:nvGrpSpPr>
        <p:grpSpPr>
          <a:xfrm rot="10800000">
            <a:off x="902837" y="-62"/>
            <a:ext cx="145801" cy="9545494"/>
            <a:chOff x="0" y="-47625"/>
            <a:chExt cx="38400" cy="2514023"/>
          </a:xfrm>
        </p:grpSpPr>
        <p:sp>
          <p:nvSpPr>
            <p:cNvPr id="1232" name="Google Shape;1232;p36"/>
            <p:cNvSpPr/>
            <p:nvPr/>
          </p:nvSpPr>
          <p:spPr>
            <a:xfrm>
              <a:off x="0" y="0"/>
              <a:ext cx="38376" cy="2466398"/>
            </a:xfrm>
            <a:custGeom>
              <a:rect b="b" l="l" r="r" t="t"/>
              <a:pathLst>
                <a:path extrusionOk="0" h="2466398" w="38376">
                  <a:moveTo>
                    <a:pt x="0" y="0"/>
                  </a:moveTo>
                  <a:lnTo>
                    <a:pt x="38376" y="0"/>
                  </a:lnTo>
                  <a:lnTo>
                    <a:pt x="38376" y="2466398"/>
                  </a:lnTo>
                  <a:lnTo>
                    <a:pt x="0" y="2466398"/>
                  </a:lnTo>
                  <a:close/>
                </a:path>
              </a:pathLst>
            </a:custGeom>
            <a:solidFill>
              <a:srgbClr val="272727"/>
            </a:solidFill>
            <a:ln>
              <a:noFill/>
            </a:ln>
          </p:spPr>
        </p:sp>
        <p:sp>
          <p:nvSpPr>
            <p:cNvPr id="1233" name="Google Shape;1233;p36"/>
            <p:cNvSpPr txBox="1"/>
            <p:nvPr/>
          </p:nvSpPr>
          <p:spPr>
            <a:xfrm>
              <a:off x="0" y="-47625"/>
              <a:ext cx="38400" cy="2514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4" name="Google Shape;1234;p36"/>
          <p:cNvGrpSpPr/>
          <p:nvPr/>
        </p:nvGrpSpPr>
        <p:grpSpPr>
          <a:xfrm rot="10800000">
            <a:off x="17239269" y="-226"/>
            <a:ext cx="145801" cy="10468053"/>
            <a:chOff x="0" y="-47625"/>
            <a:chExt cx="38400" cy="2757000"/>
          </a:xfrm>
        </p:grpSpPr>
        <p:sp>
          <p:nvSpPr>
            <p:cNvPr id="1235" name="Google Shape;1235;p36"/>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1236" name="Google Shape;1236;p36"/>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7" name="Google Shape;1237;p36"/>
          <p:cNvGrpSpPr/>
          <p:nvPr/>
        </p:nvGrpSpPr>
        <p:grpSpPr>
          <a:xfrm rot="10800000">
            <a:off x="11182498" y="-13"/>
            <a:ext cx="145801" cy="2025631"/>
            <a:chOff x="0" y="-47625"/>
            <a:chExt cx="38400" cy="533496"/>
          </a:xfrm>
        </p:grpSpPr>
        <p:sp>
          <p:nvSpPr>
            <p:cNvPr id="1238" name="Google Shape;1238;p36"/>
            <p:cNvSpPr/>
            <p:nvPr/>
          </p:nvSpPr>
          <p:spPr>
            <a:xfrm>
              <a:off x="0" y="0"/>
              <a:ext cx="38376" cy="485871"/>
            </a:xfrm>
            <a:custGeom>
              <a:rect b="b" l="l" r="r" t="t"/>
              <a:pathLst>
                <a:path extrusionOk="0" h="485871" w="38376">
                  <a:moveTo>
                    <a:pt x="0" y="0"/>
                  </a:moveTo>
                  <a:lnTo>
                    <a:pt x="38376" y="0"/>
                  </a:lnTo>
                  <a:lnTo>
                    <a:pt x="38376" y="485871"/>
                  </a:lnTo>
                  <a:lnTo>
                    <a:pt x="0" y="485871"/>
                  </a:lnTo>
                  <a:close/>
                </a:path>
              </a:pathLst>
            </a:custGeom>
            <a:solidFill>
              <a:srgbClr val="272727"/>
            </a:solidFill>
            <a:ln>
              <a:noFill/>
            </a:ln>
          </p:spPr>
        </p:sp>
        <p:sp>
          <p:nvSpPr>
            <p:cNvPr id="1239" name="Google Shape;1239;p36"/>
            <p:cNvSpPr txBox="1"/>
            <p:nvPr/>
          </p:nvSpPr>
          <p:spPr>
            <a:xfrm>
              <a:off x="0" y="-47625"/>
              <a:ext cx="384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0" name="Google Shape;1240;p36"/>
          <p:cNvGrpSpPr/>
          <p:nvPr/>
        </p:nvGrpSpPr>
        <p:grpSpPr>
          <a:xfrm rot="5400000">
            <a:off x="14311102" y="-2100233"/>
            <a:ext cx="145801" cy="6112250"/>
            <a:chOff x="0" y="-47625"/>
            <a:chExt cx="38400" cy="1609800"/>
          </a:xfrm>
        </p:grpSpPr>
        <p:sp>
          <p:nvSpPr>
            <p:cNvPr id="1241" name="Google Shape;1241;p36"/>
            <p:cNvSpPr/>
            <p:nvPr/>
          </p:nvSpPr>
          <p:spPr>
            <a:xfrm>
              <a:off x="0" y="0"/>
              <a:ext cx="38376" cy="1562074"/>
            </a:xfrm>
            <a:custGeom>
              <a:rect b="b" l="l" r="r" t="t"/>
              <a:pathLst>
                <a:path extrusionOk="0" h="1562074" w="38376">
                  <a:moveTo>
                    <a:pt x="0" y="0"/>
                  </a:moveTo>
                  <a:lnTo>
                    <a:pt x="38376" y="0"/>
                  </a:lnTo>
                  <a:lnTo>
                    <a:pt x="38376" y="1562074"/>
                  </a:lnTo>
                  <a:lnTo>
                    <a:pt x="0" y="1562074"/>
                  </a:lnTo>
                  <a:close/>
                </a:path>
              </a:pathLst>
            </a:custGeom>
            <a:solidFill>
              <a:srgbClr val="272727"/>
            </a:solidFill>
            <a:ln>
              <a:noFill/>
            </a:ln>
          </p:spPr>
        </p:sp>
        <p:sp>
          <p:nvSpPr>
            <p:cNvPr id="1242" name="Google Shape;1242;p36"/>
            <p:cNvSpPr txBox="1"/>
            <p:nvPr/>
          </p:nvSpPr>
          <p:spPr>
            <a:xfrm>
              <a:off x="0" y="-47625"/>
              <a:ext cx="38400" cy="1609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3" name="Google Shape;1243;p36"/>
          <p:cNvGrpSpPr/>
          <p:nvPr/>
        </p:nvGrpSpPr>
        <p:grpSpPr>
          <a:xfrm rot="5400000">
            <a:off x="5658862" y="-3932526"/>
            <a:ext cx="145801" cy="11554726"/>
            <a:chOff x="0" y="-47625"/>
            <a:chExt cx="38400" cy="3043200"/>
          </a:xfrm>
        </p:grpSpPr>
        <p:sp>
          <p:nvSpPr>
            <p:cNvPr id="1244" name="Google Shape;1244;p36"/>
            <p:cNvSpPr/>
            <p:nvPr/>
          </p:nvSpPr>
          <p:spPr>
            <a:xfrm>
              <a:off x="0" y="0"/>
              <a:ext cx="38376" cy="2995517"/>
            </a:xfrm>
            <a:custGeom>
              <a:rect b="b" l="l" r="r" t="t"/>
              <a:pathLst>
                <a:path extrusionOk="0" h="2995517" w="38376">
                  <a:moveTo>
                    <a:pt x="0" y="0"/>
                  </a:moveTo>
                  <a:lnTo>
                    <a:pt x="38376" y="0"/>
                  </a:lnTo>
                  <a:lnTo>
                    <a:pt x="38376" y="2995517"/>
                  </a:lnTo>
                  <a:lnTo>
                    <a:pt x="0" y="2995517"/>
                  </a:lnTo>
                  <a:close/>
                </a:path>
              </a:pathLst>
            </a:custGeom>
            <a:solidFill>
              <a:srgbClr val="272727"/>
            </a:solidFill>
            <a:ln>
              <a:noFill/>
            </a:ln>
          </p:spPr>
        </p:sp>
        <p:sp>
          <p:nvSpPr>
            <p:cNvPr id="1245" name="Google Shape;1245;p36"/>
            <p:cNvSpPr txBox="1"/>
            <p:nvPr/>
          </p:nvSpPr>
          <p:spPr>
            <a:xfrm>
              <a:off x="0" y="-47625"/>
              <a:ext cx="38400" cy="3043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6" name="Google Shape;1246;p36"/>
          <p:cNvGrpSpPr/>
          <p:nvPr/>
        </p:nvGrpSpPr>
        <p:grpSpPr>
          <a:xfrm rot="5400000">
            <a:off x="505531" y="6567448"/>
            <a:ext cx="145801" cy="1247490"/>
            <a:chOff x="0" y="-47625"/>
            <a:chExt cx="38400" cy="328555"/>
          </a:xfrm>
        </p:grpSpPr>
        <p:sp>
          <p:nvSpPr>
            <p:cNvPr id="1247" name="Google Shape;1247;p36"/>
            <p:cNvSpPr/>
            <p:nvPr/>
          </p:nvSpPr>
          <p:spPr>
            <a:xfrm>
              <a:off x="0" y="0"/>
              <a:ext cx="38376" cy="280930"/>
            </a:xfrm>
            <a:custGeom>
              <a:rect b="b" l="l" r="r" t="t"/>
              <a:pathLst>
                <a:path extrusionOk="0" h="280930" w="38376">
                  <a:moveTo>
                    <a:pt x="0" y="0"/>
                  </a:moveTo>
                  <a:lnTo>
                    <a:pt x="38376" y="0"/>
                  </a:lnTo>
                  <a:lnTo>
                    <a:pt x="38376" y="280930"/>
                  </a:lnTo>
                  <a:lnTo>
                    <a:pt x="0" y="280930"/>
                  </a:lnTo>
                  <a:close/>
                </a:path>
              </a:pathLst>
            </a:custGeom>
            <a:solidFill>
              <a:srgbClr val="272727"/>
            </a:solidFill>
            <a:ln>
              <a:noFill/>
            </a:ln>
          </p:spPr>
        </p:sp>
        <p:sp>
          <p:nvSpPr>
            <p:cNvPr id="1248" name="Google Shape;1248;p36"/>
            <p:cNvSpPr txBox="1"/>
            <p:nvPr/>
          </p:nvSpPr>
          <p:spPr>
            <a:xfrm>
              <a:off x="0" y="-47625"/>
              <a:ext cx="38400" cy="328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49" name="Google Shape;1249;p36"/>
          <p:cNvSpPr txBox="1"/>
          <p:nvPr/>
        </p:nvSpPr>
        <p:spPr>
          <a:xfrm>
            <a:off x="1170849" y="7378300"/>
            <a:ext cx="10925400" cy="1920900"/>
          </a:xfrm>
          <a:prstGeom prst="rect">
            <a:avLst/>
          </a:prstGeom>
          <a:noFill/>
          <a:ln>
            <a:noFill/>
          </a:ln>
        </p:spPr>
        <p:txBody>
          <a:bodyPr anchorCtr="0" anchor="t" bIns="0" lIns="0" spcFirstLastPara="1" rIns="0" wrap="square" tIns="0">
            <a:spAutoFit/>
          </a:bodyPr>
          <a:lstStyle/>
          <a:p>
            <a:pPr indent="0" lvl="0" marL="0" marR="0" rtl="0" algn="l">
              <a:lnSpc>
                <a:spcPct val="108004"/>
              </a:lnSpc>
              <a:spcBef>
                <a:spcPts val="0"/>
              </a:spcBef>
              <a:spcAft>
                <a:spcPts val="0"/>
              </a:spcAft>
              <a:buNone/>
            </a:pPr>
            <a:r>
              <a:rPr lang="en-US" sz="6000">
                <a:solidFill>
                  <a:srgbClr val="272727"/>
                </a:solidFill>
                <a:latin typeface="Marcellus"/>
                <a:ea typeface="Marcellus"/>
                <a:cs typeface="Marcellus"/>
                <a:sym typeface="Marcellus"/>
              </a:rPr>
              <a:t>Growth Mindset, Risk Taking, </a:t>
            </a:r>
            <a:br>
              <a:rPr lang="en-US" sz="6000">
                <a:solidFill>
                  <a:srgbClr val="272727"/>
                </a:solidFill>
                <a:latin typeface="Marcellus"/>
                <a:ea typeface="Marcellus"/>
                <a:cs typeface="Marcellus"/>
                <a:sym typeface="Marcellus"/>
              </a:rPr>
            </a:br>
            <a:r>
              <a:rPr lang="en-US" sz="6000">
                <a:solidFill>
                  <a:srgbClr val="272727"/>
                </a:solidFill>
                <a:latin typeface="Marcellus"/>
                <a:ea typeface="Marcellus"/>
                <a:cs typeface="Marcellus"/>
                <a:sym typeface="Marcellus"/>
              </a:rPr>
              <a:t>Creativity and Innovation </a:t>
            </a:r>
            <a:endParaRPr sz="6000"/>
          </a:p>
        </p:txBody>
      </p:sp>
      <p:sp>
        <p:nvSpPr>
          <p:cNvPr id="1250" name="Google Shape;1250;p36"/>
          <p:cNvSpPr txBox="1"/>
          <p:nvPr/>
        </p:nvSpPr>
        <p:spPr>
          <a:xfrm>
            <a:off x="1487115" y="337178"/>
            <a:ext cx="9298500" cy="11082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US" sz="3000">
                <a:solidFill>
                  <a:srgbClr val="272727"/>
                </a:solidFill>
                <a:latin typeface="Fira Sans"/>
                <a:ea typeface="Fira Sans"/>
                <a:cs typeface="Fira Sans"/>
                <a:sym typeface="Fira Sans"/>
              </a:rPr>
              <a:t>Researchers believe that successful entrepreneurs are innovators, profit-seekers, and risk-takers.</a:t>
            </a:r>
            <a:endParaRPr sz="3000"/>
          </a:p>
        </p:txBody>
      </p:sp>
      <p:grpSp>
        <p:nvGrpSpPr>
          <p:cNvPr id="1251" name="Google Shape;1251;p36"/>
          <p:cNvGrpSpPr/>
          <p:nvPr/>
        </p:nvGrpSpPr>
        <p:grpSpPr>
          <a:xfrm rot="5400000">
            <a:off x="9161452" y="151682"/>
            <a:ext cx="145801" cy="18571648"/>
            <a:chOff x="0" y="-47625"/>
            <a:chExt cx="38400" cy="4891266"/>
          </a:xfrm>
        </p:grpSpPr>
        <p:sp>
          <p:nvSpPr>
            <p:cNvPr id="1252" name="Google Shape;1252;p3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53" name="Google Shape;1253;p3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1257" name="Shape 1257"/>
        <p:cNvGrpSpPr/>
        <p:nvPr/>
      </p:nvGrpSpPr>
      <p:grpSpPr>
        <a:xfrm>
          <a:off x="0" y="0"/>
          <a:ext cx="0" cy="0"/>
          <a:chOff x="0" y="0"/>
          <a:chExt cx="0" cy="0"/>
        </a:xfrm>
      </p:grpSpPr>
      <p:sp>
        <p:nvSpPr>
          <p:cNvPr id="1258" name="Google Shape;1258;p37"/>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1259" name="Google Shape;1259;p37"/>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1260" name="Google Shape;1260;p37"/>
          <p:cNvGrpSpPr/>
          <p:nvPr/>
        </p:nvGrpSpPr>
        <p:grpSpPr>
          <a:xfrm>
            <a:off x="1028700" y="1050372"/>
            <a:ext cx="16230707" cy="8005483"/>
            <a:chOff x="0" y="-47625"/>
            <a:chExt cx="4274726" cy="2108426"/>
          </a:xfrm>
        </p:grpSpPr>
        <p:sp>
          <p:nvSpPr>
            <p:cNvPr id="1261" name="Google Shape;1261;p37"/>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1262" name="Google Shape;1262;p37"/>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63" name="Google Shape;1263;p37"/>
          <p:cNvGrpSpPr/>
          <p:nvPr/>
        </p:nvGrpSpPr>
        <p:grpSpPr>
          <a:xfrm>
            <a:off x="-51349" y="-474718"/>
            <a:ext cx="1080055" cy="1633426"/>
            <a:chOff x="0" y="-47625"/>
            <a:chExt cx="284457" cy="430200"/>
          </a:xfrm>
        </p:grpSpPr>
        <p:sp>
          <p:nvSpPr>
            <p:cNvPr id="1264" name="Google Shape;1264;p37"/>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1265" name="Google Shape;1265;p37"/>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66" name="Google Shape;1266;p37"/>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1267" name="Google Shape;1267;p37"/>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1268" name="Google Shape;1268;p37"/>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1269" name="Google Shape;1269;p37"/>
          <p:cNvGrpSpPr/>
          <p:nvPr/>
        </p:nvGrpSpPr>
        <p:grpSpPr>
          <a:xfrm rot="5400000">
            <a:off x="9161452" y="-8127432"/>
            <a:ext cx="145801" cy="18571648"/>
            <a:chOff x="0" y="-47625"/>
            <a:chExt cx="38400" cy="4891266"/>
          </a:xfrm>
        </p:grpSpPr>
        <p:sp>
          <p:nvSpPr>
            <p:cNvPr id="1270" name="Google Shape;1270;p3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71" name="Google Shape;1271;p3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2" name="Google Shape;1272;p37"/>
          <p:cNvGrpSpPr/>
          <p:nvPr/>
        </p:nvGrpSpPr>
        <p:grpSpPr>
          <a:xfrm rot="5400000">
            <a:off x="9161452" y="-157122"/>
            <a:ext cx="145801" cy="18571648"/>
            <a:chOff x="0" y="-47625"/>
            <a:chExt cx="38400" cy="4891266"/>
          </a:xfrm>
        </p:grpSpPr>
        <p:sp>
          <p:nvSpPr>
            <p:cNvPr id="1273" name="Google Shape;1273;p3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74" name="Google Shape;1274;p3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5" name="Google Shape;1275;p37"/>
          <p:cNvGrpSpPr/>
          <p:nvPr/>
        </p:nvGrpSpPr>
        <p:grpSpPr>
          <a:xfrm rot="10800000">
            <a:off x="12569681" y="-374"/>
            <a:ext cx="145801" cy="1339546"/>
            <a:chOff x="0" y="-47625"/>
            <a:chExt cx="38400" cy="352800"/>
          </a:xfrm>
        </p:grpSpPr>
        <p:sp>
          <p:nvSpPr>
            <p:cNvPr id="1276" name="Google Shape;1276;p3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277" name="Google Shape;1277;p3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8" name="Google Shape;1278;p37"/>
          <p:cNvGrpSpPr/>
          <p:nvPr/>
        </p:nvGrpSpPr>
        <p:grpSpPr>
          <a:xfrm rot="10800000">
            <a:off x="3223140" y="9128281"/>
            <a:ext cx="145801" cy="1339546"/>
            <a:chOff x="0" y="-47625"/>
            <a:chExt cx="38400" cy="352800"/>
          </a:xfrm>
        </p:grpSpPr>
        <p:sp>
          <p:nvSpPr>
            <p:cNvPr id="1279" name="Google Shape;1279;p3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280" name="Google Shape;1280;p3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1" name="Google Shape;1281;p37"/>
          <p:cNvGrpSpPr/>
          <p:nvPr/>
        </p:nvGrpSpPr>
        <p:grpSpPr>
          <a:xfrm rot="10800000">
            <a:off x="14918966" y="9128281"/>
            <a:ext cx="145801" cy="1339546"/>
            <a:chOff x="0" y="-47625"/>
            <a:chExt cx="38400" cy="352800"/>
          </a:xfrm>
        </p:grpSpPr>
        <p:sp>
          <p:nvSpPr>
            <p:cNvPr id="1282" name="Google Shape;1282;p3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283" name="Google Shape;1283;p3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4" name="Google Shape;1284;p37"/>
          <p:cNvGrpSpPr/>
          <p:nvPr/>
        </p:nvGrpSpPr>
        <p:grpSpPr>
          <a:xfrm rot="10800000">
            <a:off x="882899" y="-67"/>
            <a:ext cx="145801" cy="10514968"/>
            <a:chOff x="0" y="-47625"/>
            <a:chExt cx="38400" cy="2769356"/>
          </a:xfrm>
        </p:grpSpPr>
        <p:sp>
          <p:nvSpPr>
            <p:cNvPr id="1285" name="Google Shape;1285;p3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286" name="Google Shape;1286;p3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7" name="Google Shape;1287;p37"/>
          <p:cNvGrpSpPr/>
          <p:nvPr/>
        </p:nvGrpSpPr>
        <p:grpSpPr>
          <a:xfrm rot="10800000">
            <a:off x="17259207" y="-67"/>
            <a:ext cx="145801" cy="10514968"/>
            <a:chOff x="0" y="-47625"/>
            <a:chExt cx="38400" cy="2769356"/>
          </a:xfrm>
        </p:grpSpPr>
        <p:sp>
          <p:nvSpPr>
            <p:cNvPr id="1288" name="Google Shape;1288;p3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289" name="Google Shape;1289;p3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90" name="Google Shape;1290;p37"/>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291" name="Google Shape;1291;p37"/>
          <p:cNvSpPr txBox="1"/>
          <p:nvPr/>
        </p:nvSpPr>
        <p:spPr>
          <a:xfrm>
            <a:off x="1140845" y="1415375"/>
            <a:ext cx="15629400" cy="2924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5000">
                <a:solidFill>
                  <a:srgbClr val="272727"/>
                </a:solidFill>
                <a:latin typeface="Fira Sans"/>
                <a:ea typeface="Fira Sans"/>
                <a:cs typeface="Fira Sans"/>
                <a:sym typeface="Fira Sans"/>
              </a:rPr>
              <a:t>A </a:t>
            </a:r>
            <a:r>
              <a:rPr b="1" lang="en-US" sz="5000">
                <a:solidFill>
                  <a:srgbClr val="272727"/>
                </a:solidFill>
                <a:latin typeface="Fira Sans"/>
                <a:ea typeface="Fira Sans"/>
                <a:cs typeface="Fira Sans"/>
                <a:sym typeface="Fira Sans"/>
              </a:rPr>
              <a:t>growth mindset </a:t>
            </a:r>
            <a:r>
              <a:rPr lang="en-US" sz="5000">
                <a:solidFill>
                  <a:srgbClr val="272727"/>
                </a:solidFill>
                <a:latin typeface="Fira Sans"/>
                <a:ea typeface="Fira Sans"/>
                <a:cs typeface="Fira Sans"/>
                <a:sym typeface="Fira Sans"/>
              </a:rPr>
              <a:t>is essential for the development of these abilities while </a:t>
            </a:r>
            <a:r>
              <a:rPr b="1" lang="en-US" sz="5000">
                <a:solidFill>
                  <a:srgbClr val="272727"/>
                </a:solidFill>
                <a:latin typeface="Fira Sans"/>
                <a:ea typeface="Fira Sans"/>
                <a:cs typeface="Fira Sans"/>
                <a:sym typeface="Fira Sans"/>
              </a:rPr>
              <a:t>innate abilities or talents </a:t>
            </a:r>
            <a:r>
              <a:rPr lang="en-US" sz="5000">
                <a:solidFill>
                  <a:srgbClr val="272727"/>
                </a:solidFill>
                <a:latin typeface="Fira Sans"/>
                <a:ea typeface="Fira Sans"/>
                <a:cs typeface="Fira Sans"/>
                <a:sym typeface="Fira Sans"/>
              </a:rPr>
              <a:t>are necessary but not sufficient cause for achievement.</a:t>
            </a:r>
            <a:endParaRPr b="1" sz="5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295" name="Shape 1295"/>
        <p:cNvGrpSpPr/>
        <p:nvPr/>
      </p:nvGrpSpPr>
      <p:grpSpPr>
        <a:xfrm>
          <a:off x="0" y="0"/>
          <a:ext cx="0" cy="0"/>
          <a:chOff x="0" y="0"/>
          <a:chExt cx="0" cy="0"/>
        </a:xfrm>
      </p:grpSpPr>
      <p:grpSp>
        <p:nvGrpSpPr>
          <p:cNvPr id="1296" name="Google Shape;1296;p38"/>
          <p:cNvGrpSpPr/>
          <p:nvPr/>
        </p:nvGrpSpPr>
        <p:grpSpPr>
          <a:xfrm rot="5400000">
            <a:off x="8327777" y="-8327897"/>
            <a:ext cx="1813151" cy="18468946"/>
            <a:chOff x="0" y="-47625"/>
            <a:chExt cx="678600" cy="4864217"/>
          </a:xfrm>
        </p:grpSpPr>
        <p:sp>
          <p:nvSpPr>
            <p:cNvPr id="1297" name="Google Shape;1297;p38"/>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298" name="Google Shape;1298;p38"/>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99" name="Google Shape;1299;p38"/>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Entrepreneurial Mindset</a:t>
            </a:r>
            <a:endParaRPr b="1" sz="6500"/>
          </a:p>
        </p:txBody>
      </p:sp>
      <p:grpSp>
        <p:nvGrpSpPr>
          <p:cNvPr id="1300" name="Google Shape;1300;p38"/>
          <p:cNvGrpSpPr/>
          <p:nvPr/>
        </p:nvGrpSpPr>
        <p:grpSpPr>
          <a:xfrm rot="5400000">
            <a:off x="6496360" y="-6584574"/>
            <a:ext cx="596873" cy="13590244"/>
            <a:chOff x="0" y="-47625"/>
            <a:chExt cx="157200" cy="3579300"/>
          </a:xfrm>
        </p:grpSpPr>
        <p:sp>
          <p:nvSpPr>
            <p:cNvPr id="1301" name="Google Shape;1301;p38"/>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302" name="Google Shape;1302;p38"/>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3" name="Google Shape;1303;p38"/>
          <p:cNvGrpSpPr/>
          <p:nvPr/>
        </p:nvGrpSpPr>
        <p:grpSpPr>
          <a:xfrm rot="5400000">
            <a:off x="15524900" y="-2434942"/>
            <a:ext cx="596873" cy="5290980"/>
            <a:chOff x="0" y="-47625"/>
            <a:chExt cx="157200" cy="1393500"/>
          </a:xfrm>
        </p:grpSpPr>
        <p:sp>
          <p:nvSpPr>
            <p:cNvPr id="1304" name="Google Shape;1304;p38"/>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305" name="Google Shape;1305;p38"/>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6" name="Google Shape;1306;p38"/>
          <p:cNvGrpSpPr/>
          <p:nvPr/>
        </p:nvGrpSpPr>
        <p:grpSpPr>
          <a:xfrm rot="5400000">
            <a:off x="8945600" y="814665"/>
            <a:ext cx="577508" cy="18468946"/>
            <a:chOff x="0" y="-47625"/>
            <a:chExt cx="152100" cy="4864217"/>
          </a:xfrm>
        </p:grpSpPr>
        <p:sp>
          <p:nvSpPr>
            <p:cNvPr id="1307" name="Google Shape;1307;p38"/>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308" name="Google Shape;1308;p38"/>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09" name="Google Shape;1309;p38"/>
          <p:cNvPicPr preferRelativeResize="0"/>
          <p:nvPr/>
        </p:nvPicPr>
        <p:blipFill rotWithShape="1">
          <a:blip r:embed="rId3">
            <a:alphaModFix/>
          </a:blip>
          <a:srcRect b="47431" l="0" r="0" t="30550"/>
          <a:stretch/>
        </p:blipFill>
        <p:spPr>
          <a:xfrm>
            <a:off x="-19938" y="7298399"/>
            <a:ext cx="18307940" cy="2690585"/>
          </a:xfrm>
          <a:prstGeom prst="rect">
            <a:avLst/>
          </a:prstGeom>
          <a:noFill/>
          <a:ln>
            <a:noFill/>
          </a:ln>
        </p:spPr>
      </p:pic>
      <p:grpSp>
        <p:nvGrpSpPr>
          <p:cNvPr id="1310" name="Google Shape;1310;p38"/>
          <p:cNvGrpSpPr/>
          <p:nvPr/>
        </p:nvGrpSpPr>
        <p:grpSpPr>
          <a:xfrm rot="5400000">
            <a:off x="9161452" y="517629"/>
            <a:ext cx="145801" cy="18571648"/>
            <a:chOff x="0" y="-47625"/>
            <a:chExt cx="38400" cy="4891266"/>
          </a:xfrm>
        </p:grpSpPr>
        <p:sp>
          <p:nvSpPr>
            <p:cNvPr id="1311" name="Google Shape;1311;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12" name="Google Shape;1312;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3" name="Google Shape;1313;p38"/>
          <p:cNvGrpSpPr/>
          <p:nvPr/>
        </p:nvGrpSpPr>
        <p:grpSpPr>
          <a:xfrm rot="5400000">
            <a:off x="1389404" y="8486595"/>
            <a:ext cx="505747" cy="3285078"/>
            <a:chOff x="0" y="-47625"/>
            <a:chExt cx="133200" cy="865200"/>
          </a:xfrm>
        </p:grpSpPr>
        <p:sp>
          <p:nvSpPr>
            <p:cNvPr id="1314" name="Google Shape;1314;p38"/>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315" name="Google Shape;1315;p38"/>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6" name="Google Shape;1316;p38"/>
          <p:cNvGrpSpPr/>
          <p:nvPr/>
        </p:nvGrpSpPr>
        <p:grpSpPr>
          <a:xfrm rot="5400000">
            <a:off x="9161452" y="-8776934"/>
            <a:ext cx="145801" cy="18571648"/>
            <a:chOff x="0" y="-47625"/>
            <a:chExt cx="38400" cy="4891266"/>
          </a:xfrm>
        </p:grpSpPr>
        <p:sp>
          <p:nvSpPr>
            <p:cNvPr id="1317" name="Google Shape;1317;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18" name="Google Shape;1318;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9" name="Google Shape;1319;p38"/>
          <p:cNvGrpSpPr/>
          <p:nvPr/>
        </p:nvGrpSpPr>
        <p:grpSpPr>
          <a:xfrm rot="5400000">
            <a:off x="9161452" y="-7544153"/>
            <a:ext cx="145801" cy="18571648"/>
            <a:chOff x="0" y="-47625"/>
            <a:chExt cx="38400" cy="4891266"/>
          </a:xfrm>
        </p:grpSpPr>
        <p:sp>
          <p:nvSpPr>
            <p:cNvPr id="1320" name="Google Shape;1320;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21" name="Google Shape;1321;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2" name="Google Shape;1322;p38"/>
          <p:cNvGrpSpPr/>
          <p:nvPr/>
        </p:nvGrpSpPr>
        <p:grpSpPr>
          <a:xfrm rot="5400000">
            <a:off x="9161452" y="-2012550"/>
            <a:ext cx="145801" cy="18571648"/>
            <a:chOff x="0" y="-47625"/>
            <a:chExt cx="38400" cy="4891266"/>
          </a:xfrm>
        </p:grpSpPr>
        <p:sp>
          <p:nvSpPr>
            <p:cNvPr id="1323" name="Google Shape;1323;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24" name="Google Shape;1324;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25" name="Google Shape;1325;p38"/>
          <p:cNvSpPr txBox="1"/>
          <p:nvPr/>
        </p:nvSpPr>
        <p:spPr>
          <a:xfrm>
            <a:off x="1074099" y="1905275"/>
            <a:ext cx="16339200" cy="52092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600">
                <a:solidFill>
                  <a:srgbClr val="DC654E"/>
                </a:solidFill>
                <a:latin typeface="Marcellus"/>
                <a:ea typeface="Marcellus"/>
                <a:cs typeface="Marcellus"/>
                <a:sym typeface="Marcellus"/>
              </a:rPr>
              <a:t>There were previous attempts to describe, explain and predict recurrent behavior that set people apart from one another originated in the discipline of personality psychology. Familiar names in this field are </a:t>
            </a:r>
            <a:r>
              <a:rPr b="1" lang="en-US" sz="3600">
                <a:solidFill>
                  <a:srgbClr val="DC654E"/>
                </a:solidFill>
                <a:latin typeface="Marcellus"/>
                <a:ea typeface="Marcellus"/>
                <a:cs typeface="Marcellus"/>
                <a:sym typeface="Marcellus"/>
              </a:rPr>
              <a:t>Jung </a:t>
            </a:r>
            <a:r>
              <a:rPr lang="en-US" sz="3600">
                <a:solidFill>
                  <a:srgbClr val="DC654E"/>
                </a:solidFill>
                <a:latin typeface="Marcellus"/>
                <a:ea typeface="Marcellus"/>
                <a:cs typeface="Marcellus"/>
                <a:sym typeface="Marcellus"/>
              </a:rPr>
              <a:t>and </a:t>
            </a:r>
            <a:r>
              <a:rPr b="1" lang="en-US" sz="3600">
                <a:solidFill>
                  <a:srgbClr val="DC654E"/>
                </a:solidFill>
                <a:latin typeface="Marcellus"/>
                <a:ea typeface="Marcellus"/>
                <a:cs typeface="Marcellus"/>
                <a:sym typeface="Marcellus"/>
              </a:rPr>
              <a:t>Freud</a:t>
            </a:r>
            <a:r>
              <a:rPr lang="en-US" sz="3600">
                <a:solidFill>
                  <a:srgbClr val="DC654E"/>
                </a:solidFill>
                <a:latin typeface="Marcellus"/>
                <a:ea typeface="Marcellus"/>
                <a:cs typeface="Marcellus"/>
                <a:sym typeface="Marcellus"/>
              </a:rPr>
              <a:t>. It was </a:t>
            </a:r>
            <a:r>
              <a:rPr b="1" lang="en-US" sz="3600">
                <a:solidFill>
                  <a:srgbClr val="DC654E"/>
                </a:solidFill>
                <a:latin typeface="Marcellus"/>
                <a:ea typeface="Marcellus"/>
                <a:cs typeface="Marcellus"/>
                <a:sym typeface="Marcellus"/>
              </a:rPr>
              <a:t>Allport</a:t>
            </a:r>
            <a:r>
              <a:rPr lang="en-US" sz="3600">
                <a:solidFill>
                  <a:srgbClr val="DC654E"/>
                </a:solidFill>
                <a:latin typeface="Marcellus"/>
                <a:ea typeface="Marcellus"/>
                <a:cs typeface="Marcellus"/>
                <a:sym typeface="Marcellus"/>
              </a:rPr>
              <a:t> who made a significant contribution to the field with his conceptualization of personality traits in the late 1930s. Allport's 4500 personality traits gradually reduced to five by researchers Costa and Macrae in the late 1970s and early 1980s. </a:t>
            </a:r>
            <a:endParaRPr sz="3600"/>
          </a:p>
        </p:txBody>
      </p:sp>
      <p:grpSp>
        <p:nvGrpSpPr>
          <p:cNvPr id="1326" name="Google Shape;1326;p38"/>
          <p:cNvGrpSpPr/>
          <p:nvPr/>
        </p:nvGrpSpPr>
        <p:grpSpPr>
          <a:xfrm rot="10800000">
            <a:off x="13105177" y="-2"/>
            <a:ext cx="145801" cy="689673"/>
            <a:chOff x="0" y="-47625"/>
            <a:chExt cx="38400" cy="181641"/>
          </a:xfrm>
        </p:grpSpPr>
        <p:sp>
          <p:nvSpPr>
            <p:cNvPr id="1327" name="Google Shape;1327;p3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28" name="Google Shape;1328;p3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9" name="Google Shape;1329;p38"/>
          <p:cNvGrpSpPr/>
          <p:nvPr/>
        </p:nvGrpSpPr>
        <p:grpSpPr>
          <a:xfrm rot="10800000">
            <a:off x="3031043" y="9828545"/>
            <a:ext cx="145801" cy="689673"/>
            <a:chOff x="0" y="-47625"/>
            <a:chExt cx="38400" cy="181641"/>
          </a:xfrm>
        </p:grpSpPr>
        <p:sp>
          <p:nvSpPr>
            <p:cNvPr id="1330" name="Google Shape;1330;p3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31" name="Google Shape;1331;p3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335" name="Shape 1335"/>
        <p:cNvGrpSpPr/>
        <p:nvPr/>
      </p:nvGrpSpPr>
      <p:grpSpPr>
        <a:xfrm>
          <a:off x="0" y="0"/>
          <a:ext cx="0" cy="0"/>
          <a:chOff x="0" y="0"/>
          <a:chExt cx="0" cy="0"/>
        </a:xfrm>
      </p:grpSpPr>
      <p:grpSp>
        <p:nvGrpSpPr>
          <p:cNvPr id="1336" name="Google Shape;1336;p39"/>
          <p:cNvGrpSpPr/>
          <p:nvPr/>
        </p:nvGrpSpPr>
        <p:grpSpPr>
          <a:xfrm rot="5400000">
            <a:off x="8327777" y="-8327897"/>
            <a:ext cx="1813151" cy="18468946"/>
            <a:chOff x="0" y="-47625"/>
            <a:chExt cx="678600" cy="4864217"/>
          </a:xfrm>
        </p:grpSpPr>
        <p:sp>
          <p:nvSpPr>
            <p:cNvPr id="1337" name="Google Shape;1337;p39"/>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338" name="Google Shape;1338;p39"/>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39" name="Google Shape;1339;p39"/>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Entrepreneurial Mindset</a:t>
            </a:r>
            <a:endParaRPr b="1" sz="6500"/>
          </a:p>
        </p:txBody>
      </p:sp>
      <p:grpSp>
        <p:nvGrpSpPr>
          <p:cNvPr id="1340" name="Google Shape;1340;p39"/>
          <p:cNvGrpSpPr/>
          <p:nvPr/>
        </p:nvGrpSpPr>
        <p:grpSpPr>
          <a:xfrm rot="5400000">
            <a:off x="6496360" y="-6584574"/>
            <a:ext cx="596873" cy="13590244"/>
            <a:chOff x="0" y="-47625"/>
            <a:chExt cx="157200" cy="3579300"/>
          </a:xfrm>
        </p:grpSpPr>
        <p:sp>
          <p:nvSpPr>
            <p:cNvPr id="1341" name="Google Shape;1341;p39"/>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342" name="Google Shape;1342;p39"/>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3" name="Google Shape;1343;p39"/>
          <p:cNvGrpSpPr/>
          <p:nvPr/>
        </p:nvGrpSpPr>
        <p:grpSpPr>
          <a:xfrm rot="5400000">
            <a:off x="15524900" y="-2434942"/>
            <a:ext cx="596873" cy="5290980"/>
            <a:chOff x="0" y="-47625"/>
            <a:chExt cx="157200" cy="1393500"/>
          </a:xfrm>
        </p:grpSpPr>
        <p:sp>
          <p:nvSpPr>
            <p:cNvPr id="1344" name="Google Shape;1344;p39"/>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345" name="Google Shape;1345;p39"/>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6" name="Google Shape;1346;p39"/>
          <p:cNvGrpSpPr/>
          <p:nvPr/>
        </p:nvGrpSpPr>
        <p:grpSpPr>
          <a:xfrm rot="5400000">
            <a:off x="8945600" y="814665"/>
            <a:ext cx="577508" cy="18468946"/>
            <a:chOff x="0" y="-47625"/>
            <a:chExt cx="152100" cy="4864217"/>
          </a:xfrm>
        </p:grpSpPr>
        <p:sp>
          <p:nvSpPr>
            <p:cNvPr id="1347" name="Google Shape;1347;p39"/>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348" name="Google Shape;1348;p39"/>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49" name="Google Shape;1349;p39"/>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350" name="Google Shape;1350;p39"/>
          <p:cNvGrpSpPr/>
          <p:nvPr/>
        </p:nvGrpSpPr>
        <p:grpSpPr>
          <a:xfrm rot="5400000">
            <a:off x="9161452" y="517629"/>
            <a:ext cx="145801" cy="18571648"/>
            <a:chOff x="0" y="-47625"/>
            <a:chExt cx="38400" cy="4891266"/>
          </a:xfrm>
        </p:grpSpPr>
        <p:sp>
          <p:nvSpPr>
            <p:cNvPr id="1351" name="Google Shape;1351;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52" name="Google Shape;1352;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3" name="Google Shape;1353;p39"/>
          <p:cNvGrpSpPr/>
          <p:nvPr/>
        </p:nvGrpSpPr>
        <p:grpSpPr>
          <a:xfrm rot="5400000">
            <a:off x="1389404" y="8486595"/>
            <a:ext cx="505747" cy="3285078"/>
            <a:chOff x="0" y="-47625"/>
            <a:chExt cx="133200" cy="865200"/>
          </a:xfrm>
        </p:grpSpPr>
        <p:sp>
          <p:nvSpPr>
            <p:cNvPr id="1354" name="Google Shape;1354;p39"/>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355" name="Google Shape;1355;p39"/>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6" name="Google Shape;1356;p39"/>
          <p:cNvGrpSpPr/>
          <p:nvPr/>
        </p:nvGrpSpPr>
        <p:grpSpPr>
          <a:xfrm rot="5400000">
            <a:off x="9161452" y="-8776934"/>
            <a:ext cx="145801" cy="18571648"/>
            <a:chOff x="0" y="-47625"/>
            <a:chExt cx="38400" cy="4891266"/>
          </a:xfrm>
        </p:grpSpPr>
        <p:sp>
          <p:nvSpPr>
            <p:cNvPr id="1357" name="Google Shape;1357;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58" name="Google Shape;1358;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9" name="Google Shape;1359;p39"/>
          <p:cNvGrpSpPr/>
          <p:nvPr/>
        </p:nvGrpSpPr>
        <p:grpSpPr>
          <a:xfrm rot="5400000">
            <a:off x="9161452" y="-7544153"/>
            <a:ext cx="145801" cy="18571648"/>
            <a:chOff x="0" y="-47625"/>
            <a:chExt cx="38400" cy="4891266"/>
          </a:xfrm>
        </p:grpSpPr>
        <p:sp>
          <p:nvSpPr>
            <p:cNvPr id="1360" name="Google Shape;1360;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61" name="Google Shape;1361;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2" name="Google Shape;1362;p39"/>
          <p:cNvGrpSpPr/>
          <p:nvPr/>
        </p:nvGrpSpPr>
        <p:grpSpPr>
          <a:xfrm rot="5400000">
            <a:off x="9161452" y="-2164950"/>
            <a:ext cx="145801" cy="18571648"/>
            <a:chOff x="0" y="-47625"/>
            <a:chExt cx="38400" cy="4891266"/>
          </a:xfrm>
        </p:grpSpPr>
        <p:sp>
          <p:nvSpPr>
            <p:cNvPr id="1363" name="Google Shape;1363;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64" name="Google Shape;1364;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65" name="Google Shape;1365;p39"/>
          <p:cNvSpPr txBox="1"/>
          <p:nvPr/>
        </p:nvSpPr>
        <p:spPr>
          <a:xfrm>
            <a:off x="1074099" y="2286275"/>
            <a:ext cx="16339200" cy="40023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5000">
                <a:solidFill>
                  <a:srgbClr val="DC654E"/>
                </a:solidFill>
                <a:latin typeface="Marcellus"/>
                <a:ea typeface="Marcellus"/>
                <a:cs typeface="Marcellus"/>
                <a:sym typeface="Marcellus"/>
              </a:rPr>
              <a:t>The </a:t>
            </a:r>
            <a:r>
              <a:rPr b="1" lang="en-US" sz="5000">
                <a:solidFill>
                  <a:srgbClr val="DC654E"/>
                </a:solidFill>
                <a:latin typeface="Marcellus"/>
                <a:ea typeface="Marcellus"/>
                <a:cs typeface="Marcellus"/>
                <a:sym typeface="Marcellus"/>
              </a:rPr>
              <a:t>broad traits </a:t>
            </a:r>
            <a:r>
              <a:rPr lang="en-US" sz="5000">
                <a:solidFill>
                  <a:srgbClr val="DC654E"/>
                </a:solidFill>
                <a:latin typeface="Marcellus"/>
                <a:ea typeface="Marcellus"/>
                <a:cs typeface="Marcellus"/>
                <a:sym typeface="Marcellus"/>
              </a:rPr>
              <a:t>which include neuroticism, extraversion, openness to experience, agreeableness, and conscientiousness became known as the</a:t>
            </a:r>
            <a:r>
              <a:rPr b="1" lang="en-US" sz="5000">
                <a:solidFill>
                  <a:srgbClr val="DC654E"/>
                </a:solidFill>
                <a:latin typeface="Marcellus"/>
                <a:ea typeface="Marcellus"/>
                <a:cs typeface="Marcellus"/>
                <a:sym typeface="Marcellus"/>
              </a:rPr>
              <a:t> 'Big Five' personality traits or Five-Factor Model (FFM). </a:t>
            </a:r>
            <a:endParaRPr b="1" sz="5000"/>
          </a:p>
        </p:txBody>
      </p:sp>
      <p:grpSp>
        <p:nvGrpSpPr>
          <p:cNvPr id="1366" name="Google Shape;1366;p39"/>
          <p:cNvGrpSpPr/>
          <p:nvPr/>
        </p:nvGrpSpPr>
        <p:grpSpPr>
          <a:xfrm rot="10800000">
            <a:off x="13105177" y="-2"/>
            <a:ext cx="145801" cy="689673"/>
            <a:chOff x="0" y="-47625"/>
            <a:chExt cx="38400" cy="181641"/>
          </a:xfrm>
        </p:grpSpPr>
        <p:sp>
          <p:nvSpPr>
            <p:cNvPr id="1367" name="Google Shape;1367;p3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68" name="Google Shape;1368;p3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9" name="Google Shape;1369;p39"/>
          <p:cNvGrpSpPr/>
          <p:nvPr/>
        </p:nvGrpSpPr>
        <p:grpSpPr>
          <a:xfrm rot="10800000">
            <a:off x="3031043" y="9828545"/>
            <a:ext cx="145801" cy="689673"/>
            <a:chOff x="0" y="-47625"/>
            <a:chExt cx="38400" cy="181641"/>
          </a:xfrm>
        </p:grpSpPr>
        <p:sp>
          <p:nvSpPr>
            <p:cNvPr id="1370" name="Google Shape;1370;p3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71" name="Google Shape;1371;p3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1375" name="Shape 1375"/>
        <p:cNvGrpSpPr/>
        <p:nvPr/>
      </p:nvGrpSpPr>
      <p:grpSpPr>
        <a:xfrm>
          <a:off x="0" y="0"/>
          <a:ext cx="0" cy="0"/>
          <a:chOff x="0" y="0"/>
          <a:chExt cx="0" cy="0"/>
        </a:xfrm>
      </p:grpSpPr>
      <p:sp>
        <p:nvSpPr>
          <p:cNvPr id="1376" name="Google Shape;1376;p40"/>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1377" name="Google Shape;1377;p40"/>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1378" name="Google Shape;1378;p40"/>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1379" name="Google Shape;1379;p40"/>
          <p:cNvSpPr txBox="1"/>
          <p:nvPr/>
        </p:nvSpPr>
        <p:spPr>
          <a:xfrm>
            <a:off x="1484432" y="10823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01</a:t>
            </a:r>
            <a:endParaRPr/>
          </a:p>
        </p:txBody>
      </p:sp>
      <p:sp>
        <p:nvSpPr>
          <p:cNvPr id="1380" name="Google Shape;1380;p40"/>
          <p:cNvSpPr txBox="1"/>
          <p:nvPr/>
        </p:nvSpPr>
        <p:spPr>
          <a:xfrm>
            <a:off x="3888526" y="1471475"/>
            <a:ext cx="9639000" cy="110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What people know or do not know (related to their knowledge);</a:t>
            </a:r>
            <a:endParaRPr sz="3000"/>
          </a:p>
        </p:txBody>
      </p:sp>
      <p:sp>
        <p:nvSpPr>
          <p:cNvPr id="1381" name="Google Shape;1381;p40"/>
          <p:cNvSpPr txBox="1"/>
          <p:nvPr/>
        </p:nvSpPr>
        <p:spPr>
          <a:xfrm>
            <a:off x="1484432" y="3050874"/>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02</a:t>
            </a:r>
            <a:endParaRPr/>
          </a:p>
        </p:txBody>
      </p:sp>
      <p:sp>
        <p:nvSpPr>
          <p:cNvPr id="1382" name="Google Shape;1382;p40"/>
          <p:cNvSpPr txBox="1"/>
          <p:nvPr/>
        </p:nvSpPr>
        <p:spPr>
          <a:xfrm>
            <a:off x="3888535" y="3268600"/>
            <a:ext cx="9639000" cy="110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What people have done or have not done - related to their experience;</a:t>
            </a:r>
            <a:endParaRPr sz="3000"/>
          </a:p>
        </p:txBody>
      </p:sp>
      <p:sp>
        <p:nvSpPr>
          <p:cNvPr id="1383" name="Google Shape;1383;p40"/>
          <p:cNvSpPr txBox="1"/>
          <p:nvPr/>
        </p:nvSpPr>
        <p:spPr>
          <a:xfrm>
            <a:off x="1484432" y="49432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03</a:t>
            </a:r>
            <a:endParaRPr/>
          </a:p>
        </p:txBody>
      </p:sp>
      <p:sp>
        <p:nvSpPr>
          <p:cNvPr id="1384" name="Google Shape;1384;p40"/>
          <p:cNvSpPr txBox="1"/>
          <p:nvPr/>
        </p:nvSpPr>
        <p:spPr>
          <a:xfrm>
            <a:off x="3888535" y="5294313"/>
            <a:ext cx="9434100" cy="110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What people can do or believe they can do - related to their level of competency and self-belief; and</a:t>
            </a:r>
            <a:endParaRPr sz="3000"/>
          </a:p>
        </p:txBody>
      </p:sp>
      <p:sp>
        <p:nvSpPr>
          <p:cNvPr id="1385" name="Google Shape;1385;p40"/>
          <p:cNvSpPr txBox="1"/>
          <p:nvPr/>
        </p:nvSpPr>
        <p:spPr>
          <a:xfrm>
            <a:off x="1484432" y="7140400"/>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04</a:t>
            </a:r>
            <a:endParaRPr/>
          </a:p>
        </p:txBody>
      </p:sp>
      <p:sp>
        <p:nvSpPr>
          <p:cNvPr id="1386" name="Google Shape;1386;p40"/>
          <p:cNvSpPr txBox="1"/>
          <p:nvPr/>
        </p:nvSpPr>
        <p:spPr>
          <a:xfrm>
            <a:off x="3888535" y="7396225"/>
            <a:ext cx="9434100" cy="110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Who they are (related to their personality, values, attitudes, and beliefs).</a:t>
            </a:r>
            <a:endParaRPr sz="3000"/>
          </a:p>
        </p:txBody>
      </p:sp>
      <p:grpSp>
        <p:nvGrpSpPr>
          <p:cNvPr id="1387" name="Google Shape;1387;p40"/>
          <p:cNvGrpSpPr/>
          <p:nvPr/>
        </p:nvGrpSpPr>
        <p:grpSpPr>
          <a:xfrm rot="10800000">
            <a:off x="13811563" y="-226"/>
            <a:ext cx="570674" cy="10468053"/>
            <a:chOff x="0" y="-47625"/>
            <a:chExt cx="150300" cy="2757000"/>
          </a:xfrm>
        </p:grpSpPr>
        <p:sp>
          <p:nvSpPr>
            <p:cNvPr id="1388" name="Google Shape;1388;p40"/>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1389" name="Google Shape;1389;p40"/>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90" name="Google Shape;1390;p40"/>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1391" name="Google Shape;1391;p40"/>
          <p:cNvSpPr txBox="1"/>
          <p:nvPr/>
        </p:nvSpPr>
        <p:spPr>
          <a:xfrm>
            <a:off x="362375" y="239600"/>
            <a:ext cx="13780200" cy="461700"/>
          </a:xfrm>
          <a:prstGeom prst="rect">
            <a:avLst/>
          </a:prstGeom>
          <a:solidFill>
            <a:schemeClr val="lt1"/>
          </a:solid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	This state of mind or lens is influenced by multiple factors that include:</a:t>
            </a:r>
            <a:endParaRPr sz="30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1395" name="Shape 1395"/>
        <p:cNvGrpSpPr/>
        <p:nvPr/>
      </p:nvGrpSpPr>
      <p:grpSpPr>
        <a:xfrm>
          <a:off x="0" y="0"/>
          <a:ext cx="0" cy="0"/>
          <a:chOff x="0" y="0"/>
          <a:chExt cx="0" cy="0"/>
        </a:xfrm>
      </p:grpSpPr>
      <p:sp>
        <p:nvSpPr>
          <p:cNvPr id="1396" name="Google Shape;1396;p41"/>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1397" name="Google Shape;1397;p41"/>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1398" name="Google Shape;1398;p41"/>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1399" name="Google Shape;1399;p41"/>
          <p:cNvSpPr txBox="1"/>
          <p:nvPr/>
        </p:nvSpPr>
        <p:spPr>
          <a:xfrm>
            <a:off x="1484432" y="1082310"/>
            <a:ext cx="23949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000" u="none" cap="none" strike="noStrike">
                <a:solidFill>
                  <a:srgbClr val="272727"/>
                </a:solidFill>
                <a:latin typeface="Marcellus"/>
                <a:ea typeface="Marcellus"/>
                <a:cs typeface="Marcellus"/>
                <a:sym typeface="Marcellus"/>
              </a:rPr>
              <a:t>01</a:t>
            </a:r>
            <a:endParaRPr sz="6000"/>
          </a:p>
        </p:txBody>
      </p:sp>
      <p:sp>
        <p:nvSpPr>
          <p:cNvPr id="1400" name="Google Shape;1400;p41"/>
          <p:cNvSpPr txBox="1"/>
          <p:nvPr/>
        </p:nvSpPr>
        <p:spPr>
          <a:xfrm>
            <a:off x="2974126" y="1319075"/>
            <a:ext cx="9639000" cy="461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lifelong learning and openness to change;</a:t>
            </a:r>
            <a:endParaRPr sz="3000"/>
          </a:p>
        </p:txBody>
      </p:sp>
      <p:sp>
        <p:nvSpPr>
          <p:cNvPr id="1401" name="Google Shape;1401;p41"/>
          <p:cNvSpPr txBox="1"/>
          <p:nvPr/>
        </p:nvSpPr>
        <p:spPr>
          <a:xfrm>
            <a:off x="1484432" y="2365074"/>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000" u="none" cap="none" strike="noStrike">
                <a:solidFill>
                  <a:srgbClr val="272727"/>
                </a:solidFill>
                <a:latin typeface="Marcellus"/>
                <a:ea typeface="Marcellus"/>
                <a:cs typeface="Marcellus"/>
                <a:sym typeface="Marcellus"/>
              </a:rPr>
              <a:t>02</a:t>
            </a:r>
            <a:endParaRPr sz="6000"/>
          </a:p>
        </p:txBody>
      </p:sp>
      <p:sp>
        <p:nvSpPr>
          <p:cNvPr id="1402" name="Google Shape;1402;p41"/>
          <p:cNvSpPr txBox="1"/>
          <p:nvPr/>
        </p:nvSpPr>
        <p:spPr>
          <a:xfrm>
            <a:off x="2974135" y="2582800"/>
            <a:ext cx="9639000" cy="461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engagement in a complex and uncertain world;</a:t>
            </a:r>
            <a:endParaRPr sz="3000"/>
          </a:p>
        </p:txBody>
      </p:sp>
      <p:sp>
        <p:nvSpPr>
          <p:cNvPr id="1403" name="Google Shape;1403;p41"/>
          <p:cNvSpPr txBox="1"/>
          <p:nvPr/>
        </p:nvSpPr>
        <p:spPr>
          <a:xfrm>
            <a:off x="1484432" y="3724037"/>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000" u="none" cap="none" strike="noStrike">
                <a:solidFill>
                  <a:srgbClr val="272727"/>
                </a:solidFill>
                <a:latin typeface="Marcellus"/>
                <a:ea typeface="Marcellus"/>
                <a:cs typeface="Marcellus"/>
                <a:sym typeface="Marcellus"/>
              </a:rPr>
              <a:t>03</a:t>
            </a:r>
            <a:endParaRPr sz="6000"/>
          </a:p>
        </p:txBody>
      </p:sp>
      <p:sp>
        <p:nvSpPr>
          <p:cNvPr id="1404" name="Google Shape;1404;p41"/>
          <p:cNvSpPr txBox="1"/>
          <p:nvPr/>
        </p:nvSpPr>
        <p:spPr>
          <a:xfrm>
            <a:off x="2974124" y="3846525"/>
            <a:ext cx="10273800" cy="461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creative and innovative approaches to problem-solving;</a:t>
            </a:r>
            <a:endParaRPr sz="3000"/>
          </a:p>
        </p:txBody>
      </p:sp>
      <p:sp>
        <p:nvSpPr>
          <p:cNvPr id="1405" name="Google Shape;1405;p41"/>
          <p:cNvSpPr txBox="1"/>
          <p:nvPr/>
        </p:nvSpPr>
        <p:spPr>
          <a:xfrm>
            <a:off x="1484432" y="5159200"/>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000" u="none" cap="none" strike="noStrike">
                <a:solidFill>
                  <a:srgbClr val="272727"/>
                </a:solidFill>
                <a:latin typeface="Marcellus"/>
                <a:ea typeface="Marcellus"/>
                <a:cs typeface="Marcellus"/>
                <a:sym typeface="Marcellus"/>
              </a:rPr>
              <a:t>04</a:t>
            </a:r>
            <a:endParaRPr sz="6000"/>
          </a:p>
        </p:txBody>
      </p:sp>
      <p:sp>
        <p:nvSpPr>
          <p:cNvPr id="1406" name="Google Shape;1406;p41"/>
          <p:cNvSpPr txBox="1"/>
          <p:nvPr/>
        </p:nvSpPr>
        <p:spPr>
          <a:xfrm>
            <a:off x="2974135" y="5186425"/>
            <a:ext cx="9434100" cy="1108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 belief and confidence in one's own capacity and competency to be 	entrepreneurial;</a:t>
            </a:r>
            <a:endParaRPr sz="3000"/>
          </a:p>
        </p:txBody>
      </p:sp>
      <p:grpSp>
        <p:nvGrpSpPr>
          <p:cNvPr id="1407" name="Google Shape;1407;p41"/>
          <p:cNvGrpSpPr/>
          <p:nvPr/>
        </p:nvGrpSpPr>
        <p:grpSpPr>
          <a:xfrm rot="10800000">
            <a:off x="13811563" y="-226"/>
            <a:ext cx="570674" cy="10468053"/>
            <a:chOff x="0" y="-47625"/>
            <a:chExt cx="150300" cy="2757000"/>
          </a:xfrm>
        </p:grpSpPr>
        <p:sp>
          <p:nvSpPr>
            <p:cNvPr id="1408" name="Google Shape;1408;p41"/>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1409" name="Google Shape;1409;p41"/>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10" name="Google Shape;1410;p41"/>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1411" name="Google Shape;1411;p41"/>
          <p:cNvSpPr txBox="1"/>
          <p:nvPr/>
        </p:nvSpPr>
        <p:spPr>
          <a:xfrm>
            <a:off x="362375" y="239600"/>
            <a:ext cx="17442000" cy="461700"/>
          </a:xfrm>
          <a:prstGeom prst="rect">
            <a:avLst/>
          </a:prstGeom>
          <a:solidFill>
            <a:schemeClr val="lt1"/>
          </a:solid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These dimensions revealed 11 characteristics of an entrepreneurial mindset (Orbis, 2011). They are;</a:t>
            </a:r>
            <a:endParaRPr sz="3000"/>
          </a:p>
        </p:txBody>
      </p:sp>
      <p:sp>
        <p:nvSpPr>
          <p:cNvPr id="1412" name="Google Shape;1412;p41"/>
          <p:cNvSpPr txBox="1"/>
          <p:nvPr/>
        </p:nvSpPr>
        <p:spPr>
          <a:xfrm>
            <a:off x="1484432" y="6795550"/>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6000">
                <a:solidFill>
                  <a:srgbClr val="272727"/>
                </a:solidFill>
                <a:latin typeface="Marcellus"/>
                <a:ea typeface="Marcellus"/>
                <a:cs typeface="Marcellus"/>
                <a:sym typeface="Marcellus"/>
              </a:rPr>
              <a:t>05</a:t>
            </a:r>
            <a:endParaRPr sz="6000"/>
          </a:p>
        </p:txBody>
      </p:sp>
      <p:sp>
        <p:nvSpPr>
          <p:cNvPr id="1413" name="Google Shape;1413;p41"/>
          <p:cNvSpPr txBox="1"/>
          <p:nvPr/>
        </p:nvSpPr>
        <p:spPr>
          <a:xfrm>
            <a:off x="2974124" y="7051375"/>
            <a:ext cx="10273800" cy="18471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None/>
            </a:pPr>
            <a:r>
              <a:rPr lang="en-US" sz="3000">
                <a:solidFill>
                  <a:srgbClr val="272727"/>
                </a:solidFill>
                <a:latin typeface="Fira Sans"/>
                <a:ea typeface="Fira Sans"/>
                <a:cs typeface="Fira Sans"/>
                <a:sym typeface="Fira Sans"/>
              </a:rPr>
              <a:t>desire, motivation and intention to practice entrepreneurship and behave entrepreneurially;</a:t>
            </a:r>
            <a:endParaRPr sz="3000">
              <a:solidFill>
                <a:srgbClr val="272727"/>
              </a:solidFill>
              <a:latin typeface="Fira Sans"/>
              <a:ea typeface="Fira Sans"/>
              <a:cs typeface="Fira Sans"/>
              <a:sym typeface="Fira Sans"/>
            </a:endParaRPr>
          </a:p>
          <a:p>
            <a:pPr indent="0" lvl="0" marL="0" rtl="0" algn="l">
              <a:lnSpc>
                <a:spcPct val="100000"/>
              </a:lnSpc>
              <a:spcBef>
                <a:spcPts val="0"/>
              </a:spcBef>
              <a:spcAft>
                <a:spcPts val="0"/>
              </a:spcAft>
              <a:buNone/>
            </a:pPr>
            <a:r>
              <a:t/>
            </a:r>
            <a:endParaRPr sz="30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Clr>
                <a:schemeClr val="dk1"/>
              </a:buClr>
              <a:buFont typeface="Arial"/>
              <a:buNone/>
            </a:pPr>
            <a:r>
              <a:rPr lang="en-US" sz="3000">
                <a:solidFill>
                  <a:srgbClr val="272727"/>
                </a:solidFill>
                <a:latin typeface="Fira Sans"/>
                <a:ea typeface="Fira Sans"/>
                <a:cs typeface="Fira Sans"/>
                <a:sym typeface="Fira Sans"/>
              </a:rPr>
              <a:t>taking initiative and personal responsibility for actions;</a:t>
            </a:r>
            <a:endParaRPr sz="3000"/>
          </a:p>
        </p:txBody>
      </p:sp>
      <p:sp>
        <p:nvSpPr>
          <p:cNvPr id="1414" name="Google Shape;1414;p41"/>
          <p:cNvSpPr txBox="1"/>
          <p:nvPr/>
        </p:nvSpPr>
        <p:spPr>
          <a:xfrm>
            <a:off x="1479782" y="8192575"/>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6000">
                <a:solidFill>
                  <a:srgbClr val="272727"/>
                </a:solidFill>
                <a:latin typeface="Marcellus"/>
                <a:ea typeface="Marcellus"/>
                <a:cs typeface="Marcellus"/>
                <a:sym typeface="Marcellus"/>
              </a:rPr>
              <a:t>06</a:t>
            </a:r>
            <a:endParaRPr sz="60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1418" name="Shape 1418"/>
        <p:cNvGrpSpPr/>
        <p:nvPr/>
      </p:nvGrpSpPr>
      <p:grpSpPr>
        <a:xfrm>
          <a:off x="0" y="0"/>
          <a:ext cx="0" cy="0"/>
          <a:chOff x="0" y="0"/>
          <a:chExt cx="0" cy="0"/>
        </a:xfrm>
      </p:grpSpPr>
      <p:sp>
        <p:nvSpPr>
          <p:cNvPr id="1419" name="Google Shape;1419;p42"/>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1420" name="Google Shape;1420;p42"/>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1421" name="Google Shape;1421;p42"/>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1422" name="Google Shape;1422;p42"/>
          <p:cNvSpPr txBox="1"/>
          <p:nvPr/>
        </p:nvSpPr>
        <p:spPr>
          <a:xfrm>
            <a:off x="1484432" y="1082310"/>
            <a:ext cx="23949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000" u="none" cap="none" strike="noStrike">
                <a:solidFill>
                  <a:srgbClr val="272727"/>
                </a:solidFill>
                <a:latin typeface="Marcellus"/>
                <a:ea typeface="Marcellus"/>
                <a:cs typeface="Marcellus"/>
                <a:sym typeface="Marcellus"/>
              </a:rPr>
              <a:t>07</a:t>
            </a:r>
            <a:endParaRPr sz="6000"/>
          </a:p>
        </p:txBody>
      </p:sp>
      <p:sp>
        <p:nvSpPr>
          <p:cNvPr id="1423" name="Google Shape;1423;p42"/>
          <p:cNvSpPr txBox="1"/>
          <p:nvPr/>
        </p:nvSpPr>
        <p:spPr>
          <a:xfrm>
            <a:off x="2974126" y="1319075"/>
            <a:ext cx="9639000" cy="9234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3000">
                <a:solidFill>
                  <a:srgbClr val="272727"/>
                </a:solidFill>
                <a:latin typeface="Fira Sans"/>
                <a:ea typeface="Fira Sans"/>
                <a:cs typeface="Fira Sans"/>
                <a:sym typeface="Fira Sans"/>
              </a:rPr>
              <a:t>pursuit of goal-attainment through personal mastery and value-creation;</a:t>
            </a:r>
            <a:endParaRPr sz="3000"/>
          </a:p>
        </p:txBody>
      </p:sp>
      <p:sp>
        <p:nvSpPr>
          <p:cNvPr id="1424" name="Google Shape;1424;p42"/>
          <p:cNvSpPr txBox="1"/>
          <p:nvPr/>
        </p:nvSpPr>
        <p:spPr>
          <a:xfrm>
            <a:off x="1484432" y="2441274"/>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000" u="none" cap="none" strike="noStrike">
                <a:solidFill>
                  <a:srgbClr val="272727"/>
                </a:solidFill>
                <a:latin typeface="Marcellus"/>
                <a:ea typeface="Marcellus"/>
                <a:cs typeface="Marcellus"/>
                <a:sym typeface="Marcellus"/>
              </a:rPr>
              <a:t>0</a:t>
            </a:r>
            <a:r>
              <a:rPr lang="en-US" sz="6000">
                <a:solidFill>
                  <a:srgbClr val="272727"/>
                </a:solidFill>
                <a:latin typeface="Marcellus"/>
                <a:ea typeface="Marcellus"/>
                <a:cs typeface="Marcellus"/>
                <a:sym typeface="Marcellus"/>
              </a:rPr>
              <a:t>8</a:t>
            </a:r>
            <a:endParaRPr sz="6000"/>
          </a:p>
        </p:txBody>
      </p:sp>
      <p:sp>
        <p:nvSpPr>
          <p:cNvPr id="1425" name="Google Shape;1425;p42"/>
          <p:cNvSpPr txBox="1"/>
          <p:nvPr/>
        </p:nvSpPr>
        <p:spPr>
          <a:xfrm>
            <a:off x="2974135" y="2659000"/>
            <a:ext cx="9639000" cy="4617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Clr>
                <a:schemeClr val="dk1"/>
              </a:buClr>
              <a:buFont typeface="Arial"/>
              <a:buNone/>
            </a:pPr>
            <a:r>
              <a:rPr lang="en-US" sz="3000">
                <a:solidFill>
                  <a:srgbClr val="272727"/>
                </a:solidFill>
                <a:latin typeface="Fira Sans"/>
                <a:ea typeface="Fira Sans"/>
                <a:cs typeface="Fira Sans"/>
                <a:sym typeface="Fira Sans"/>
              </a:rPr>
              <a:t>recognizing opportunities;</a:t>
            </a:r>
            <a:endParaRPr sz="3000">
              <a:solidFill>
                <a:schemeClr val="dk1"/>
              </a:solidFill>
            </a:endParaRPr>
          </a:p>
        </p:txBody>
      </p:sp>
      <p:sp>
        <p:nvSpPr>
          <p:cNvPr id="1426" name="Google Shape;1426;p42"/>
          <p:cNvSpPr txBox="1"/>
          <p:nvPr/>
        </p:nvSpPr>
        <p:spPr>
          <a:xfrm>
            <a:off x="1484432" y="4181237"/>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000" u="none" cap="none" strike="noStrike">
                <a:solidFill>
                  <a:srgbClr val="272727"/>
                </a:solidFill>
                <a:latin typeface="Marcellus"/>
                <a:ea typeface="Marcellus"/>
                <a:cs typeface="Marcellus"/>
                <a:sym typeface="Marcellus"/>
              </a:rPr>
              <a:t>0</a:t>
            </a:r>
            <a:r>
              <a:rPr lang="en-US" sz="6000">
                <a:solidFill>
                  <a:srgbClr val="272727"/>
                </a:solidFill>
                <a:latin typeface="Marcellus"/>
                <a:ea typeface="Marcellus"/>
                <a:cs typeface="Marcellus"/>
                <a:sym typeface="Marcellus"/>
              </a:rPr>
              <a:t>9</a:t>
            </a:r>
            <a:endParaRPr sz="6000"/>
          </a:p>
        </p:txBody>
      </p:sp>
      <p:sp>
        <p:nvSpPr>
          <p:cNvPr id="1427" name="Google Shape;1427;p42"/>
          <p:cNvSpPr txBox="1"/>
          <p:nvPr/>
        </p:nvSpPr>
        <p:spPr>
          <a:xfrm>
            <a:off x="2974135" y="4303713"/>
            <a:ext cx="9434100" cy="4617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Clr>
                <a:schemeClr val="dk1"/>
              </a:buClr>
              <a:buFont typeface="Arial"/>
              <a:buNone/>
            </a:pPr>
            <a:r>
              <a:rPr lang="en-US" sz="3000">
                <a:solidFill>
                  <a:srgbClr val="272727"/>
                </a:solidFill>
                <a:latin typeface="Fira Sans"/>
                <a:ea typeface="Fira Sans"/>
                <a:cs typeface="Fira Sans"/>
                <a:sym typeface="Fira Sans"/>
              </a:rPr>
              <a:t>grit and perseverance in the face of challenges;</a:t>
            </a:r>
            <a:endParaRPr sz="3000"/>
          </a:p>
        </p:txBody>
      </p:sp>
      <p:sp>
        <p:nvSpPr>
          <p:cNvPr id="1428" name="Google Shape;1428;p42"/>
          <p:cNvSpPr txBox="1"/>
          <p:nvPr/>
        </p:nvSpPr>
        <p:spPr>
          <a:xfrm>
            <a:off x="1484432" y="5692600"/>
            <a:ext cx="2404200" cy="9234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6000">
                <a:solidFill>
                  <a:srgbClr val="272727"/>
                </a:solidFill>
                <a:latin typeface="Marcellus"/>
                <a:ea typeface="Marcellus"/>
                <a:cs typeface="Marcellus"/>
                <a:sym typeface="Marcellus"/>
              </a:rPr>
              <a:t>1</a:t>
            </a:r>
            <a:r>
              <a:rPr b="0" i="0" lang="en-US" sz="6000" u="none" cap="none" strike="noStrike">
                <a:solidFill>
                  <a:srgbClr val="272727"/>
                </a:solidFill>
                <a:latin typeface="Marcellus"/>
                <a:ea typeface="Marcellus"/>
                <a:cs typeface="Marcellus"/>
                <a:sym typeface="Marcellus"/>
              </a:rPr>
              <a:t>0</a:t>
            </a:r>
            <a:endParaRPr sz="6000"/>
          </a:p>
        </p:txBody>
      </p:sp>
      <p:sp>
        <p:nvSpPr>
          <p:cNvPr id="1429" name="Google Shape;1429;p42"/>
          <p:cNvSpPr txBox="1"/>
          <p:nvPr/>
        </p:nvSpPr>
        <p:spPr>
          <a:xfrm>
            <a:off x="2974135" y="5719825"/>
            <a:ext cx="9434100" cy="11082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Clr>
                <a:schemeClr val="dk1"/>
              </a:buClr>
              <a:buFont typeface="Arial"/>
              <a:buNone/>
            </a:pPr>
            <a:r>
              <a:rPr lang="en-US" sz="3000">
                <a:solidFill>
                  <a:srgbClr val="272727"/>
                </a:solidFill>
                <a:latin typeface="Fira Sans"/>
                <a:ea typeface="Fira Sans"/>
                <a:cs typeface="Fira Sans"/>
                <a:sym typeface="Fira Sans"/>
              </a:rPr>
              <a:t>taking risks that lead to learning, growth, and value; and </a:t>
            </a:r>
            <a:endParaRPr sz="3000"/>
          </a:p>
        </p:txBody>
      </p:sp>
      <p:grpSp>
        <p:nvGrpSpPr>
          <p:cNvPr id="1430" name="Google Shape;1430;p42"/>
          <p:cNvGrpSpPr/>
          <p:nvPr/>
        </p:nvGrpSpPr>
        <p:grpSpPr>
          <a:xfrm rot="10800000">
            <a:off x="13811563" y="-226"/>
            <a:ext cx="570674" cy="10468053"/>
            <a:chOff x="0" y="-47625"/>
            <a:chExt cx="150300" cy="2757000"/>
          </a:xfrm>
        </p:grpSpPr>
        <p:sp>
          <p:nvSpPr>
            <p:cNvPr id="1431" name="Google Shape;1431;p42"/>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1432" name="Google Shape;1432;p42"/>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33" name="Google Shape;1433;p42"/>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1434" name="Google Shape;1434;p42"/>
          <p:cNvSpPr txBox="1"/>
          <p:nvPr/>
        </p:nvSpPr>
        <p:spPr>
          <a:xfrm>
            <a:off x="362375" y="239600"/>
            <a:ext cx="17442000" cy="461700"/>
          </a:xfrm>
          <a:prstGeom prst="rect">
            <a:avLst/>
          </a:prstGeom>
          <a:solidFill>
            <a:schemeClr val="lt1"/>
          </a:solid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These dimensions revealed 11 characteristics of an entrepreneurial mindset (Orbis, 2011). They are;</a:t>
            </a:r>
            <a:endParaRPr sz="3000"/>
          </a:p>
        </p:txBody>
      </p:sp>
      <p:sp>
        <p:nvSpPr>
          <p:cNvPr id="1435" name="Google Shape;1435;p42"/>
          <p:cNvSpPr txBox="1"/>
          <p:nvPr/>
        </p:nvSpPr>
        <p:spPr>
          <a:xfrm>
            <a:off x="1484432" y="7481350"/>
            <a:ext cx="2404200" cy="10467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6800">
                <a:solidFill>
                  <a:srgbClr val="272727"/>
                </a:solidFill>
                <a:latin typeface="Marcellus"/>
                <a:ea typeface="Marcellus"/>
                <a:cs typeface="Marcellus"/>
                <a:sym typeface="Marcellus"/>
              </a:rPr>
              <a:t> 11</a:t>
            </a:r>
            <a:endParaRPr sz="6800"/>
          </a:p>
        </p:txBody>
      </p:sp>
      <p:sp>
        <p:nvSpPr>
          <p:cNvPr id="1436" name="Google Shape;1436;p42"/>
          <p:cNvSpPr txBox="1"/>
          <p:nvPr/>
        </p:nvSpPr>
        <p:spPr>
          <a:xfrm>
            <a:off x="2974135" y="7409438"/>
            <a:ext cx="9434100" cy="11082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a belief in one's ability to influence.</a:t>
            </a:r>
            <a:endParaRPr sz="30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Clr>
                <a:schemeClr val="dk1"/>
              </a:buClr>
              <a:buFont typeface="Arial"/>
              <a:buNone/>
            </a:pPr>
            <a:r>
              <a:t/>
            </a:r>
            <a:endParaRPr sz="3000">
              <a:solidFill>
                <a:srgbClr val="272727"/>
              </a:solidFill>
              <a:latin typeface="Fira Sans"/>
              <a:ea typeface="Fira Sans"/>
              <a:cs typeface="Fira Sans"/>
              <a:sym typeface="Fira San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440" name="Shape 1440"/>
        <p:cNvGrpSpPr/>
        <p:nvPr/>
      </p:nvGrpSpPr>
      <p:grpSpPr>
        <a:xfrm>
          <a:off x="0" y="0"/>
          <a:ext cx="0" cy="0"/>
          <a:chOff x="0" y="0"/>
          <a:chExt cx="0" cy="0"/>
        </a:xfrm>
      </p:grpSpPr>
      <p:grpSp>
        <p:nvGrpSpPr>
          <p:cNvPr id="1441" name="Google Shape;1441;p43"/>
          <p:cNvGrpSpPr/>
          <p:nvPr/>
        </p:nvGrpSpPr>
        <p:grpSpPr>
          <a:xfrm>
            <a:off x="0" y="791514"/>
            <a:ext cx="5913039" cy="6259506"/>
            <a:chOff x="0" y="-47625"/>
            <a:chExt cx="812800" cy="860425"/>
          </a:xfrm>
        </p:grpSpPr>
        <p:sp>
          <p:nvSpPr>
            <p:cNvPr id="1442" name="Google Shape;1442;p43"/>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1443" name="Google Shape;1443;p43"/>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44" name="Google Shape;1444;p43"/>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1445" name="Google Shape;1445;p43"/>
          <p:cNvGrpSpPr/>
          <p:nvPr/>
        </p:nvGrpSpPr>
        <p:grpSpPr>
          <a:xfrm rot="10800000">
            <a:off x="5912946" y="-67"/>
            <a:ext cx="145801" cy="10514968"/>
            <a:chOff x="0" y="-47625"/>
            <a:chExt cx="38400" cy="2769356"/>
          </a:xfrm>
        </p:grpSpPr>
        <p:sp>
          <p:nvSpPr>
            <p:cNvPr id="1446" name="Google Shape;1446;p43"/>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447" name="Google Shape;1447;p43"/>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8" name="Google Shape;1448;p43"/>
          <p:cNvGrpSpPr/>
          <p:nvPr/>
        </p:nvGrpSpPr>
        <p:grpSpPr>
          <a:xfrm rot="5400000">
            <a:off x="3036077" y="3978402"/>
            <a:ext cx="145801" cy="6218183"/>
            <a:chOff x="0" y="-47625"/>
            <a:chExt cx="38400" cy="1637700"/>
          </a:xfrm>
        </p:grpSpPr>
        <p:sp>
          <p:nvSpPr>
            <p:cNvPr id="1449" name="Google Shape;1449;p43"/>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450" name="Google Shape;1450;p43"/>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51" name="Google Shape;1451;p43"/>
          <p:cNvGrpSpPr/>
          <p:nvPr/>
        </p:nvGrpSpPr>
        <p:grpSpPr>
          <a:xfrm rot="5400000">
            <a:off x="3036077" y="-2007491"/>
            <a:ext cx="145801" cy="6218183"/>
            <a:chOff x="0" y="-47625"/>
            <a:chExt cx="38400" cy="1637700"/>
          </a:xfrm>
        </p:grpSpPr>
        <p:sp>
          <p:nvSpPr>
            <p:cNvPr id="1452" name="Google Shape;1452;p43"/>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453" name="Google Shape;1453;p43"/>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54" name="Google Shape;1454;p43"/>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1455" name="Google Shape;1455;p43"/>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1456" name="Google Shape;1456;p43"/>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1457" name="Google Shape;1457;p43"/>
          <p:cNvGrpSpPr/>
          <p:nvPr/>
        </p:nvGrpSpPr>
        <p:grpSpPr>
          <a:xfrm rot="10800000">
            <a:off x="17384717" y="-106"/>
            <a:ext cx="903283" cy="3039039"/>
            <a:chOff x="0" y="-47625"/>
            <a:chExt cx="237900" cy="800400"/>
          </a:xfrm>
        </p:grpSpPr>
        <p:sp>
          <p:nvSpPr>
            <p:cNvPr id="1458" name="Google Shape;1458;p43"/>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1459" name="Google Shape;1459;p43"/>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0" name="Google Shape;1460;p43"/>
          <p:cNvGrpSpPr/>
          <p:nvPr/>
        </p:nvGrpSpPr>
        <p:grpSpPr>
          <a:xfrm rot="-5400000">
            <a:off x="17636798" y="8206738"/>
            <a:ext cx="145801" cy="1156619"/>
            <a:chOff x="0" y="-47625"/>
            <a:chExt cx="38400" cy="304622"/>
          </a:xfrm>
        </p:grpSpPr>
        <p:sp>
          <p:nvSpPr>
            <p:cNvPr id="1461" name="Google Shape;1461;p43"/>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462" name="Google Shape;1462;p43"/>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3" name="Google Shape;1463;p43"/>
          <p:cNvGrpSpPr/>
          <p:nvPr/>
        </p:nvGrpSpPr>
        <p:grpSpPr>
          <a:xfrm rot="-5400000">
            <a:off x="17636798" y="2279748"/>
            <a:ext cx="145801" cy="1156619"/>
            <a:chOff x="0" y="-47625"/>
            <a:chExt cx="38400" cy="304622"/>
          </a:xfrm>
        </p:grpSpPr>
        <p:sp>
          <p:nvSpPr>
            <p:cNvPr id="1464" name="Google Shape;1464;p43"/>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465" name="Google Shape;1465;p43"/>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6" name="Google Shape;1466;p43"/>
          <p:cNvGrpSpPr/>
          <p:nvPr/>
        </p:nvGrpSpPr>
        <p:grpSpPr>
          <a:xfrm rot="10800000">
            <a:off x="17270226" y="-67"/>
            <a:ext cx="145801" cy="10514968"/>
            <a:chOff x="0" y="-47625"/>
            <a:chExt cx="38400" cy="2769356"/>
          </a:xfrm>
        </p:grpSpPr>
        <p:sp>
          <p:nvSpPr>
            <p:cNvPr id="1467" name="Google Shape;1467;p43"/>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468" name="Google Shape;1468;p43"/>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69" name="Google Shape;1469;p43"/>
          <p:cNvSpPr txBox="1"/>
          <p:nvPr/>
        </p:nvSpPr>
        <p:spPr>
          <a:xfrm>
            <a:off x="286375" y="4673891"/>
            <a:ext cx="5340300" cy="16008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t/>
            </a:r>
            <a:endParaRPr sz="5000">
              <a:solidFill>
                <a:srgbClr val="272727"/>
              </a:solidFill>
              <a:latin typeface="Marcellus"/>
              <a:ea typeface="Marcellus"/>
              <a:cs typeface="Marcellus"/>
              <a:sym typeface="Marcellus"/>
            </a:endParaRPr>
          </a:p>
          <a:p>
            <a:pPr indent="0" lvl="0" marL="0" marR="0" rtl="0" algn="ctr">
              <a:lnSpc>
                <a:spcPct val="108000"/>
              </a:lnSpc>
              <a:spcBef>
                <a:spcPts val="0"/>
              </a:spcBef>
              <a:spcAft>
                <a:spcPts val="0"/>
              </a:spcAft>
              <a:buNone/>
            </a:pPr>
            <a:r>
              <a:rPr lang="en-US" sz="5000">
                <a:solidFill>
                  <a:srgbClr val="272727"/>
                </a:solidFill>
                <a:latin typeface="Marcellus"/>
                <a:ea typeface="Marcellus"/>
                <a:cs typeface="Marcellus"/>
                <a:sym typeface="Marcellus"/>
              </a:rPr>
              <a:t>Overview </a:t>
            </a:r>
            <a:endParaRPr sz="5000"/>
          </a:p>
        </p:txBody>
      </p:sp>
      <p:sp>
        <p:nvSpPr>
          <p:cNvPr id="1470" name="Google Shape;1470;p43"/>
          <p:cNvSpPr txBox="1"/>
          <p:nvPr/>
        </p:nvSpPr>
        <p:spPr>
          <a:xfrm>
            <a:off x="318004" y="2297183"/>
            <a:ext cx="4968900" cy="23505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5366">
                <a:solidFill>
                  <a:srgbClr val="272727"/>
                </a:solidFill>
                <a:latin typeface="Fira Sans"/>
                <a:ea typeface="Fira Sans"/>
                <a:cs typeface="Fira Sans"/>
                <a:sym typeface="Fira Sans"/>
              </a:rPr>
              <a:t>Entrepreneurial Development</a:t>
            </a:r>
            <a:endParaRPr b="1" sz="5366">
              <a:solidFill>
                <a:srgbClr val="272727"/>
              </a:solidFill>
              <a:latin typeface="Fira Sans"/>
              <a:ea typeface="Fira Sans"/>
              <a:cs typeface="Fira Sans"/>
              <a:sym typeface="Fira Sans"/>
            </a:endParaRPr>
          </a:p>
          <a:p>
            <a:pPr indent="0" lvl="0" marL="0" rtl="0" algn="ctr">
              <a:lnSpc>
                <a:spcPct val="110000"/>
              </a:lnSpc>
              <a:spcBef>
                <a:spcPts val="0"/>
              </a:spcBef>
              <a:spcAft>
                <a:spcPts val="0"/>
              </a:spcAft>
              <a:buSzPts val="1100"/>
              <a:buNone/>
            </a:pPr>
            <a:r>
              <a:t/>
            </a:r>
            <a:endParaRPr b="1" sz="3466">
              <a:solidFill>
                <a:srgbClr val="272727"/>
              </a:solidFill>
              <a:latin typeface="Fira Sans"/>
              <a:ea typeface="Fira Sans"/>
              <a:cs typeface="Fira Sans"/>
              <a:sym typeface="Fira Sans"/>
            </a:endParaRPr>
          </a:p>
        </p:txBody>
      </p:sp>
      <p:pic>
        <p:nvPicPr>
          <p:cNvPr id="1471" name="Google Shape;1471;p43"/>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1475" name="Shape 1475"/>
        <p:cNvGrpSpPr/>
        <p:nvPr/>
      </p:nvGrpSpPr>
      <p:grpSpPr>
        <a:xfrm>
          <a:off x="0" y="0"/>
          <a:ext cx="0" cy="0"/>
          <a:chOff x="0" y="0"/>
          <a:chExt cx="0" cy="0"/>
        </a:xfrm>
      </p:grpSpPr>
      <p:sp>
        <p:nvSpPr>
          <p:cNvPr id="1476" name="Google Shape;1476;p44"/>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1477" name="Google Shape;1477;p44"/>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1478" name="Google Shape;1478;p44"/>
          <p:cNvGrpSpPr/>
          <p:nvPr/>
        </p:nvGrpSpPr>
        <p:grpSpPr>
          <a:xfrm>
            <a:off x="1028700" y="1050372"/>
            <a:ext cx="16230707" cy="8005483"/>
            <a:chOff x="0" y="-47625"/>
            <a:chExt cx="4274726" cy="2108426"/>
          </a:xfrm>
        </p:grpSpPr>
        <p:sp>
          <p:nvSpPr>
            <p:cNvPr id="1479" name="Google Shape;1479;p44"/>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1480" name="Google Shape;1480;p44"/>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1" name="Google Shape;1481;p44"/>
          <p:cNvGrpSpPr/>
          <p:nvPr/>
        </p:nvGrpSpPr>
        <p:grpSpPr>
          <a:xfrm>
            <a:off x="-51349" y="-474718"/>
            <a:ext cx="1080055" cy="1633426"/>
            <a:chOff x="0" y="-47625"/>
            <a:chExt cx="284457" cy="430200"/>
          </a:xfrm>
        </p:grpSpPr>
        <p:sp>
          <p:nvSpPr>
            <p:cNvPr id="1482" name="Google Shape;1482;p44"/>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1483" name="Google Shape;1483;p44"/>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84" name="Google Shape;1484;p44"/>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1485" name="Google Shape;1485;p44"/>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1486" name="Google Shape;1486;p44"/>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1487" name="Google Shape;1487;p44"/>
          <p:cNvGrpSpPr/>
          <p:nvPr/>
        </p:nvGrpSpPr>
        <p:grpSpPr>
          <a:xfrm rot="5400000">
            <a:off x="9161452" y="-8127432"/>
            <a:ext cx="145801" cy="18571648"/>
            <a:chOff x="0" y="-47625"/>
            <a:chExt cx="38400" cy="4891266"/>
          </a:xfrm>
        </p:grpSpPr>
        <p:sp>
          <p:nvSpPr>
            <p:cNvPr id="1488" name="Google Shape;1488;p4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89" name="Google Shape;1489;p4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0" name="Google Shape;1490;p44"/>
          <p:cNvGrpSpPr/>
          <p:nvPr/>
        </p:nvGrpSpPr>
        <p:grpSpPr>
          <a:xfrm rot="5400000">
            <a:off x="9161452" y="-157122"/>
            <a:ext cx="145801" cy="18571648"/>
            <a:chOff x="0" y="-47625"/>
            <a:chExt cx="38400" cy="4891266"/>
          </a:xfrm>
        </p:grpSpPr>
        <p:sp>
          <p:nvSpPr>
            <p:cNvPr id="1491" name="Google Shape;1491;p4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92" name="Google Shape;1492;p4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3" name="Google Shape;1493;p44"/>
          <p:cNvGrpSpPr/>
          <p:nvPr/>
        </p:nvGrpSpPr>
        <p:grpSpPr>
          <a:xfrm rot="10800000">
            <a:off x="12569681" y="-374"/>
            <a:ext cx="145801" cy="1339546"/>
            <a:chOff x="0" y="-47625"/>
            <a:chExt cx="38400" cy="352800"/>
          </a:xfrm>
        </p:grpSpPr>
        <p:sp>
          <p:nvSpPr>
            <p:cNvPr id="1494" name="Google Shape;1494;p44"/>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495" name="Google Shape;1495;p44"/>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6" name="Google Shape;1496;p44"/>
          <p:cNvGrpSpPr/>
          <p:nvPr/>
        </p:nvGrpSpPr>
        <p:grpSpPr>
          <a:xfrm rot="10800000">
            <a:off x="3223140" y="9128281"/>
            <a:ext cx="145801" cy="1339546"/>
            <a:chOff x="0" y="-47625"/>
            <a:chExt cx="38400" cy="352800"/>
          </a:xfrm>
        </p:grpSpPr>
        <p:sp>
          <p:nvSpPr>
            <p:cNvPr id="1497" name="Google Shape;1497;p44"/>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498" name="Google Shape;1498;p44"/>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9" name="Google Shape;1499;p44"/>
          <p:cNvGrpSpPr/>
          <p:nvPr/>
        </p:nvGrpSpPr>
        <p:grpSpPr>
          <a:xfrm rot="10800000">
            <a:off x="14918966" y="9128281"/>
            <a:ext cx="145801" cy="1339546"/>
            <a:chOff x="0" y="-47625"/>
            <a:chExt cx="38400" cy="352800"/>
          </a:xfrm>
        </p:grpSpPr>
        <p:sp>
          <p:nvSpPr>
            <p:cNvPr id="1500" name="Google Shape;1500;p44"/>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501" name="Google Shape;1501;p44"/>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02" name="Google Shape;1502;p44"/>
          <p:cNvGrpSpPr/>
          <p:nvPr/>
        </p:nvGrpSpPr>
        <p:grpSpPr>
          <a:xfrm rot="10800000">
            <a:off x="882899" y="-67"/>
            <a:ext cx="145801" cy="10514968"/>
            <a:chOff x="0" y="-47625"/>
            <a:chExt cx="38400" cy="2769356"/>
          </a:xfrm>
        </p:grpSpPr>
        <p:sp>
          <p:nvSpPr>
            <p:cNvPr id="1503" name="Google Shape;1503;p4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504" name="Google Shape;1504;p4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05" name="Google Shape;1505;p44"/>
          <p:cNvGrpSpPr/>
          <p:nvPr/>
        </p:nvGrpSpPr>
        <p:grpSpPr>
          <a:xfrm rot="10800000">
            <a:off x="17259207" y="-67"/>
            <a:ext cx="145801" cy="10514968"/>
            <a:chOff x="0" y="-47625"/>
            <a:chExt cx="38400" cy="2769356"/>
          </a:xfrm>
        </p:grpSpPr>
        <p:sp>
          <p:nvSpPr>
            <p:cNvPr id="1506" name="Google Shape;1506;p4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507" name="Google Shape;1507;p4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08" name="Google Shape;1508;p44"/>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509" name="Google Shape;1509;p44"/>
          <p:cNvSpPr txBox="1"/>
          <p:nvPr/>
        </p:nvSpPr>
        <p:spPr>
          <a:xfrm>
            <a:off x="1140845" y="1262975"/>
            <a:ext cx="15629400" cy="62340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3750">
                <a:solidFill>
                  <a:srgbClr val="272727"/>
                </a:solidFill>
                <a:latin typeface="Fira Sans"/>
                <a:ea typeface="Fira Sans"/>
                <a:cs typeface="Fira Sans"/>
                <a:sym typeface="Fira Sans"/>
              </a:rPr>
              <a:t>This lecture traces the development of entrepreneurs since the dawn of history. Since the first light of civilization, the crucial element in economic development is </a:t>
            </a:r>
            <a:r>
              <a:rPr b="1" lang="en-US" sz="3750">
                <a:solidFill>
                  <a:srgbClr val="272727"/>
                </a:solidFill>
                <a:latin typeface="Fira Sans"/>
                <a:ea typeface="Fira Sans"/>
                <a:cs typeface="Fira Sans"/>
                <a:sym typeface="Fira Sans"/>
              </a:rPr>
              <a:t>productivity</a:t>
            </a:r>
            <a:r>
              <a:rPr lang="en-US" sz="3750">
                <a:solidFill>
                  <a:srgbClr val="272727"/>
                </a:solidFill>
                <a:latin typeface="Fira Sans"/>
                <a:ea typeface="Fira Sans"/>
                <a:cs typeface="Fira Sans"/>
                <a:sym typeface="Fira Sans"/>
              </a:rPr>
              <a:t> over time brought about by innovation. Schumpeter (1942) defined </a:t>
            </a:r>
            <a:r>
              <a:rPr b="1" lang="en-US" sz="3750">
                <a:solidFill>
                  <a:srgbClr val="272727"/>
                </a:solidFill>
                <a:latin typeface="Fira Sans"/>
                <a:ea typeface="Fira Sans"/>
                <a:cs typeface="Fira Sans"/>
                <a:sym typeface="Fira Sans"/>
              </a:rPr>
              <a:t>innovation</a:t>
            </a:r>
            <a:r>
              <a:rPr lang="en-US" sz="3750">
                <a:solidFill>
                  <a:srgbClr val="272727"/>
                </a:solidFill>
                <a:latin typeface="Fira Sans"/>
                <a:ea typeface="Fira Sans"/>
                <a:cs typeface="Fira Sans"/>
                <a:sym typeface="Fira Sans"/>
              </a:rPr>
              <a:t> as the process of "</a:t>
            </a:r>
            <a:r>
              <a:rPr b="1" lang="en-US" sz="3750">
                <a:solidFill>
                  <a:srgbClr val="272727"/>
                </a:solidFill>
                <a:latin typeface="Fira Sans"/>
                <a:ea typeface="Fira Sans"/>
                <a:cs typeface="Fira Sans"/>
                <a:sym typeface="Fira Sans"/>
              </a:rPr>
              <a:t>creative destruction</a:t>
            </a:r>
            <a:r>
              <a:rPr lang="en-US" sz="3750">
                <a:solidFill>
                  <a:srgbClr val="272727"/>
                </a:solidFill>
                <a:latin typeface="Fira Sans"/>
                <a:ea typeface="Fira Sans"/>
                <a:cs typeface="Fira Sans"/>
                <a:sym typeface="Fira Sans"/>
              </a:rPr>
              <a:t>" - the deliberate abandonment of the old methods and replacing them with newly improved methods resulting in an increase in productivity. During the </a:t>
            </a:r>
            <a:r>
              <a:rPr b="1" lang="en-US" sz="3750">
                <a:solidFill>
                  <a:srgbClr val="272727"/>
                </a:solidFill>
                <a:latin typeface="Fira Sans"/>
                <a:ea typeface="Fira Sans"/>
                <a:cs typeface="Fira Sans"/>
                <a:sym typeface="Fira Sans"/>
              </a:rPr>
              <a:t>Stone Age</a:t>
            </a:r>
            <a:r>
              <a:rPr lang="en-US" sz="3750">
                <a:solidFill>
                  <a:srgbClr val="272727"/>
                </a:solidFill>
                <a:latin typeface="Fira Sans"/>
                <a:ea typeface="Fira Sans"/>
                <a:cs typeface="Fira Sans"/>
                <a:sym typeface="Fira Sans"/>
              </a:rPr>
              <a:t>, </a:t>
            </a:r>
            <a:r>
              <a:rPr lang="en-US" sz="3750" u="sng">
                <a:solidFill>
                  <a:srgbClr val="272727"/>
                </a:solidFill>
                <a:latin typeface="Fira Sans"/>
                <a:ea typeface="Fira Sans"/>
                <a:cs typeface="Fira Sans"/>
                <a:sym typeface="Fira Sans"/>
              </a:rPr>
              <a:t>homo habilis</a:t>
            </a:r>
            <a:r>
              <a:rPr lang="en-US" sz="3750">
                <a:solidFill>
                  <a:srgbClr val="272727"/>
                </a:solidFill>
                <a:latin typeface="Fira Sans"/>
                <a:ea typeface="Fira Sans"/>
                <a:cs typeface="Fira Sans"/>
                <a:sym typeface="Fira Sans"/>
              </a:rPr>
              <a:t> the ancestor of homo sapiens used hunting and gathering tools.</a:t>
            </a:r>
            <a:endParaRPr b="1" sz="17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513" name="Shape 1513"/>
        <p:cNvGrpSpPr/>
        <p:nvPr/>
      </p:nvGrpSpPr>
      <p:grpSpPr>
        <a:xfrm>
          <a:off x="0" y="0"/>
          <a:ext cx="0" cy="0"/>
          <a:chOff x="0" y="0"/>
          <a:chExt cx="0" cy="0"/>
        </a:xfrm>
      </p:grpSpPr>
      <p:grpSp>
        <p:nvGrpSpPr>
          <p:cNvPr id="1514" name="Google Shape;1514;p45"/>
          <p:cNvGrpSpPr/>
          <p:nvPr/>
        </p:nvGrpSpPr>
        <p:grpSpPr>
          <a:xfrm rot="5400000">
            <a:off x="8327777" y="-8327897"/>
            <a:ext cx="1813151" cy="18468946"/>
            <a:chOff x="0" y="-47625"/>
            <a:chExt cx="678600" cy="4864217"/>
          </a:xfrm>
        </p:grpSpPr>
        <p:sp>
          <p:nvSpPr>
            <p:cNvPr id="1515" name="Google Shape;1515;p45"/>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516" name="Google Shape;1516;p45"/>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17" name="Google Shape;1517;p45"/>
          <p:cNvSpPr txBox="1"/>
          <p:nvPr/>
        </p:nvSpPr>
        <p:spPr>
          <a:xfrm>
            <a:off x="406550" y="624000"/>
            <a:ext cx="17474700" cy="1000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6500">
                <a:solidFill>
                  <a:srgbClr val="272727"/>
                </a:solidFill>
                <a:latin typeface="Marcellus"/>
                <a:ea typeface="Marcellus"/>
                <a:cs typeface="Marcellus"/>
                <a:sym typeface="Marcellus"/>
              </a:rPr>
              <a:t>Stone Age (5 million - 10,000 B.C.) </a:t>
            </a:r>
            <a:endParaRPr b="1" sz="6500"/>
          </a:p>
        </p:txBody>
      </p:sp>
      <p:grpSp>
        <p:nvGrpSpPr>
          <p:cNvPr id="1518" name="Google Shape;1518;p45"/>
          <p:cNvGrpSpPr/>
          <p:nvPr/>
        </p:nvGrpSpPr>
        <p:grpSpPr>
          <a:xfrm rot="5400000">
            <a:off x="6496360" y="-6584574"/>
            <a:ext cx="596873" cy="13590244"/>
            <a:chOff x="0" y="-47625"/>
            <a:chExt cx="157200" cy="3579300"/>
          </a:xfrm>
        </p:grpSpPr>
        <p:sp>
          <p:nvSpPr>
            <p:cNvPr id="1519" name="Google Shape;1519;p45"/>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520" name="Google Shape;1520;p45"/>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1" name="Google Shape;1521;p45"/>
          <p:cNvGrpSpPr/>
          <p:nvPr/>
        </p:nvGrpSpPr>
        <p:grpSpPr>
          <a:xfrm rot="5400000">
            <a:off x="15524900" y="-2434942"/>
            <a:ext cx="596873" cy="5290980"/>
            <a:chOff x="0" y="-47625"/>
            <a:chExt cx="157200" cy="1393500"/>
          </a:xfrm>
        </p:grpSpPr>
        <p:sp>
          <p:nvSpPr>
            <p:cNvPr id="1522" name="Google Shape;1522;p45"/>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523" name="Google Shape;1523;p45"/>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4" name="Google Shape;1524;p45"/>
          <p:cNvGrpSpPr/>
          <p:nvPr/>
        </p:nvGrpSpPr>
        <p:grpSpPr>
          <a:xfrm rot="5400000">
            <a:off x="8945600" y="814665"/>
            <a:ext cx="577508" cy="18468946"/>
            <a:chOff x="0" y="-47625"/>
            <a:chExt cx="152100" cy="4864217"/>
          </a:xfrm>
        </p:grpSpPr>
        <p:sp>
          <p:nvSpPr>
            <p:cNvPr id="1525" name="Google Shape;1525;p45"/>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526" name="Google Shape;1526;p45"/>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27" name="Google Shape;1527;p45"/>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528" name="Google Shape;1528;p45"/>
          <p:cNvGrpSpPr/>
          <p:nvPr/>
        </p:nvGrpSpPr>
        <p:grpSpPr>
          <a:xfrm rot="5400000">
            <a:off x="9161452" y="517629"/>
            <a:ext cx="145801" cy="18571648"/>
            <a:chOff x="0" y="-47625"/>
            <a:chExt cx="38400" cy="4891266"/>
          </a:xfrm>
        </p:grpSpPr>
        <p:sp>
          <p:nvSpPr>
            <p:cNvPr id="1529" name="Google Shape;1529;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30" name="Google Shape;1530;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1" name="Google Shape;1531;p45"/>
          <p:cNvGrpSpPr/>
          <p:nvPr/>
        </p:nvGrpSpPr>
        <p:grpSpPr>
          <a:xfrm rot="5400000">
            <a:off x="1389404" y="8486595"/>
            <a:ext cx="505747" cy="3285078"/>
            <a:chOff x="0" y="-47625"/>
            <a:chExt cx="133200" cy="865200"/>
          </a:xfrm>
        </p:grpSpPr>
        <p:sp>
          <p:nvSpPr>
            <p:cNvPr id="1532" name="Google Shape;1532;p45"/>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533" name="Google Shape;1533;p45"/>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4" name="Google Shape;1534;p45"/>
          <p:cNvGrpSpPr/>
          <p:nvPr/>
        </p:nvGrpSpPr>
        <p:grpSpPr>
          <a:xfrm rot="5400000">
            <a:off x="9161452" y="-8776934"/>
            <a:ext cx="145801" cy="18571648"/>
            <a:chOff x="0" y="-47625"/>
            <a:chExt cx="38400" cy="4891266"/>
          </a:xfrm>
        </p:grpSpPr>
        <p:sp>
          <p:nvSpPr>
            <p:cNvPr id="1535" name="Google Shape;1535;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36" name="Google Shape;1536;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7" name="Google Shape;1537;p45"/>
          <p:cNvGrpSpPr/>
          <p:nvPr/>
        </p:nvGrpSpPr>
        <p:grpSpPr>
          <a:xfrm rot="5400000">
            <a:off x="9161452" y="-7544153"/>
            <a:ext cx="145801" cy="18571648"/>
            <a:chOff x="0" y="-47625"/>
            <a:chExt cx="38400" cy="4891266"/>
          </a:xfrm>
        </p:grpSpPr>
        <p:sp>
          <p:nvSpPr>
            <p:cNvPr id="1538" name="Google Shape;1538;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39" name="Google Shape;1539;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40" name="Google Shape;1540;p45"/>
          <p:cNvGrpSpPr/>
          <p:nvPr/>
        </p:nvGrpSpPr>
        <p:grpSpPr>
          <a:xfrm rot="5400000">
            <a:off x="9161452" y="-2164950"/>
            <a:ext cx="145801" cy="18571648"/>
            <a:chOff x="0" y="-47625"/>
            <a:chExt cx="38400" cy="4891266"/>
          </a:xfrm>
        </p:grpSpPr>
        <p:sp>
          <p:nvSpPr>
            <p:cNvPr id="1541" name="Google Shape;1541;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42" name="Google Shape;1542;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43" name="Google Shape;1543;p45"/>
          <p:cNvSpPr txBox="1"/>
          <p:nvPr/>
        </p:nvSpPr>
        <p:spPr>
          <a:xfrm>
            <a:off x="1074099" y="19814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Also known as the </a:t>
            </a:r>
            <a:r>
              <a:rPr b="1" lang="en-US" sz="4000">
                <a:solidFill>
                  <a:srgbClr val="DC654E"/>
                </a:solidFill>
                <a:latin typeface="Marcellus"/>
                <a:ea typeface="Marcellus"/>
                <a:cs typeface="Marcellus"/>
                <a:sym typeface="Marcellus"/>
              </a:rPr>
              <a:t>Palaeolithic age</a:t>
            </a:r>
            <a:r>
              <a:rPr lang="en-US" sz="4000">
                <a:solidFill>
                  <a:srgbClr val="DC654E"/>
                </a:solidFill>
                <a:latin typeface="Marcellus"/>
                <a:ea typeface="Marcellus"/>
                <a:cs typeface="Marcellus"/>
                <a:sym typeface="Marcellus"/>
              </a:rPr>
              <a:t>, came with the appearance of </a:t>
            </a:r>
            <a:r>
              <a:rPr i="1" lang="en-US" sz="4000">
                <a:solidFill>
                  <a:srgbClr val="DC654E"/>
                </a:solidFill>
                <a:latin typeface="Marcellus"/>
                <a:ea typeface="Marcellus"/>
                <a:cs typeface="Marcellus"/>
                <a:sym typeface="Marcellus"/>
              </a:rPr>
              <a:t>Homo habilis</a:t>
            </a:r>
            <a:r>
              <a:rPr lang="en-US" sz="4000">
                <a:solidFill>
                  <a:srgbClr val="DC654E"/>
                </a:solidFill>
                <a:latin typeface="Marcellus"/>
                <a:ea typeface="Marcellus"/>
                <a:cs typeface="Marcellus"/>
                <a:sym typeface="Marcellus"/>
              </a:rPr>
              <a:t>, the precursor to modern man in Africa approximately 5 million years ago. Early humans lived in the woodlands and used crude tools to survive by scavenging from carcasses of creatures wiped out by predators or died of natural causes (Attenborough and Collins, 1990).</a:t>
            </a:r>
            <a:endParaRPr b="1" sz="4000"/>
          </a:p>
        </p:txBody>
      </p:sp>
      <p:grpSp>
        <p:nvGrpSpPr>
          <p:cNvPr id="1544" name="Google Shape;1544;p45"/>
          <p:cNvGrpSpPr/>
          <p:nvPr/>
        </p:nvGrpSpPr>
        <p:grpSpPr>
          <a:xfrm rot="10800000">
            <a:off x="13105177" y="-2"/>
            <a:ext cx="145801" cy="689673"/>
            <a:chOff x="0" y="-47625"/>
            <a:chExt cx="38400" cy="181641"/>
          </a:xfrm>
        </p:grpSpPr>
        <p:sp>
          <p:nvSpPr>
            <p:cNvPr id="1545" name="Google Shape;1545;p4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46" name="Google Shape;1546;p4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47" name="Google Shape;1547;p45"/>
          <p:cNvGrpSpPr/>
          <p:nvPr/>
        </p:nvGrpSpPr>
        <p:grpSpPr>
          <a:xfrm rot="10800000">
            <a:off x="3031043" y="9828545"/>
            <a:ext cx="145801" cy="689673"/>
            <a:chOff x="0" y="-47625"/>
            <a:chExt cx="38400" cy="181641"/>
          </a:xfrm>
        </p:grpSpPr>
        <p:sp>
          <p:nvSpPr>
            <p:cNvPr id="1548" name="Google Shape;1548;p4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49" name="Google Shape;1549;p4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553" name="Shape 1553"/>
        <p:cNvGrpSpPr/>
        <p:nvPr/>
      </p:nvGrpSpPr>
      <p:grpSpPr>
        <a:xfrm>
          <a:off x="0" y="0"/>
          <a:ext cx="0" cy="0"/>
          <a:chOff x="0" y="0"/>
          <a:chExt cx="0" cy="0"/>
        </a:xfrm>
      </p:grpSpPr>
      <p:grpSp>
        <p:nvGrpSpPr>
          <p:cNvPr id="1554" name="Google Shape;1554;p46"/>
          <p:cNvGrpSpPr/>
          <p:nvPr/>
        </p:nvGrpSpPr>
        <p:grpSpPr>
          <a:xfrm rot="5400000">
            <a:off x="8327777" y="-8327897"/>
            <a:ext cx="1813151" cy="18468946"/>
            <a:chOff x="0" y="-47625"/>
            <a:chExt cx="678600" cy="4864217"/>
          </a:xfrm>
        </p:grpSpPr>
        <p:sp>
          <p:nvSpPr>
            <p:cNvPr id="1555" name="Google Shape;1555;p46"/>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556" name="Google Shape;1556;p46"/>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57" name="Google Shape;1557;p46"/>
          <p:cNvSpPr txBox="1"/>
          <p:nvPr/>
        </p:nvSpPr>
        <p:spPr>
          <a:xfrm>
            <a:off x="406550" y="624000"/>
            <a:ext cx="17474700" cy="8928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800">
                <a:solidFill>
                  <a:srgbClr val="272727"/>
                </a:solidFill>
                <a:latin typeface="Marcellus"/>
                <a:ea typeface="Marcellus"/>
                <a:cs typeface="Marcellus"/>
                <a:sym typeface="Marcellus"/>
              </a:rPr>
              <a:t>Agricultural Revolution (10,000 B.C. – 5,000 B.C.)</a:t>
            </a:r>
            <a:endParaRPr b="1" sz="5800"/>
          </a:p>
        </p:txBody>
      </p:sp>
      <p:grpSp>
        <p:nvGrpSpPr>
          <p:cNvPr id="1558" name="Google Shape;1558;p46"/>
          <p:cNvGrpSpPr/>
          <p:nvPr/>
        </p:nvGrpSpPr>
        <p:grpSpPr>
          <a:xfrm rot="5400000">
            <a:off x="6496360" y="-6584574"/>
            <a:ext cx="596873" cy="13590244"/>
            <a:chOff x="0" y="-47625"/>
            <a:chExt cx="157200" cy="3579300"/>
          </a:xfrm>
        </p:grpSpPr>
        <p:sp>
          <p:nvSpPr>
            <p:cNvPr id="1559" name="Google Shape;1559;p46"/>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560" name="Google Shape;1560;p46"/>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1" name="Google Shape;1561;p46"/>
          <p:cNvGrpSpPr/>
          <p:nvPr/>
        </p:nvGrpSpPr>
        <p:grpSpPr>
          <a:xfrm rot="5400000">
            <a:off x="15524900" y="-2434942"/>
            <a:ext cx="596873" cy="5290980"/>
            <a:chOff x="0" y="-47625"/>
            <a:chExt cx="157200" cy="1393500"/>
          </a:xfrm>
        </p:grpSpPr>
        <p:sp>
          <p:nvSpPr>
            <p:cNvPr id="1562" name="Google Shape;1562;p46"/>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563" name="Google Shape;1563;p46"/>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4" name="Google Shape;1564;p46"/>
          <p:cNvGrpSpPr/>
          <p:nvPr/>
        </p:nvGrpSpPr>
        <p:grpSpPr>
          <a:xfrm rot="5400000">
            <a:off x="8945600" y="814665"/>
            <a:ext cx="577508" cy="18468946"/>
            <a:chOff x="0" y="-47625"/>
            <a:chExt cx="152100" cy="4864217"/>
          </a:xfrm>
        </p:grpSpPr>
        <p:sp>
          <p:nvSpPr>
            <p:cNvPr id="1565" name="Google Shape;1565;p46"/>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566" name="Google Shape;1566;p46"/>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67" name="Google Shape;1567;p46"/>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568" name="Google Shape;1568;p46"/>
          <p:cNvGrpSpPr/>
          <p:nvPr/>
        </p:nvGrpSpPr>
        <p:grpSpPr>
          <a:xfrm rot="5400000">
            <a:off x="9161452" y="517629"/>
            <a:ext cx="145801" cy="18571648"/>
            <a:chOff x="0" y="-47625"/>
            <a:chExt cx="38400" cy="4891266"/>
          </a:xfrm>
        </p:grpSpPr>
        <p:sp>
          <p:nvSpPr>
            <p:cNvPr id="1569" name="Google Shape;1569;p4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70" name="Google Shape;1570;p4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71" name="Google Shape;1571;p46"/>
          <p:cNvGrpSpPr/>
          <p:nvPr/>
        </p:nvGrpSpPr>
        <p:grpSpPr>
          <a:xfrm rot="5400000">
            <a:off x="1389404" y="8486595"/>
            <a:ext cx="505747" cy="3285078"/>
            <a:chOff x="0" y="-47625"/>
            <a:chExt cx="133200" cy="865200"/>
          </a:xfrm>
        </p:grpSpPr>
        <p:sp>
          <p:nvSpPr>
            <p:cNvPr id="1572" name="Google Shape;1572;p46"/>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573" name="Google Shape;1573;p46"/>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74" name="Google Shape;1574;p46"/>
          <p:cNvGrpSpPr/>
          <p:nvPr/>
        </p:nvGrpSpPr>
        <p:grpSpPr>
          <a:xfrm rot="5400000">
            <a:off x="9161452" y="-8776934"/>
            <a:ext cx="145801" cy="18571648"/>
            <a:chOff x="0" y="-47625"/>
            <a:chExt cx="38400" cy="4891266"/>
          </a:xfrm>
        </p:grpSpPr>
        <p:sp>
          <p:nvSpPr>
            <p:cNvPr id="1575" name="Google Shape;1575;p4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76" name="Google Shape;1576;p4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77" name="Google Shape;1577;p46"/>
          <p:cNvGrpSpPr/>
          <p:nvPr/>
        </p:nvGrpSpPr>
        <p:grpSpPr>
          <a:xfrm rot="5400000">
            <a:off x="9161452" y="-7544153"/>
            <a:ext cx="145801" cy="18571648"/>
            <a:chOff x="0" y="-47625"/>
            <a:chExt cx="38400" cy="4891266"/>
          </a:xfrm>
        </p:grpSpPr>
        <p:sp>
          <p:nvSpPr>
            <p:cNvPr id="1578" name="Google Shape;1578;p4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79" name="Google Shape;1579;p4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80" name="Google Shape;1580;p46"/>
          <p:cNvGrpSpPr/>
          <p:nvPr/>
        </p:nvGrpSpPr>
        <p:grpSpPr>
          <a:xfrm rot="5400000">
            <a:off x="9161452" y="-2164950"/>
            <a:ext cx="145801" cy="18571648"/>
            <a:chOff x="0" y="-47625"/>
            <a:chExt cx="38400" cy="4891266"/>
          </a:xfrm>
        </p:grpSpPr>
        <p:sp>
          <p:nvSpPr>
            <p:cNvPr id="1581" name="Google Shape;1581;p4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82" name="Google Shape;1582;p4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83" name="Google Shape;1583;p46"/>
          <p:cNvSpPr txBox="1"/>
          <p:nvPr/>
        </p:nvSpPr>
        <p:spPr>
          <a:xfrm>
            <a:off x="1074099" y="1981475"/>
            <a:ext cx="16339200" cy="40638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Millennia after millennia, humans have become extremely adept at hunting, and this has led to the extinction of big animals. In most locations, food became so scarce and compelled humans to make a choice: either to continue moving out for food and die or stay permanently in a place by feeding on plants.</a:t>
            </a:r>
            <a:endParaRPr b="1" sz="4000"/>
          </a:p>
        </p:txBody>
      </p:sp>
      <p:grpSp>
        <p:nvGrpSpPr>
          <p:cNvPr id="1584" name="Google Shape;1584;p46"/>
          <p:cNvGrpSpPr/>
          <p:nvPr/>
        </p:nvGrpSpPr>
        <p:grpSpPr>
          <a:xfrm rot="10800000">
            <a:off x="13105177" y="-2"/>
            <a:ext cx="145801" cy="689673"/>
            <a:chOff x="0" y="-47625"/>
            <a:chExt cx="38400" cy="181641"/>
          </a:xfrm>
        </p:grpSpPr>
        <p:sp>
          <p:nvSpPr>
            <p:cNvPr id="1585" name="Google Shape;1585;p4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86" name="Google Shape;1586;p4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87" name="Google Shape;1587;p46"/>
          <p:cNvGrpSpPr/>
          <p:nvPr/>
        </p:nvGrpSpPr>
        <p:grpSpPr>
          <a:xfrm rot="10800000">
            <a:off x="3031043" y="9828545"/>
            <a:ext cx="145801" cy="689673"/>
            <a:chOff x="0" y="-47625"/>
            <a:chExt cx="38400" cy="181641"/>
          </a:xfrm>
        </p:grpSpPr>
        <p:sp>
          <p:nvSpPr>
            <p:cNvPr id="1588" name="Google Shape;1588;p4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89" name="Google Shape;1589;p4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593" name="Shape 1593"/>
        <p:cNvGrpSpPr/>
        <p:nvPr/>
      </p:nvGrpSpPr>
      <p:grpSpPr>
        <a:xfrm>
          <a:off x="0" y="0"/>
          <a:ext cx="0" cy="0"/>
          <a:chOff x="0" y="0"/>
          <a:chExt cx="0" cy="0"/>
        </a:xfrm>
      </p:grpSpPr>
      <p:grpSp>
        <p:nvGrpSpPr>
          <p:cNvPr id="1594" name="Google Shape;1594;p47"/>
          <p:cNvGrpSpPr/>
          <p:nvPr/>
        </p:nvGrpSpPr>
        <p:grpSpPr>
          <a:xfrm rot="5400000">
            <a:off x="8327777" y="-8327897"/>
            <a:ext cx="1813151" cy="18468946"/>
            <a:chOff x="0" y="-47625"/>
            <a:chExt cx="678600" cy="4864217"/>
          </a:xfrm>
        </p:grpSpPr>
        <p:sp>
          <p:nvSpPr>
            <p:cNvPr id="1595" name="Google Shape;1595;p47"/>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596" name="Google Shape;1596;p47"/>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97" name="Google Shape;1597;p47"/>
          <p:cNvSpPr txBox="1"/>
          <p:nvPr/>
        </p:nvSpPr>
        <p:spPr>
          <a:xfrm>
            <a:off x="406550" y="624000"/>
            <a:ext cx="17474700" cy="8928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800">
                <a:solidFill>
                  <a:srgbClr val="272727"/>
                </a:solidFill>
                <a:latin typeface="Marcellus"/>
                <a:ea typeface="Marcellus"/>
                <a:cs typeface="Marcellus"/>
                <a:sym typeface="Marcellus"/>
              </a:rPr>
              <a:t>Agricultural Revolution (10,000 B.C. – 5,000 B.C.)</a:t>
            </a:r>
            <a:endParaRPr b="1" sz="5800"/>
          </a:p>
        </p:txBody>
      </p:sp>
      <p:grpSp>
        <p:nvGrpSpPr>
          <p:cNvPr id="1598" name="Google Shape;1598;p47"/>
          <p:cNvGrpSpPr/>
          <p:nvPr/>
        </p:nvGrpSpPr>
        <p:grpSpPr>
          <a:xfrm rot="5400000">
            <a:off x="6496360" y="-6584574"/>
            <a:ext cx="596873" cy="13590244"/>
            <a:chOff x="0" y="-47625"/>
            <a:chExt cx="157200" cy="3579300"/>
          </a:xfrm>
        </p:grpSpPr>
        <p:sp>
          <p:nvSpPr>
            <p:cNvPr id="1599" name="Google Shape;1599;p47"/>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600" name="Google Shape;1600;p47"/>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1" name="Google Shape;1601;p47"/>
          <p:cNvGrpSpPr/>
          <p:nvPr/>
        </p:nvGrpSpPr>
        <p:grpSpPr>
          <a:xfrm rot="5400000">
            <a:off x="15524900" y="-2434942"/>
            <a:ext cx="596873" cy="5290980"/>
            <a:chOff x="0" y="-47625"/>
            <a:chExt cx="157200" cy="1393500"/>
          </a:xfrm>
        </p:grpSpPr>
        <p:sp>
          <p:nvSpPr>
            <p:cNvPr id="1602" name="Google Shape;1602;p47"/>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603" name="Google Shape;1603;p47"/>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4" name="Google Shape;1604;p47"/>
          <p:cNvGrpSpPr/>
          <p:nvPr/>
        </p:nvGrpSpPr>
        <p:grpSpPr>
          <a:xfrm rot="5400000">
            <a:off x="8945600" y="814665"/>
            <a:ext cx="577508" cy="18468946"/>
            <a:chOff x="0" y="-47625"/>
            <a:chExt cx="152100" cy="4864217"/>
          </a:xfrm>
        </p:grpSpPr>
        <p:sp>
          <p:nvSpPr>
            <p:cNvPr id="1605" name="Google Shape;1605;p47"/>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606" name="Google Shape;1606;p47"/>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07" name="Google Shape;1607;p47"/>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608" name="Google Shape;1608;p47"/>
          <p:cNvGrpSpPr/>
          <p:nvPr/>
        </p:nvGrpSpPr>
        <p:grpSpPr>
          <a:xfrm rot="5400000">
            <a:off x="9161452" y="517629"/>
            <a:ext cx="145801" cy="18571648"/>
            <a:chOff x="0" y="-47625"/>
            <a:chExt cx="38400" cy="4891266"/>
          </a:xfrm>
        </p:grpSpPr>
        <p:sp>
          <p:nvSpPr>
            <p:cNvPr id="1609" name="Google Shape;1609;p4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10" name="Google Shape;1610;p4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11" name="Google Shape;1611;p47"/>
          <p:cNvGrpSpPr/>
          <p:nvPr/>
        </p:nvGrpSpPr>
        <p:grpSpPr>
          <a:xfrm rot="5400000">
            <a:off x="1389404" y="8486595"/>
            <a:ext cx="505747" cy="3285078"/>
            <a:chOff x="0" y="-47625"/>
            <a:chExt cx="133200" cy="865200"/>
          </a:xfrm>
        </p:grpSpPr>
        <p:sp>
          <p:nvSpPr>
            <p:cNvPr id="1612" name="Google Shape;1612;p47"/>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613" name="Google Shape;1613;p47"/>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14" name="Google Shape;1614;p47"/>
          <p:cNvGrpSpPr/>
          <p:nvPr/>
        </p:nvGrpSpPr>
        <p:grpSpPr>
          <a:xfrm rot="5400000">
            <a:off x="9161452" y="-8776934"/>
            <a:ext cx="145801" cy="18571648"/>
            <a:chOff x="0" y="-47625"/>
            <a:chExt cx="38400" cy="4891266"/>
          </a:xfrm>
        </p:grpSpPr>
        <p:sp>
          <p:nvSpPr>
            <p:cNvPr id="1615" name="Google Shape;1615;p4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16" name="Google Shape;1616;p4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17" name="Google Shape;1617;p47"/>
          <p:cNvGrpSpPr/>
          <p:nvPr/>
        </p:nvGrpSpPr>
        <p:grpSpPr>
          <a:xfrm rot="5400000">
            <a:off x="9161452" y="-7544153"/>
            <a:ext cx="145801" cy="18571648"/>
            <a:chOff x="0" y="-47625"/>
            <a:chExt cx="38400" cy="4891266"/>
          </a:xfrm>
        </p:grpSpPr>
        <p:sp>
          <p:nvSpPr>
            <p:cNvPr id="1618" name="Google Shape;1618;p4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19" name="Google Shape;1619;p4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20" name="Google Shape;1620;p47"/>
          <p:cNvGrpSpPr/>
          <p:nvPr/>
        </p:nvGrpSpPr>
        <p:grpSpPr>
          <a:xfrm rot="5400000">
            <a:off x="9161452" y="-2164950"/>
            <a:ext cx="145801" cy="18571648"/>
            <a:chOff x="0" y="-47625"/>
            <a:chExt cx="38400" cy="4891266"/>
          </a:xfrm>
        </p:grpSpPr>
        <p:sp>
          <p:nvSpPr>
            <p:cNvPr id="1621" name="Google Shape;1621;p4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22" name="Google Shape;1622;p4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23" name="Google Shape;1623;p47"/>
          <p:cNvSpPr txBox="1"/>
          <p:nvPr/>
        </p:nvSpPr>
        <p:spPr>
          <a:xfrm>
            <a:off x="1074099" y="19814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During many years of adaptation to climate, they have noticed that some plants reproduce naturally by their seeds and others by their roots, stems, and leaves. Eventually, they learned to raise plants by sticking to the natural process with some improved tools along with domestication of wild animals. This ushered in the second wave of entrepreneurial innovation - </a:t>
            </a:r>
            <a:r>
              <a:rPr b="1" lang="en-US" sz="4000">
                <a:solidFill>
                  <a:srgbClr val="DC654E"/>
                </a:solidFill>
                <a:latin typeface="Marcellus"/>
                <a:ea typeface="Marcellus"/>
                <a:cs typeface="Marcellus"/>
                <a:sym typeface="Marcellus"/>
              </a:rPr>
              <a:t>agriculture.</a:t>
            </a:r>
            <a:endParaRPr b="1" sz="4000"/>
          </a:p>
        </p:txBody>
      </p:sp>
      <p:grpSp>
        <p:nvGrpSpPr>
          <p:cNvPr id="1624" name="Google Shape;1624;p47"/>
          <p:cNvGrpSpPr/>
          <p:nvPr/>
        </p:nvGrpSpPr>
        <p:grpSpPr>
          <a:xfrm rot="10800000">
            <a:off x="13105177" y="-2"/>
            <a:ext cx="145801" cy="689673"/>
            <a:chOff x="0" y="-47625"/>
            <a:chExt cx="38400" cy="181641"/>
          </a:xfrm>
        </p:grpSpPr>
        <p:sp>
          <p:nvSpPr>
            <p:cNvPr id="1625" name="Google Shape;1625;p4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626" name="Google Shape;1626;p4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27" name="Google Shape;1627;p47"/>
          <p:cNvGrpSpPr/>
          <p:nvPr/>
        </p:nvGrpSpPr>
        <p:grpSpPr>
          <a:xfrm rot="10800000">
            <a:off x="3031043" y="9828545"/>
            <a:ext cx="145801" cy="689673"/>
            <a:chOff x="0" y="-47625"/>
            <a:chExt cx="38400" cy="181641"/>
          </a:xfrm>
        </p:grpSpPr>
        <p:sp>
          <p:nvSpPr>
            <p:cNvPr id="1628" name="Google Shape;1628;p4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629" name="Google Shape;1629;p4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633" name="Shape 1633"/>
        <p:cNvGrpSpPr/>
        <p:nvPr/>
      </p:nvGrpSpPr>
      <p:grpSpPr>
        <a:xfrm>
          <a:off x="0" y="0"/>
          <a:ext cx="0" cy="0"/>
          <a:chOff x="0" y="0"/>
          <a:chExt cx="0" cy="0"/>
        </a:xfrm>
      </p:grpSpPr>
      <p:grpSp>
        <p:nvGrpSpPr>
          <p:cNvPr id="1634" name="Google Shape;1634;p48"/>
          <p:cNvGrpSpPr/>
          <p:nvPr/>
        </p:nvGrpSpPr>
        <p:grpSpPr>
          <a:xfrm rot="5400000">
            <a:off x="8327777" y="-8327897"/>
            <a:ext cx="1813151" cy="18468946"/>
            <a:chOff x="0" y="-47625"/>
            <a:chExt cx="678600" cy="4864217"/>
          </a:xfrm>
        </p:grpSpPr>
        <p:sp>
          <p:nvSpPr>
            <p:cNvPr id="1635" name="Google Shape;1635;p48"/>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636" name="Google Shape;1636;p48"/>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37" name="Google Shape;1637;p48"/>
          <p:cNvSpPr txBox="1"/>
          <p:nvPr/>
        </p:nvSpPr>
        <p:spPr>
          <a:xfrm>
            <a:off x="406550" y="624000"/>
            <a:ext cx="17474700" cy="8928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800">
                <a:solidFill>
                  <a:srgbClr val="272727"/>
                </a:solidFill>
                <a:latin typeface="Marcellus"/>
                <a:ea typeface="Marcellus"/>
                <a:cs typeface="Marcellus"/>
                <a:sym typeface="Marcellus"/>
              </a:rPr>
              <a:t>Industrial Revolution (1800-1950 A.D.)</a:t>
            </a:r>
            <a:endParaRPr b="1" sz="5800"/>
          </a:p>
        </p:txBody>
      </p:sp>
      <p:grpSp>
        <p:nvGrpSpPr>
          <p:cNvPr id="1638" name="Google Shape;1638;p48"/>
          <p:cNvGrpSpPr/>
          <p:nvPr/>
        </p:nvGrpSpPr>
        <p:grpSpPr>
          <a:xfrm rot="5400000">
            <a:off x="6496360" y="-6584574"/>
            <a:ext cx="596873" cy="13590244"/>
            <a:chOff x="0" y="-47625"/>
            <a:chExt cx="157200" cy="3579300"/>
          </a:xfrm>
        </p:grpSpPr>
        <p:sp>
          <p:nvSpPr>
            <p:cNvPr id="1639" name="Google Shape;1639;p48"/>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640" name="Google Shape;1640;p48"/>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41" name="Google Shape;1641;p48"/>
          <p:cNvGrpSpPr/>
          <p:nvPr/>
        </p:nvGrpSpPr>
        <p:grpSpPr>
          <a:xfrm rot="5400000">
            <a:off x="15524900" y="-2434942"/>
            <a:ext cx="596873" cy="5290980"/>
            <a:chOff x="0" y="-47625"/>
            <a:chExt cx="157200" cy="1393500"/>
          </a:xfrm>
        </p:grpSpPr>
        <p:sp>
          <p:nvSpPr>
            <p:cNvPr id="1642" name="Google Shape;1642;p48"/>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643" name="Google Shape;1643;p48"/>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44" name="Google Shape;1644;p48"/>
          <p:cNvGrpSpPr/>
          <p:nvPr/>
        </p:nvGrpSpPr>
        <p:grpSpPr>
          <a:xfrm rot="5400000">
            <a:off x="8945600" y="814665"/>
            <a:ext cx="577508" cy="18468946"/>
            <a:chOff x="0" y="-47625"/>
            <a:chExt cx="152100" cy="4864217"/>
          </a:xfrm>
        </p:grpSpPr>
        <p:sp>
          <p:nvSpPr>
            <p:cNvPr id="1645" name="Google Shape;1645;p48"/>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646" name="Google Shape;1646;p48"/>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47" name="Google Shape;1647;p48"/>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648" name="Google Shape;1648;p48"/>
          <p:cNvGrpSpPr/>
          <p:nvPr/>
        </p:nvGrpSpPr>
        <p:grpSpPr>
          <a:xfrm rot="5400000">
            <a:off x="9161452" y="517629"/>
            <a:ext cx="145801" cy="18571648"/>
            <a:chOff x="0" y="-47625"/>
            <a:chExt cx="38400" cy="4891266"/>
          </a:xfrm>
        </p:grpSpPr>
        <p:sp>
          <p:nvSpPr>
            <p:cNvPr id="1649" name="Google Shape;1649;p4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50" name="Google Shape;1650;p4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1" name="Google Shape;1651;p48"/>
          <p:cNvGrpSpPr/>
          <p:nvPr/>
        </p:nvGrpSpPr>
        <p:grpSpPr>
          <a:xfrm rot="5400000">
            <a:off x="1389404" y="8486595"/>
            <a:ext cx="505747" cy="3285078"/>
            <a:chOff x="0" y="-47625"/>
            <a:chExt cx="133200" cy="865200"/>
          </a:xfrm>
        </p:grpSpPr>
        <p:sp>
          <p:nvSpPr>
            <p:cNvPr id="1652" name="Google Shape;1652;p48"/>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653" name="Google Shape;1653;p48"/>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4" name="Google Shape;1654;p48"/>
          <p:cNvGrpSpPr/>
          <p:nvPr/>
        </p:nvGrpSpPr>
        <p:grpSpPr>
          <a:xfrm rot="5400000">
            <a:off x="9161452" y="-8776934"/>
            <a:ext cx="145801" cy="18571648"/>
            <a:chOff x="0" y="-47625"/>
            <a:chExt cx="38400" cy="4891266"/>
          </a:xfrm>
        </p:grpSpPr>
        <p:sp>
          <p:nvSpPr>
            <p:cNvPr id="1655" name="Google Shape;1655;p4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56" name="Google Shape;1656;p4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7" name="Google Shape;1657;p48"/>
          <p:cNvGrpSpPr/>
          <p:nvPr/>
        </p:nvGrpSpPr>
        <p:grpSpPr>
          <a:xfrm rot="5400000">
            <a:off x="9161452" y="-7544153"/>
            <a:ext cx="145801" cy="18571648"/>
            <a:chOff x="0" y="-47625"/>
            <a:chExt cx="38400" cy="4891266"/>
          </a:xfrm>
        </p:grpSpPr>
        <p:sp>
          <p:nvSpPr>
            <p:cNvPr id="1658" name="Google Shape;1658;p4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59" name="Google Shape;1659;p4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60" name="Google Shape;1660;p48"/>
          <p:cNvGrpSpPr/>
          <p:nvPr/>
        </p:nvGrpSpPr>
        <p:grpSpPr>
          <a:xfrm rot="5400000">
            <a:off x="9161452" y="-2164950"/>
            <a:ext cx="145801" cy="18571648"/>
            <a:chOff x="0" y="-47625"/>
            <a:chExt cx="38400" cy="4891266"/>
          </a:xfrm>
        </p:grpSpPr>
        <p:sp>
          <p:nvSpPr>
            <p:cNvPr id="1661" name="Google Shape;1661;p4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62" name="Google Shape;1662;p4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63" name="Google Shape;1663;p48"/>
          <p:cNvSpPr txBox="1"/>
          <p:nvPr/>
        </p:nvSpPr>
        <p:spPr>
          <a:xfrm>
            <a:off x="1074099" y="1981475"/>
            <a:ext cx="16339200" cy="47751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700">
                <a:solidFill>
                  <a:srgbClr val="DC654E"/>
                </a:solidFill>
                <a:latin typeface="Marcellus"/>
                <a:ea typeface="Marcellus"/>
                <a:cs typeface="Marcellus"/>
                <a:sym typeface="Marcellus"/>
              </a:rPr>
              <a:t>First appeared in England at the start of the nineteenth century. In 1733, John Kay invented the "</a:t>
            </a:r>
            <a:r>
              <a:rPr b="1" lang="en-US" sz="4700">
                <a:solidFill>
                  <a:srgbClr val="DC654E"/>
                </a:solidFill>
                <a:latin typeface="Marcellus"/>
                <a:ea typeface="Marcellus"/>
                <a:cs typeface="Marcellus"/>
                <a:sym typeface="Marcellus"/>
              </a:rPr>
              <a:t>flying</a:t>
            </a:r>
            <a:r>
              <a:rPr lang="en-US" sz="4700">
                <a:solidFill>
                  <a:srgbClr val="DC654E"/>
                </a:solidFill>
                <a:latin typeface="Marcellus"/>
                <a:ea typeface="Marcellus"/>
                <a:cs typeface="Marcellus"/>
                <a:sym typeface="Marcellus"/>
              </a:rPr>
              <a:t> </a:t>
            </a:r>
            <a:r>
              <a:rPr b="1" lang="en-US" sz="4700">
                <a:solidFill>
                  <a:srgbClr val="DC654E"/>
                </a:solidFill>
                <a:latin typeface="Marcellus"/>
                <a:ea typeface="Marcellus"/>
                <a:cs typeface="Marcellus"/>
                <a:sym typeface="Marcellus"/>
              </a:rPr>
              <a:t>shuttle</a:t>
            </a:r>
            <a:r>
              <a:rPr lang="en-US" sz="4700">
                <a:solidFill>
                  <a:srgbClr val="DC654E"/>
                </a:solidFill>
                <a:latin typeface="Marcellus"/>
                <a:ea typeface="Marcellus"/>
                <a:cs typeface="Marcellus"/>
                <a:sym typeface="Marcellus"/>
              </a:rPr>
              <a:t>," a new mechanized method of weaving cloth (Hills, 1998). That invention created the third wave of innovations applied in the textile industry. </a:t>
            </a:r>
            <a:endParaRPr b="1" sz="4700"/>
          </a:p>
        </p:txBody>
      </p:sp>
      <p:grpSp>
        <p:nvGrpSpPr>
          <p:cNvPr id="1664" name="Google Shape;1664;p48"/>
          <p:cNvGrpSpPr/>
          <p:nvPr/>
        </p:nvGrpSpPr>
        <p:grpSpPr>
          <a:xfrm rot="10800000">
            <a:off x="13105177" y="-2"/>
            <a:ext cx="145801" cy="689673"/>
            <a:chOff x="0" y="-47625"/>
            <a:chExt cx="38400" cy="181641"/>
          </a:xfrm>
        </p:grpSpPr>
        <p:sp>
          <p:nvSpPr>
            <p:cNvPr id="1665" name="Google Shape;1665;p4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666" name="Google Shape;1666;p4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67" name="Google Shape;1667;p48"/>
          <p:cNvGrpSpPr/>
          <p:nvPr/>
        </p:nvGrpSpPr>
        <p:grpSpPr>
          <a:xfrm rot="10800000">
            <a:off x="3031043" y="9828545"/>
            <a:ext cx="145801" cy="689673"/>
            <a:chOff x="0" y="-47625"/>
            <a:chExt cx="38400" cy="181641"/>
          </a:xfrm>
        </p:grpSpPr>
        <p:sp>
          <p:nvSpPr>
            <p:cNvPr id="1668" name="Google Shape;1668;p4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669" name="Google Shape;1669;p4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673" name="Shape 1673"/>
        <p:cNvGrpSpPr/>
        <p:nvPr/>
      </p:nvGrpSpPr>
      <p:grpSpPr>
        <a:xfrm>
          <a:off x="0" y="0"/>
          <a:ext cx="0" cy="0"/>
          <a:chOff x="0" y="0"/>
          <a:chExt cx="0" cy="0"/>
        </a:xfrm>
      </p:grpSpPr>
      <p:grpSp>
        <p:nvGrpSpPr>
          <p:cNvPr id="1674" name="Google Shape;1674;p49"/>
          <p:cNvGrpSpPr/>
          <p:nvPr/>
        </p:nvGrpSpPr>
        <p:grpSpPr>
          <a:xfrm rot="5400000">
            <a:off x="8327777" y="-8327897"/>
            <a:ext cx="1813151" cy="18468946"/>
            <a:chOff x="0" y="-47625"/>
            <a:chExt cx="678600" cy="4864217"/>
          </a:xfrm>
        </p:grpSpPr>
        <p:sp>
          <p:nvSpPr>
            <p:cNvPr id="1675" name="Google Shape;1675;p49"/>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676" name="Google Shape;1676;p49"/>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77" name="Google Shape;1677;p49"/>
          <p:cNvSpPr txBox="1"/>
          <p:nvPr/>
        </p:nvSpPr>
        <p:spPr>
          <a:xfrm>
            <a:off x="406550" y="624000"/>
            <a:ext cx="17474700" cy="8928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800">
                <a:solidFill>
                  <a:srgbClr val="272727"/>
                </a:solidFill>
                <a:latin typeface="Marcellus"/>
                <a:ea typeface="Marcellus"/>
                <a:cs typeface="Marcellus"/>
                <a:sym typeface="Marcellus"/>
              </a:rPr>
              <a:t>Industrial Revolution (1800-1950 A.D.)</a:t>
            </a:r>
            <a:endParaRPr b="1" sz="5800"/>
          </a:p>
        </p:txBody>
      </p:sp>
      <p:grpSp>
        <p:nvGrpSpPr>
          <p:cNvPr id="1678" name="Google Shape;1678;p49"/>
          <p:cNvGrpSpPr/>
          <p:nvPr/>
        </p:nvGrpSpPr>
        <p:grpSpPr>
          <a:xfrm rot="5400000">
            <a:off x="6496360" y="-6584574"/>
            <a:ext cx="596873" cy="13590244"/>
            <a:chOff x="0" y="-47625"/>
            <a:chExt cx="157200" cy="3579300"/>
          </a:xfrm>
        </p:grpSpPr>
        <p:sp>
          <p:nvSpPr>
            <p:cNvPr id="1679" name="Google Shape;1679;p49"/>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680" name="Google Shape;1680;p49"/>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1" name="Google Shape;1681;p49"/>
          <p:cNvGrpSpPr/>
          <p:nvPr/>
        </p:nvGrpSpPr>
        <p:grpSpPr>
          <a:xfrm rot="5400000">
            <a:off x="15524900" y="-2434942"/>
            <a:ext cx="596873" cy="5290980"/>
            <a:chOff x="0" y="-47625"/>
            <a:chExt cx="157200" cy="1393500"/>
          </a:xfrm>
        </p:grpSpPr>
        <p:sp>
          <p:nvSpPr>
            <p:cNvPr id="1682" name="Google Shape;1682;p49"/>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683" name="Google Shape;1683;p49"/>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4" name="Google Shape;1684;p49"/>
          <p:cNvGrpSpPr/>
          <p:nvPr/>
        </p:nvGrpSpPr>
        <p:grpSpPr>
          <a:xfrm rot="5400000">
            <a:off x="8945600" y="814665"/>
            <a:ext cx="577508" cy="18468946"/>
            <a:chOff x="0" y="-47625"/>
            <a:chExt cx="152100" cy="4864217"/>
          </a:xfrm>
        </p:grpSpPr>
        <p:sp>
          <p:nvSpPr>
            <p:cNvPr id="1685" name="Google Shape;1685;p49"/>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686" name="Google Shape;1686;p49"/>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87" name="Google Shape;1687;p49"/>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688" name="Google Shape;1688;p49"/>
          <p:cNvGrpSpPr/>
          <p:nvPr/>
        </p:nvGrpSpPr>
        <p:grpSpPr>
          <a:xfrm rot="5400000">
            <a:off x="9161452" y="517629"/>
            <a:ext cx="145801" cy="18571648"/>
            <a:chOff x="0" y="-47625"/>
            <a:chExt cx="38400" cy="4891266"/>
          </a:xfrm>
        </p:grpSpPr>
        <p:sp>
          <p:nvSpPr>
            <p:cNvPr id="1689" name="Google Shape;1689;p4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90" name="Google Shape;1690;p4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1" name="Google Shape;1691;p49"/>
          <p:cNvGrpSpPr/>
          <p:nvPr/>
        </p:nvGrpSpPr>
        <p:grpSpPr>
          <a:xfrm rot="5400000">
            <a:off x="1389404" y="8486595"/>
            <a:ext cx="505747" cy="3285078"/>
            <a:chOff x="0" y="-47625"/>
            <a:chExt cx="133200" cy="865200"/>
          </a:xfrm>
        </p:grpSpPr>
        <p:sp>
          <p:nvSpPr>
            <p:cNvPr id="1692" name="Google Shape;1692;p49"/>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693" name="Google Shape;1693;p49"/>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4" name="Google Shape;1694;p49"/>
          <p:cNvGrpSpPr/>
          <p:nvPr/>
        </p:nvGrpSpPr>
        <p:grpSpPr>
          <a:xfrm rot="5400000">
            <a:off x="9161452" y="-8776934"/>
            <a:ext cx="145801" cy="18571648"/>
            <a:chOff x="0" y="-47625"/>
            <a:chExt cx="38400" cy="4891266"/>
          </a:xfrm>
        </p:grpSpPr>
        <p:sp>
          <p:nvSpPr>
            <p:cNvPr id="1695" name="Google Shape;1695;p4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96" name="Google Shape;1696;p4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7" name="Google Shape;1697;p49"/>
          <p:cNvGrpSpPr/>
          <p:nvPr/>
        </p:nvGrpSpPr>
        <p:grpSpPr>
          <a:xfrm rot="5400000">
            <a:off x="9161452" y="-7544153"/>
            <a:ext cx="145801" cy="18571648"/>
            <a:chOff x="0" y="-47625"/>
            <a:chExt cx="38400" cy="4891266"/>
          </a:xfrm>
        </p:grpSpPr>
        <p:sp>
          <p:nvSpPr>
            <p:cNvPr id="1698" name="Google Shape;1698;p4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99" name="Google Shape;1699;p4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00" name="Google Shape;1700;p49"/>
          <p:cNvGrpSpPr/>
          <p:nvPr/>
        </p:nvGrpSpPr>
        <p:grpSpPr>
          <a:xfrm rot="5400000">
            <a:off x="9161452" y="-2164950"/>
            <a:ext cx="145801" cy="18571648"/>
            <a:chOff x="0" y="-47625"/>
            <a:chExt cx="38400" cy="4891266"/>
          </a:xfrm>
        </p:grpSpPr>
        <p:sp>
          <p:nvSpPr>
            <p:cNvPr id="1701" name="Google Shape;1701;p4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02" name="Google Shape;1702;p4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03" name="Google Shape;1703;p49"/>
          <p:cNvSpPr txBox="1"/>
          <p:nvPr/>
        </p:nvSpPr>
        <p:spPr>
          <a:xfrm>
            <a:off x="1074099" y="1981475"/>
            <a:ext cx="16339200" cy="44703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400">
                <a:solidFill>
                  <a:srgbClr val="DC654E"/>
                </a:solidFill>
                <a:latin typeface="Marcellus"/>
                <a:ea typeface="Marcellus"/>
                <a:cs typeface="Marcellus"/>
                <a:sym typeface="Marcellus"/>
              </a:rPr>
              <a:t>Foremost of weaving inventors was </a:t>
            </a:r>
            <a:r>
              <a:rPr b="1" lang="en-US" sz="4400">
                <a:solidFill>
                  <a:srgbClr val="DC654E"/>
                </a:solidFill>
                <a:latin typeface="Marcellus"/>
                <a:ea typeface="Marcellus"/>
                <a:cs typeface="Marcellus"/>
                <a:sym typeface="Marcellus"/>
              </a:rPr>
              <a:t>Richard Arkwright</a:t>
            </a:r>
            <a:r>
              <a:rPr lang="en-US" sz="4400">
                <a:solidFill>
                  <a:srgbClr val="DC654E"/>
                </a:solidFill>
                <a:latin typeface="Marcellus"/>
                <a:ea typeface="Marcellus"/>
                <a:cs typeface="Marcellus"/>
                <a:sym typeface="Marcellus"/>
              </a:rPr>
              <a:t> in 1770- an English inventor and leading entrepreneur who invented Cotton Jenny (Fitton, 1989). His machines were faster in the spinning of yarn and rapidly more efficient and centralized machines in the English textile industry. </a:t>
            </a:r>
            <a:endParaRPr b="1" sz="4400"/>
          </a:p>
        </p:txBody>
      </p:sp>
      <p:grpSp>
        <p:nvGrpSpPr>
          <p:cNvPr id="1704" name="Google Shape;1704;p49"/>
          <p:cNvGrpSpPr/>
          <p:nvPr/>
        </p:nvGrpSpPr>
        <p:grpSpPr>
          <a:xfrm rot="10800000">
            <a:off x="13105177" y="-2"/>
            <a:ext cx="145801" cy="689673"/>
            <a:chOff x="0" y="-47625"/>
            <a:chExt cx="38400" cy="181641"/>
          </a:xfrm>
        </p:grpSpPr>
        <p:sp>
          <p:nvSpPr>
            <p:cNvPr id="1705" name="Google Shape;1705;p4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706" name="Google Shape;1706;p4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07" name="Google Shape;1707;p49"/>
          <p:cNvGrpSpPr/>
          <p:nvPr/>
        </p:nvGrpSpPr>
        <p:grpSpPr>
          <a:xfrm rot="10800000">
            <a:off x="3031043" y="9828545"/>
            <a:ext cx="145801" cy="689673"/>
            <a:chOff x="0" y="-47625"/>
            <a:chExt cx="38400" cy="181641"/>
          </a:xfrm>
        </p:grpSpPr>
        <p:sp>
          <p:nvSpPr>
            <p:cNvPr id="1708" name="Google Shape;1708;p4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709" name="Google Shape;1709;p4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713" name="Shape 1713"/>
        <p:cNvGrpSpPr/>
        <p:nvPr/>
      </p:nvGrpSpPr>
      <p:grpSpPr>
        <a:xfrm>
          <a:off x="0" y="0"/>
          <a:ext cx="0" cy="0"/>
          <a:chOff x="0" y="0"/>
          <a:chExt cx="0" cy="0"/>
        </a:xfrm>
      </p:grpSpPr>
      <p:grpSp>
        <p:nvGrpSpPr>
          <p:cNvPr id="1714" name="Google Shape;1714;p50"/>
          <p:cNvGrpSpPr/>
          <p:nvPr/>
        </p:nvGrpSpPr>
        <p:grpSpPr>
          <a:xfrm rot="5400000">
            <a:off x="8327777" y="-8327897"/>
            <a:ext cx="1813151" cy="18468946"/>
            <a:chOff x="0" y="-47625"/>
            <a:chExt cx="678600" cy="4864217"/>
          </a:xfrm>
        </p:grpSpPr>
        <p:sp>
          <p:nvSpPr>
            <p:cNvPr id="1715" name="Google Shape;1715;p50"/>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716" name="Google Shape;1716;p50"/>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17" name="Google Shape;1717;p50"/>
          <p:cNvSpPr txBox="1"/>
          <p:nvPr/>
        </p:nvSpPr>
        <p:spPr>
          <a:xfrm>
            <a:off x="406550" y="624000"/>
            <a:ext cx="17474700" cy="8928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800">
                <a:solidFill>
                  <a:srgbClr val="272727"/>
                </a:solidFill>
                <a:latin typeface="Marcellus"/>
                <a:ea typeface="Marcellus"/>
                <a:cs typeface="Marcellus"/>
                <a:sym typeface="Marcellus"/>
              </a:rPr>
              <a:t>Information Age (1950 - to the Future)</a:t>
            </a:r>
            <a:endParaRPr b="1" sz="5800"/>
          </a:p>
        </p:txBody>
      </p:sp>
      <p:grpSp>
        <p:nvGrpSpPr>
          <p:cNvPr id="1718" name="Google Shape;1718;p50"/>
          <p:cNvGrpSpPr/>
          <p:nvPr/>
        </p:nvGrpSpPr>
        <p:grpSpPr>
          <a:xfrm rot="5400000">
            <a:off x="6496360" y="-6584574"/>
            <a:ext cx="596873" cy="13590244"/>
            <a:chOff x="0" y="-47625"/>
            <a:chExt cx="157200" cy="3579300"/>
          </a:xfrm>
        </p:grpSpPr>
        <p:sp>
          <p:nvSpPr>
            <p:cNvPr id="1719" name="Google Shape;1719;p50"/>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720" name="Google Shape;1720;p50"/>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21" name="Google Shape;1721;p50"/>
          <p:cNvGrpSpPr/>
          <p:nvPr/>
        </p:nvGrpSpPr>
        <p:grpSpPr>
          <a:xfrm rot="5400000">
            <a:off x="15524900" y="-2434942"/>
            <a:ext cx="596873" cy="5290980"/>
            <a:chOff x="0" y="-47625"/>
            <a:chExt cx="157200" cy="1393500"/>
          </a:xfrm>
        </p:grpSpPr>
        <p:sp>
          <p:nvSpPr>
            <p:cNvPr id="1722" name="Google Shape;1722;p50"/>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723" name="Google Shape;1723;p50"/>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24" name="Google Shape;1724;p50"/>
          <p:cNvGrpSpPr/>
          <p:nvPr/>
        </p:nvGrpSpPr>
        <p:grpSpPr>
          <a:xfrm rot="5400000">
            <a:off x="8945600" y="814665"/>
            <a:ext cx="577508" cy="18468946"/>
            <a:chOff x="0" y="-47625"/>
            <a:chExt cx="152100" cy="4864217"/>
          </a:xfrm>
        </p:grpSpPr>
        <p:sp>
          <p:nvSpPr>
            <p:cNvPr id="1725" name="Google Shape;1725;p50"/>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726" name="Google Shape;1726;p50"/>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27" name="Google Shape;1727;p50"/>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728" name="Google Shape;1728;p50"/>
          <p:cNvGrpSpPr/>
          <p:nvPr/>
        </p:nvGrpSpPr>
        <p:grpSpPr>
          <a:xfrm rot="5400000">
            <a:off x="9161452" y="517629"/>
            <a:ext cx="145801" cy="18571648"/>
            <a:chOff x="0" y="-47625"/>
            <a:chExt cx="38400" cy="4891266"/>
          </a:xfrm>
        </p:grpSpPr>
        <p:sp>
          <p:nvSpPr>
            <p:cNvPr id="1729" name="Google Shape;1729;p5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30" name="Google Shape;1730;p5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31" name="Google Shape;1731;p50"/>
          <p:cNvGrpSpPr/>
          <p:nvPr/>
        </p:nvGrpSpPr>
        <p:grpSpPr>
          <a:xfrm rot="5400000">
            <a:off x="1389404" y="8486595"/>
            <a:ext cx="505747" cy="3285078"/>
            <a:chOff x="0" y="-47625"/>
            <a:chExt cx="133200" cy="865200"/>
          </a:xfrm>
        </p:grpSpPr>
        <p:sp>
          <p:nvSpPr>
            <p:cNvPr id="1732" name="Google Shape;1732;p50"/>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733" name="Google Shape;1733;p50"/>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34" name="Google Shape;1734;p50"/>
          <p:cNvGrpSpPr/>
          <p:nvPr/>
        </p:nvGrpSpPr>
        <p:grpSpPr>
          <a:xfrm rot="5400000">
            <a:off x="9161452" y="-8776934"/>
            <a:ext cx="145801" cy="18571648"/>
            <a:chOff x="0" y="-47625"/>
            <a:chExt cx="38400" cy="4891266"/>
          </a:xfrm>
        </p:grpSpPr>
        <p:sp>
          <p:nvSpPr>
            <p:cNvPr id="1735" name="Google Shape;1735;p5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36" name="Google Shape;1736;p5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37" name="Google Shape;1737;p50"/>
          <p:cNvGrpSpPr/>
          <p:nvPr/>
        </p:nvGrpSpPr>
        <p:grpSpPr>
          <a:xfrm rot="5400000">
            <a:off x="9161452" y="-7544153"/>
            <a:ext cx="145801" cy="18571648"/>
            <a:chOff x="0" y="-47625"/>
            <a:chExt cx="38400" cy="4891266"/>
          </a:xfrm>
        </p:grpSpPr>
        <p:sp>
          <p:nvSpPr>
            <p:cNvPr id="1738" name="Google Shape;1738;p5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39" name="Google Shape;1739;p5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0" name="Google Shape;1740;p50"/>
          <p:cNvGrpSpPr/>
          <p:nvPr/>
        </p:nvGrpSpPr>
        <p:grpSpPr>
          <a:xfrm rot="5400000">
            <a:off x="9161452" y="-2164950"/>
            <a:ext cx="145801" cy="18571648"/>
            <a:chOff x="0" y="-47625"/>
            <a:chExt cx="38400" cy="4891266"/>
          </a:xfrm>
        </p:grpSpPr>
        <p:sp>
          <p:nvSpPr>
            <p:cNvPr id="1741" name="Google Shape;1741;p5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42" name="Google Shape;1742;p5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43" name="Google Shape;1743;p50"/>
          <p:cNvSpPr txBox="1"/>
          <p:nvPr/>
        </p:nvSpPr>
        <p:spPr>
          <a:xfrm>
            <a:off x="1074099" y="19814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The very recent historic leap of entrepreneurship came with the rapid shift from the Industrial Revolution to information technology in the 20th century (Zimmerman, 2017; Manuel, 1996). This era characterizes information as a commodity and easily available with computer technology. The labor spent on ICT is much lower than labor-intensive farming and manufacturing. </a:t>
            </a:r>
            <a:endParaRPr b="1" sz="4000"/>
          </a:p>
        </p:txBody>
      </p:sp>
      <p:grpSp>
        <p:nvGrpSpPr>
          <p:cNvPr id="1744" name="Google Shape;1744;p50"/>
          <p:cNvGrpSpPr/>
          <p:nvPr/>
        </p:nvGrpSpPr>
        <p:grpSpPr>
          <a:xfrm rot="10800000">
            <a:off x="13105177" y="-2"/>
            <a:ext cx="145801" cy="689673"/>
            <a:chOff x="0" y="-47625"/>
            <a:chExt cx="38400" cy="181641"/>
          </a:xfrm>
        </p:grpSpPr>
        <p:sp>
          <p:nvSpPr>
            <p:cNvPr id="1745" name="Google Shape;1745;p50"/>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746" name="Google Shape;1746;p50"/>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7" name="Google Shape;1747;p50"/>
          <p:cNvGrpSpPr/>
          <p:nvPr/>
        </p:nvGrpSpPr>
        <p:grpSpPr>
          <a:xfrm rot="10800000">
            <a:off x="3031043" y="9828545"/>
            <a:ext cx="145801" cy="689673"/>
            <a:chOff x="0" y="-47625"/>
            <a:chExt cx="38400" cy="181641"/>
          </a:xfrm>
        </p:grpSpPr>
        <p:sp>
          <p:nvSpPr>
            <p:cNvPr id="1748" name="Google Shape;1748;p50"/>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749" name="Google Shape;1749;p50"/>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753" name="Shape 1753"/>
        <p:cNvGrpSpPr/>
        <p:nvPr/>
      </p:nvGrpSpPr>
      <p:grpSpPr>
        <a:xfrm>
          <a:off x="0" y="0"/>
          <a:ext cx="0" cy="0"/>
          <a:chOff x="0" y="0"/>
          <a:chExt cx="0" cy="0"/>
        </a:xfrm>
      </p:grpSpPr>
      <p:sp>
        <p:nvSpPr>
          <p:cNvPr id="1754" name="Google Shape;1754;p51"/>
          <p:cNvSpPr/>
          <p:nvPr/>
        </p:nvSpPr>
        <p:spPr>
          <a:xfrm>
            <a:off x="0" y="0"/>
            <a:ext cx="902930" cy="10287000"/>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grpSp>
        <p:nvGrpSpPr>
          <p:cNvPr id="1755" name="Google Shape;1755;p51"/>
          <p:cNvGrpSpPr/>
          <p:nvPr/>
        </p:nvGrpSpPr>
        <p:grpSpPr>
          <a:xfrm rot="5400000">
            <a:off x="8191738" y="-1999600"/>
            <a:ext cx="426940" cy="14713141"/>
            <a:chOff x="0" y="-47625"/>
            <a:chExt cx="112445" cy="3875066"/>
          </a:xfrm>
        </p:grpSpPr>
        <p:sp>
          <p:nvSpPr>
            <p:cNvPr id="1756" name="Google Shape;1756;p51"/>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1757" name="Google Shape;1757;p51"/>
            <p:cNvSpPr txBox="1"/>
            <p:nvPr/>
          </p:nvSpPr>
          <p:spPr>
            <a:xfrm>
              <a:off x="0" y="-47625"/>
              <a:ext cx="112445" cy="387506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8" name="Google Shape;1758;p51"/>
          <p:cNvGrpSpPr/>
          <p:nvPr/>
        </p:nvGrpSpPr>
        <p:grpSpPr>
          <a:xfrm rot="5400000">
            <a:off x="8191738" y="1930342"/>
            <a:ext cx="426940" cy="14713141"/>
            <a:chOff x="0" y="-47625"/>
            <a:chExt cx="112445" cy="3875066"/>
          </a:xfrm>
        </p:grpSpPr>
        <p:sp>
          <p:nvSpPr>
            <p:cNvPr id="1759" name="Google Shape;1759;p51"/>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1760" name="Google Shape;1760;p51"/>
            <p:cNvSpPr txBox="1"/>
            <p:nvPr/>
          </p:nvSpPr>
          <p:spPr>
            <a:xfrm>
              <a:off x="0" y="-47625"/>
              <a:ext cx="112445" cy="387506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61" name="Google Shape;1761;p51"/>
          <p:cNvGrpSpPr/>
          <p:nvPr/>
        </p:nvGrpSpPr>
        <p:grpSpPr>
          <a:xfrm rot="10800000">
            <a:off x="902930" y="0"/>
            <a:ext cx="145708" cy="10514899"/>
            <a:chOff x="0" y="-47625"/>
            <a:chExt cx="38376" cy="2769356"/>
          </a:xfrm>
        </p:grpSpPr>
        <p:sp>
          <p:nvSpPr>
            <p:cNvPr id="1762" name="Google Shape;1762;p51"/>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763" name="Google Shape;1763;p51"/>
            <p:cNvSpPr txBox="1"/>
            <p:nvPr/>
          </p:nvSpPr>
          <p:spPr>
            <a:xfrm>
              <a:off x="0" y="-47625"/>
              <a:ext cx="38376" cy="276935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64" name="Google Shape;1764;p51"/>
          <p:cNvSpPr/>
          <p:nvPr/>
        </p:nvSpPr>
        <p:spPr>
          <a:xfrm>
            <a:off x="-1" y="6441225"/>
            <a:ext cx="13026674" cy="2632643"/>
          </a:xfrm>
          <a:custGeom>
            <a:rect b="b" l="l" r="r" t="t"/>
            <a:pathLst>
              <a:path extrusionOk="0" h="693257" w="3839845">
                <a:moveTo>
                  <a:pt x="0" y="0"/>
                </a:moveTo>
                <a:lnTo>
                  <a:pt x="3839845" y="0"/>
                </a:lnTo>
                <a:lnTo>
                  <a:pt x="3839845" y="693257"/>
                </a:lnTo>
                <a:lnTo>
                  <a:pt x="0" y="693257"/>
                </a:lnTo>
                <a:close/>
              </a:path>
            </a:pathLst>
          </a:custGeom>
          <a:solidFill>
            <a:srgbClr val="FFFFFF"/>
          </a:solidFill>
          <a:ln>
            <a:noFill/>
          </a:ln>
        </p:spPr>
      </p:sp>
      <p:sp>
        <p:nvSpPr>
          <p:cNvPr id="1765" name="Google Shape;1765;p51"/>
          <p:cNvSpPr/>
          <p:nvPr/>
        </p:nvSpPr>
        <p:spPr>
          <a:xfrm>
            <a:off x="-2976" y="2511300"/>
            <a:ext cx="13027479" cy="2632643"/>
          </a:xfrm>
          <a:custGeom>
            <a:rect b="b" l="l" r="r" t="t"/>
            <a:pathLst>
              <a:path extrusionOk="0" h="693257" w="3965747">
                <a:moveTo>
                  <a:pt x="0" y="0"/>
                </a:moveTo>
                <a:lnTo>
                  <a:pt x="3965747" y="0"/>
                </a:lnTo>
                <a:lnTo>
                  <a:pt x="3965747" y="693257"/>
                </a:lnTo>
                <a:lnTo>
                  <a:pt x="0" y="693257"/>
                </a:lnTo>
                <a:close/>
              </a:path>
            </a:pathLst>
          </a:custGeom>
          <a:solidFill>
            <a:srgbClr val="FFFFFF"/>
          </a:solidFill>
          <a:ln>
            <a:noFill/>
          </a:ln>
        </p:spPr>
      </p:sp>
      <p:sp>
        <p:nvSpPr>
          <p:cNvPr id="1766" name="Google Shape;1766;p51"/>
          <p:cNvSpPr txBox="1"/>
          <p:nvPr/>
        </p:nvSpPr>
        <p:spPr>
          <a:xfrm>
            <a:off x="1646288" y="3082250"/>
            <a:ext cx="10246200" cy="15393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lang="en-US" sz="10000">
                <a:solidFill>
                  <a:srgbClr val="272727"/>
                </a:solidFill>
                <a:latin typeface="Marcellus"/>
                <a:ea typeface="Marcellus"/>
                <a:cs typeface="Marcellus"/>
                <a:sym typeface="Marcellus"/>
              </a:rPr>
              <a:t>End of Lecture</a:t>
            </a:r>
            <a:endParaRPr sz="10000"/>
          </a:p>
        </p:txBody>
      </p:sp>
      <p:sp>
        <p:nvSpPr>
          <p:cNvPr id="1767" name="Google Shape;1767;p51"/>
          <p:cNvSpPr txBox="1"/>
          <p:nvPr/>
        </p:nvSpPr>
        <p:spPr>
          <a:xfrm>
            <a:off x="4951329" y="7207800"/>
            <a:ext cx="3792600" cy="10869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lang="en-US" sz="7062">
                <a:solidFill>
                  <a:srgbClr val="272727"/>
                </a:solidFill>
                <a:latin typeface="Marcellus"/>
                <a:ea typeface="Marcellus"/>
                <a:cs typeface="Marcellus"/>
                <a:sym typeface="Marcellus"/>
              </a:rPr>
              <a:t>Thanks!</a:t>
            </a:r>
            <a:endParaRPr/>
          </a:p>
        </p:txBody>
      </p:sp>
      <p:grpSp>
        <p:nvGrpSpPr>
          <p:cNvPr id="1768" name="Google Shape;1768;p51"/>
          <p:cNvGrpSpPr/>
          <p:nvPr/>
        </p:nvGrpSpPr>
        <p:grpSpPr>
          <a:xfrm rot="10800000">
            <a:off x="13023592" y="0"/>
            <a:ext cx="145708" cy="10514899"/>
            <a:chOff x="0" y="-47625"/>
            <a:chExt cx="38376" cy="2769356"/>
          </a:xfrm>
        </p:grpSpPr>
        <p:sp>
          <p:nvSpPr>
            <p:cNvPr id="1769" name="Google Shape;1769;p51"/>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770" name="Google Shape;1770;p51"/>
            <p:cNvSpPr txBox="1"/>
            <p:nvPr/>
          </p:nvSpPr>
          <p:spPr>
            <a:xfrm>
              <a:off x="0" y="-47625"/>
              <a:ext cx="38376" cy="276935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71" name="Google Shape;1771;p51"/>
          <p:cNvPicPr preferRelativeResize="0"/>
          <p:nvPr/>
        </p:nvPicPr>
        <p:blipFill rotWithShape="1">
          <a:blip r:embed="rId3">
            <a:alphaModFix/>
          </a:blip>
          <a:srcRect b="3187" l="35536" r="32347" t="0"/>
          <a:stretch/>
        </p:blipFill>
        <p:spPr>
          <a:xfrm>
            <a:off x="13169300" y="0"/>
            <a:ext cx="5118700" cy="102870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1775" name="Shape 1775"/>
        <p:cNvGrpSpPr/>
        <p:nvPr/>
      </p:nvGrpSpPr>
      <p:grpSpPr>
        <a:xfrm>
          <a:off x="0" y="0"/>
          <a:ext cx="0" cy="0"/>
          <a:chOff x="0" y="0"/>
          <a:chExt cx="0" cy="0"/>
        </a:xfrm>
      </p:grpSpPr>
      <p:sp>
        <p:nvSpPr>
          <p:cNvPr id="1776" name="Google Shape;1776;p52"/>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1777" name="Google Shape;1777;p52"/>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1778" name="Google Shape;1778;p52"/>
          <p:cNvGrpSpPr/>
          <p:nvPr/>
        </p:nvGrpSpPr>
        <p:grpSpPr>
          <a:xfrm>
            <a:off x="1028700" y="1050372"/>
            <a:ext cx="16230707" cy="8005483"/>
            <a:chOff x="0" y="-47625"/>
            <a:chExt cx="4274726" cy="2108426"/>
          </a:xfrm>
        </p:grpSpPr>
        <p:sp>
          <p:nvSpPr>
            <p:cNvPr id="1779" name="Google Shape;1779;p52"/>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1780" name="Google Shape;1780;p52"/>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1" name="Google Shape;1781;p52"/>
          <p:cNvGrpSpPr/>
          <p:nvPr/>
        </p:nvGrpSpPr>
        <p:grpSpPr>
          <a:xfrm>
            <a:off x="-51349" y="-474718"/>
            <a:ext cx="1080055" cy="1633426"/>
            <a:chOff x="0" y="-47625"/>
            <a:chExt cx="284457" cy="430200"/>
          </a:xfrm>
        </p:grpSpPr>
        <p:sp>
          <p:nvSpPr>
            <p:cNvPr id="1782" name="Google Shape;1782;p52"/>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1783" name="Google Shape;1783;p52"/>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84" name="Google Shape;1784;p52"/>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1785" name="Google Shape;1785;p52"/>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1786" name="Google Shape;1786;p52"/>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1787" name="Google Shape;1787;p52"/>
          <p:cNvGrpSpPr/>
          <p:nvPr/>
        </p:nvGrpSpPr>
        <p:grpSpPr>
          <a:xfrm rot="5400000">
            <a:off x="9161452" y="-8127432"/>
            <a:ext cx="145801" cy="18571648"/>
            <a:chOff x="0" y="-47625"/>
            <a:chExt cx="38400" cy="4891266"/>
          </a:xfrm>
        </p:grpSpPr>
        <p:sp>
          <p:nvSpPr>
            <p:cNvPr id="1788" name="Google Shape;1788;p5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89" name="Google Shape;1789;p5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0" name="Google Shape;1790;p52"/>
          <p:cNvGrpSpPr/>
          <p:nvPr/>
        </p:nvGrpSpPr>
        <p:grpSpPr>
          <a:xfrm rot="5400000">
            <a:off x="9161452" y="-157122"/>
            <a:ext cx="145801" cy="18571648"/>
            <a:chOff x="0" y="-47625"/>
            <a:chExt cx="38400" cy="4891266"/>
          </a:xfrm>
        </p:grpSpPr>
        <p:sp>
          <p:nvSpPr>
            <p:cNvPr id="1791" name="Google Shape;1791;p5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92" name="Google Shape;1792;p5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3" name="Google Shape;1793;p52"/>
          <p:cNvGrpSpPr/>
          <p:nvPr/>
        </p:nvGrpSpPr>
        <p:grpSpPr>
          <a:xfrm rot="10800000">
            <a:off x="12569681" y="-374"/>
            <a:ext cx="145801" cy="1339546"/>
            <a:chOff x="0" y="-47625"/>
            <a:chExt cx="38400" cy="352800"/>
          </a:xfrm>
        </p:grpSpPr>
        <p:sp>
          <p:nvSpPr>
            <p:cNvPr id="1794" name="Google Shape;1794;p5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795" name="Google Shape;1795;p5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6" name="Google Shape;1796;p52"/>
          <p:cNvGrpSpPr/>
          <p:nvPr/>
        </p:nvGrpSpPr>
        <p:grpSpPr>
          <a:xfrm rot="10800000">
            <a:off x="3223140" y="9128281"/>
            <a:ext cx="145801" cy="1339546"/>
            <a:chOff x="0" y="-47625"/>
            <a:chExt cx="38400" cy="352800"/>
          </a:xfrm>
        </p:grpSpPr>
        <p:sp>
          <p:nvSpPr>
            <p:cNvPr id="1797" name="Google Shape;1797;p5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798" name="Google Shape;1798;p5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9" name="Google Shape;1799;p52"/>
          <p:cNvGrpSpPr/>
          <p:nvPr/>
        </p:nvGrpSpPr>
        <p:grpSpPr>
          <a:xfrm rot="10800000">
            <a:off x="14918966" y="9128281"/>
            <a:ext cx="145801" cy="1339546"/>
            <a:chOff x="0" y="-47625"/>
            <a:chExt cx="38400" cy="352800"/>
          </a:xfrm>
        </p:grpSpPr>
        <p:sp>
          <p:nvSpPr>
            <p:cNvPr id="1800" name="Google Shape;1800;p5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801" name="Google Shape;1801;p5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02" name="Google Shape;1802;p52"/>
          <p:cNvGrpSpPr/>
          <p:nvPr/>
        </p:nvGrpSpPr>
        <p:grpSpPr>
          <a:xfrm rot="10800000">
            <a:off x="882899" y="-67"/>
            <a:ext cx="145801" cy="10514968"/>
            <a:chOff x="0" y="-47625"/>
            <a:chExt cx="38400" cy="2769356"/>
          </a:xfrm>
        </p:grpSpPr>
        <p:sp>
          <p:nvSpPr>
            <p:cNvPr id="1803" name="Google Shape;1803;p5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804" name="Google Shape;1804;p5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05" name="Google Shape;1805;p52"/>
          <p:cNvGrpSpPr/>
          <p:nvPr/>
        </p:nvGrpSpPr>
        <p:grpSpPr>
          <a:xfrm rot="10800000">
            <a:off x="17259207" y="-67"/>
            <a:ext cx="145801" cy="10514968"/>
            <a:chOff x="0" y="-47625"/>
            <a:chExt cx="38400" cy="2769356"/>
          </a:xfrm>
        </p:grpSpPr>
        <p:sp>
          <p:nvSpPr>
            <p:cNvPr id="1806" name="Google Shape;1806;p5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807" name="Google Shape;1807;p5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08" name="Google Shape;1808;p52"/>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809" name="Google Shape;1809;p52"/>
          <p:cNvSpPr txBox="1"/>
          <p:nvPr/>
        </p:nvSpPr>
        <p:spPr>
          <a:xfrm>
            <a:off x="1140845" y="1415375"/>
            <a:ext cx="15629400" cy="4130400"/>
          </a:xfrm>
          <a:prstGeom prst="rect">
            <a:avLst/>
          </a:prstGeom>
          <a:noFill/>
          <a:ln>
            <a:noFill/>
          </a:ln>
        </p:spPr>
        <p:txBody>
          <a:bodyPr anchorCtr="0" anchor="t" bIns="0" lIns="0" spcFirstLastPara="1" rIns="0" wrap="square" tIns="0">
            <a:spAutoFit/>
          </a:bodyPr>
          <a:lstStyle/>
          <a:p>
            <a:pPr indent="0" lvl="0" marL="241300" rtl="0" algn="ctr">
              <a:spcBef>
                <a:spcPts val="0"/>
              </a:spcBef>
              <a:spcAft>
                <a:spcPts val="0"/>
              </a:spcAft>
              <a:buSzPts val="1100"/>
              <a:buNone/>
            </a:pPr>
            <a:r>
              <a:rPr b="1" lang="en-US" sz="5200">
                <a:solidFill>
                  <a:srgbClr val="0A1D37"/>
                </a:solidFill>
                <a:latin typeface="Lato"/>
                <a:ea typeface="Lato"/>
                <a:cs typeface="Lato"/>
                <a:sym typeface="Lato"/>
              </a:rPr>
              <a:t>Reference:</a:t>
            </a:r>
            <a:endParaRPr b="1" sz="5200">
              <a:solidFill>
                <a:srgbClr val="0A1D37"/>
              </a:solidFill>
              <a:latin typeface="Lato"/>
              <a:ea typeface="Lato"/>
              <a:cs typeface="Lato"/>
              <a:sym typeface="Lato"/>
            </a:endParaRPr>
          </a:p>
          <a:p>
            <a:pPr indent="0" lvl="0" marL="241300" rtl="0" algn="ctr">
              <a:spcBef>
                <a:spcPts val="0"/>
              </a:spcBef>
              <a:spcAft>
                <a:spcPts val="0"/>
              </a:spcAft>
              <a:buClr>
                <a:schemeClr val="dk1"/>
              </a:buClr>
              <a:buSzPts val="1100"/>
              <a:buFont typeface="Arial"/>
              <a:buNone/>
            </a:pPr>
            <a:r>
              <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200">
                <a:solidFill>
                  <a:srgbClr val="324D42"/>
                </a:solidFill>
                <a:latin typeface="Anek Gurmukhi"/>
                <a:ea typeface="Anek Gurmukhi"/>
                <a:cs typeface="Anek Gurmukhi"/>
                <a:sym typeface="Anek Gurmukhi"/>
              </a:rPr>
              <a:t>Entrepreneurial Mind</a:t>
            </a:r>
            <a:r>
              <a:rPr b="1" lang="en-US" sz="4200">
                <a:solidFill>
                  <a:srgbClr val="324D42"/>
                </a:solidFill>
                <a:latin typeface="Anek Gurmukhi"/>
                <a:ea typeface="Anek Gurmukhi"/>
                <a:cs typeface="Anek Gurmukhi"/>
                <a:sym typeface="Anek Gurmukhi"/>
              </a:rPr>
              <a:t>, Ferdinand C. Paurom and </a:t>
            </a:r>
            <a:endParaRPr b="1" sz="4200">
              <a:solidFill>
                <a:srgbClr val="324D42"/>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US" sz="4200">
                <a:solidFill>
                  <a:srgbClr val="324D42"/>
                </a:solidFill>
                <a:latin typeface="Anek Gurmukhi"/>
                <a:ea typeface="Anek Gurmukhi"/>
                <a:cs typeface="Anek Gurmukhi"/>
                <a:sym typeface="Anek Gurmukhi"/>
              </a:rPr>
              <a:t>Frederick U. Ibanez</a:t>
            </a:r>
            <a:r>
              <a:rPr b="1" lang="en-US" sz="4200">
                <a:solidFill>
                  <a:srgbClr val="324D42"/>
                </a:solidFill>
                <a:latin typeface="Anek Gurmukhi"/>
                <a:ea typeface="Anek Gurmukhi"/>
                <a:cs typeface="Anek Gurmukhi"/>
                <a:sym typeface="Anek Gurmukhi"/>
              </a:rPr>
              <a:t>, </a:t>
            </a:r>
            <a:r>
              <a:rPr b="1" lang="en-US" sz="4200">
                <a:solidFill>
                  <a:srgbClr val="324D42"/>
                </a:solidFill>
                <a:latin typeface="Anek Gurmukhi"/>
                <a:ea typeface="Anek Gurmukhi"/>
                <a:cs typeface="Anek Gurmukhi"/>
                <a:sym typeface="Anek Gurmukhi"/>
              </a:rPr>
              <a:t>Mindshapers</a:t>
            </a:r>
            <a:r>
              <a:rPr b="1" lang="en-US" sz="4200">
                <a:solidFill>
                  <a:srgbClr val="324D42"/>
                </a:solidFill>
                <a:latin typeface="Anek Gurmukhi"/>
                <a:ea typeface="Anek Gurmukhi"/>
                <a:cs typeface="Anek Gurmukhi"/>
                <a:sym typeface="Anek Gurmukhi"/>
              </a:rPr>
              <a:t> Co., Inc. 2021</a:t>
            </a:r>
            <a:endParaRPr sz="4200">
              <a:solidFill>
                <a:srgbClr val="262626"/>
              </a:solidFill>
              <a:latin typeface="Nunito"/>
              <a:ea typeface="Nunito"/>
              <a:cs typeface="Nunito"/>
              <a:sym typeface="Nunito"/>
            </a:endParaRPr>
          </a:p>
          <a:p>
            <a:pPr indent="0" lvl="0" marL="0" rtl="0" algn="l">
              <a:spcBef>
                <a:spcPts val="0"/>
              </a:spcBef>
              <a:spcAft>
                <a:spcPts val="0"/>
              </a:spcAft>
              <a:buClr>
                <a:schemeClr val="dk1"/>
              </a:buClr>
              <a:buSzPts val="1100"/>
              <a:buFont typeface="Arial"/>
              <a:buNone/>
            </a:pPr>
            <a:r>
              <a:t/>
            </a:r>
            <a:endParaRPr sz="3000">
              <a:solidFill>
                <a:srgbClr val="220F5F"/>
              </a:solidFill>
              <a:latin typeface="Albert Sans"/>
              <a:ea typeface="Albert Sans"/>
              <a:cs typeface="Albert Sans"/>
              <a:sym typeface="Albert Sans"/>
            </a:endParaRPr>
          </a:p>
          <a:p>
            <a:pPr indent="0" lvl="0" marL="0" marR="0" rtl="0" algn="l">
              <a:lnSpc>
                <a:spcPct val="140000"/>
              </a:lnSpc>
              <a:spcBef>
                <a:spcPts val="1000"/>
              </a:spcBef>
              <a:spcAft>
                <a:spcPts val="0"/>
              </a:spcAft>
              <a:buNone/>
            </a:pPr>
            <a:r>
              <a:t/>
            </a:r>
            <a:endParaRPr sz="5000">
              <a:solidFill>
                <a:srgbClr val="272727"/>
              </a:solidFill>
              <a:latin typeface="Fira Sans"/>
              <a:ea typeface="Fira Sans"/>
              <a:cs typeface="Fira Sans"/>
              <a:sym typeface="Fira Sans"/>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813" name="Shape 1813"/>
        <p:cNvGrpSpPr/>
        <p:nvPr/>
      </p:nvGrpSpPr>
      <p:grpSpPr>
        <a:xfrm>
          <a:off x="0" y="0"/>
          <a:ext cx="0" cy="0"/>
          <a:chOff x="0" y="0"/>
          <a:chExt cx="0" cy="0"/>
        </a:xfrm>
      </p:grpSpPr>
      <p:pic>
        <p:nvPicPr>
          <p:cNvPr id="1814" name="Google Shape;1814;p53"/>
          <p:cNvPicPr preferRelativeResize="0"/>
          <p:nvPr/>
        </p:nvPicPr>
        <p:blipFill>
          <a:blip r:embed="rId3">
            <a:alphaModFix/>
          </a:blip>
          <a:stretch>
            <a:fillRect/>
          </a:stretch>
        </p:blipFill>
        <p:spPr>
          <a:xfrm>
            <a:off x="11932450" y="4238300"/>
            <a:ext cx="4786709" cy="1206100"/>
          </a:xfrm>
          <a:prstGeom prst="rect">
            <a:avLst/>
          </a:prstGeom>
          <a:noFill/>
          <a:ln>
            <a:noFill/>
          </a:ln>
        </p:spPr>
      </p:pic>
      <p:pic>
        <p:nvPicPr>
          <p:cNvPr id="1815" name="Google Shape;1815;p53"/>
          <p:cNvPicPr preferRelativeResize="0"/>
          <p:nvPr/>
        </p:nvPicPr>
        <p:blipFill rotWithShape="1">
          <a:blip r:embed="rId4">
            <a:alphaModFix/>
          </a:blip>
          <a:srcRect b="0" l="0" r="0" t="34502"/>
          <a:stretch/>
        </p:blipFill>
        <p:spPr>
          <a:xfrm>
            <a:off x="0" y="7014852"/>
            <a:ext cx="10050246" cy="3272148"/>
          </a:xfrm>
          <a:prstGeom prst="rect">
            <a:avLst/>
          </a:prstGeom>
          <a:noFill/>
          <a:ln>
            <a:noFill/>
          </a:ln>
        </p:spPr>
      </p:pic>
      <p:pic>
        <p:nvPicPr>
          <p:cNvPr id="1816" name="Google Shape;1816;p53"/>
          <p:cNvPicPr preferRelativeResize="0"/>
          <p:nvPr/>
        </p:nvPicPr>
        <p:blipFill rotWithShape="1">
          <a:blip r:embed="rId5">
            <a:alphaModFix/>
          </a:blip>
          <a:srcRect b="33561" l="0" r="0" t="17600"/>
          <a:stretch/>
        </p:blipFill>
        <p:spPr>
          <a:xfrm>
            <a:off x="0" y="0"/>
            <a:ext cx="10050246" cy="3272148"/>
          </a:xfrm>
          <a:prstGeom prst="rect">
            <a:avLst/>
          </a:prstGeom>
          <a:noFill/>
          <a:ln>
            <a:noFill/>
          </a:ln>
        </p:spPr>
      </p:pic>
      <p:sp>
        <p:nvSpPr>
          <p:cNvPr id="1817" name="Google Shape;1817;p53"/>
          <p:cNvSpPr/>
          <p:nvPr/>
        </p:nvSpPr>
        <p:spPr>
          <a:xfrm>
            <a:off x="10123100" y="575"/>
            <a:ext cx="8299929" cy="3271796"/>
          </a:xfrm>
          <a:custGeom>
            <a:rect b="b" l="l" r="r" t="t"/>
            <a:pathLst>
              <a:path extrusionOk="0" h="928169" w="2712395">
                <a:moveTo>
                  <a:pt x="0" y="0"/>
                </a:moveTo>
                <a:lnTo>
                  <a:pt x="2712395" y="0"/>
                </a:lnTo>
                <a:lnTo>
                  <a:pt x="2712395" y="928169"/>
                </a:lnTo>
                <a:lnTo>
                  <a:pt x="0" y="928169"/>
                </a:lnTo>
                <a:close/>
              </a:path>
            </a:pathLst>
          </a:custGeom>
          <a:solidFill>
            <a:srgbClr val="DC654E"/>
          </a:solidFill>
          <a:ln>
            <a:noFill/>
          </a:ln>
        </p:spPr>
      </p:sp>
      <p:sp>
        <p:nvSpPr>
          <p:cNvPr id="1818" name="Google Shape;1818;p53"/>
          <p:cNvSpPr/>
          <p:nvPr/>
        </p:nvSpPr>
        <p:spPr>
          <a:xfrm>
            <a:off x="75" y="3381425"/>
            <a:ext cx="10049423" cy="3524722"/>
          </a:xfrm>
          <a:custGeom>
            <a:rect b="b" l="l" r="r" t="t"/>
            <a:pathLst>
              <a:path extrusionOk="0" h="928169" w="2712395">
                <a:moveTo>
                  <a:pt x="0" y="0"/>
                </a:moveTo>
                <a:lnTo>
                  <a:pt x="2712395" y="0"/>
                </a:lnTo>
                <a:lnTo>
                  <a:pt x="2712395" y="928169"/>
                </a:lnTo>
                <a:lnTo>
                  <a:pt x="0" y="928169"/>
                </a:lnTo>
                <a:close/>
              </a:path>
            </a:pathLst>
          </a:custGeom>
          <a:solidFill>
            <a:srgbClr val="FFFFFF"/>
          </a:solidFill>
          <a:ln>
            <a:noFill/>
          </a:ln>
        </p:spPr>
      </p:sp>
      <p:grpSp>
        <p:nvGrpSpPr>
          <p:cNvPr id="1819" name="Google Shape;1819;p53"/>
          <p:cNvGrpSpPr/>
          <p:nvPr/>
        </p:nvGrpSpPr>
        <p:grpSpPr>
          <a:xfrm rot="10800000">
            <a:off x="10050246" y="0"/>
            <a:ext cx="145708" cy="10790491"/>
            <a:chOff x="0" y="-47625"/>
            <a:chExt cx="38376" cy="2841940"/>
          </a:xfrm>
        </p:grpSpPr>
        <p:sp>
          <p:nvSpPr>
            <p:cNvPr id="1820" name="Google Shape;1820;p53"/>
            <p:cNvSpPr/>
            <p:nvPr/>
          </p:nvSpPr>
          <p:spPr>
            <a:xfrm>
              <a:off x="0" y="0"/>
              <a:ext cx="38376" cy="2794315"/>
            </a:xfrm>
            <a:custGeom>
              <a:rect b="b" l="l" r="r" t="t"/>
              <a:pathLst>
                <a:path extrusionOk="0" h="2794315" w="38376">
                  <a:moveTo>
                    <a:pt x="0" y="0"/>
                  </a:moveTo>
                  <a:lnTo>
                    <a:pt x="38376" y="0"/>
                  </a:lnTo>
                  <a:lnTo>
                    <a:pt x="38376" y="2794315"/>
                  </a:lnTo>
                  <a:lnTo>
                    <a:pt x="0" y="2794315"/>
                  </a:lnTo>
                  <a:close/>
                </a:path>
              </a:pathLst>
            </a:custGeom>
            <a:solidFill>
              <a:srgbClr val="272727"/>
            </a:solidFill>
            <a:ln>
              <a:noFill/>
            </a:ln>
          </p:spPr>
        </p:sp>
        <p:sp>
          <p:nvSpPr>
            <p:cNvPr id="1821" name="Google Shape;1821;p53"/>
            <p:cNvSpPr txBox="1"/>
            <p:nvPr/>
          </p:nvSpPr>
          <p:spPr>
            <a:xfrm>
              <a:off x="0" y="-47625"/>
              <a:ext cx="38376" cy="284194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22" name="Google Shape;1822;p53"/>
          <p:cNvGrpSpPr/>
          <p:nvPr/>
        </p:nvGrpSpPr>
        <p:grpSpPr>
          <a:xfrm rot="5400000">
            <a:off x="5053435" y="1764360"/>
            <a:ext cx="145708" cy="10355275"/>
            <a:chOff x="0" y="-47625"/>
            <a:chExt cx="38376" cy="2727315"/>
          </a:xfrm>
        </p:grpSpPr>
        <p:sp>
          <p:nvSpPr>
            <p:cNvPr id="1823" name="Google Shape;1823;p53"/>
            <p:cNvSpPr/>
            <p:nvPr/>
          </p:nvSpPr>
          <p:spPr>
            <a:xfrm>
              <a:off x="0" y="0"/>
              <a:ext cx="38376" cy="2679690"/>
            </a:xfrm>
            <a:custGeom>
              <a:rect b="b" l="l" r="r" t="t"/>
              <a:pathLst>
                <a:path extrusionOk="0" h="2679690" w="38376">
                  <a:moveTo>
                    <a:pt x="0" y="0"/>
                  </a:moveTo>
                  <a:lnTo>
                    <a:pt x="38376" y="0"/>
                  </a:lnTo>
                  <a:lnTo>
                    <a:pt x="38376" y="2679690"/>
                  </a:lnTo>
                  <a:lnTo>
                    <a:pt x="0" y="2679690"/>
                  </a:lnTo>
                  <a:close/>
                </a:path>
              </a:pathLst>
            </a:custGeom>
            <a:solidFill>
              <a:srgbClr val="272727"/>
            </a:solidFill>
            <a:ln>
              <a:noFill/>
            </a:ln>
          </p:spPr>
        </p:sp>
        <p:sp>
          <p:nvSpPr>
            <p:cNvPr id="1824" name="Google Shape;1824;p53"/>
            <p:cNvSpPr txBox="1"/>
            <p:nvPr/>
          </p:nvSpPr>
          <p:spPr>
            <a:xfrm>
              <a:off x="0" y="-47625"/>
              <a:ext cx="38376" cy="2727315"/>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25" name="Google Shape;1825;p53"/>
          <p:cNvGrpSpPr/>
          <p:nvPr/>
        </p:nvGrpSpPr>
        <p:grpSpPr>
          <a:xfrm rot="5400000">
            <a:off x="9200991" y="-5980191"/>
            <a:ext cx="145708" cy="18650388"/>
            <a:chOff x="0" y="-47625"/>
            <a:chExt cx="38376" cy="4912036"/>
          </a:xfrm>
        </p:grpSpPr>
        <p:sp>
          <p:nvSpPr>
            <p:cNvPr id="1826" name="Google Shape;1826;p53"/>
            <p:cNvSpPr/>
            <p:nvPr/>
          </p:nvSpPr>
          <p:spPr>
            <a:xfrm>
              <a:off x="0" y="0"/>
              <a:ext cx="38376" cy="4864411"/>
            </a:xfrm>
            <a:custGeom>
              <a:rect b="b" l="l" r="r" t="t"/>
              <a:pathLst>
                <a:path extrusionOk="0" h="4864411" w="38376">
                  <a:moveTo>
                    <a:pt x="0" y="0"/>
                  </a:moveTo>
                  <a:lnTo>
                    <a:pt x="38376" y="0"/>
                  </a:lnTo>
                  <a:lnTo>
                    <a:pt x="38376" y="4864411"/>
                  </a:lnTo>
                  <a:lnTo>
                    <a:pt x="0" y="4864411"/>
                  </a:lnTo>
                  <a:close/>
                </a:path>
              </a:pathLst>
            </a:custGeom>
            <a:solidFill>
              <a:srgbClr val="272727"/>
            </a:solidFill>
            <a:ln>
              <a:noFill/>
            </a:ln>
          </p:spPr>
        </p:sp>
        <p:sp>
          <p:nvSpPr>
            <p:cNvPr id="1827" name="Google Shape;1827;p53"/>
            <p:cNvSpPr txBox="1"/>
            <p:nvPr/>
          </p:nvSpPr>
          <p:spPr>
            <a:xfrm>
              <a:off x="0" y="-47625"/>
              <a:ext cx="38376" cy="491203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28" name="Google Shape;1828;p53"/>
          <p:cNvSpPr txBox="1"/>
          <p:nvPr/>
        </p:nvSpPr>
        <p:spPr>
          <a:xfrm>
            <a:off x="11683972" y="844144"/>
            <a:ext cx="5321418" cy="1526709"/>
          </a:xfrm>
          <a:prstGeom prst="rect">
            <a:avLst/>
          </a:prstGeom>
          <a:noFill/>
          <a:ln>
            <a:noFill/>
          </a:ln>
        </p:spPr>
        <p:txBody>
          <a:bodyPr anchorCtr="0" anchor="t" bIns="0" lIns="0" spcFirstLastPara="1" rIns="0" wrap="square" tIns="0">
            <a:spAutoFit/>
          </a:bodyPr>
          <a:lstStyle/>
          <a:p>
            <a:pPr indent="0" lvl="1" marL="0" marR="0" rtl="0" algn="ctr">
              <a:lnSpc>
                <a:spcPct val="139993"/>
              </a:lnSpc>
              <a:spcBef>
                <a:spcPts val="0"/>
              </a:spcBef>
              <a:spcAft>
                <a:spcPts val="0"/>
              </a:spcAft>
              <a:buNone/>
            </a:pPr>
            <a:r>
              <a:rPr b="0" i="0" lang="en-US" sz="2893" u="none" cap="none" strike="noStrike">
                <a:solidFill>
                  <a:srgbClr val="272727"/>
                </a:solidFill>
                <a:latin typeface="Fira Sans"/>
                <a:ea typeface="Fira Sans"/>
                <a:cs typeface="Fira Sans"/>
                <a:sym typeface="Fira Sans"/>
              </a:rPr>
              <a:t>This presentation template is free for everyone to use thanks to the following:</a:t>
            </a:r>
            <a:endParaRPr/>
          </a:p>
        </p:txBody>
      </p:sp>
      <p:sp>
        <p:nvSpPr>
          <p:cNvPr id="1829" name="Google Shape;1829;p53"/>
          <p:cNvSpPr txBox="1"/>
          <p:nvPr/>
        </p:nvSpPr>
        <p:spPr>
          <a:xfrm>
            <a:off x="0" y="4065900"/>
            <a:ext cx="10050300" cy="2155200"/>
          </a:xfrm>
          <a:prstGeom prst="rect">
            <a:avLst/>
          </a:prstGeom>
          <a:noFill/>
          <a:ln>
            <a:noFill/>
          </a:ln>
        </p:spPr>
        <p:txBody>
          <a:bodyPr anchorCtr="0" anchor="t" bIns="0" lIns="0" spcFirstLastPara="1" rIns="0" wrap="square" tIns="0">
            <a:spAutoFit/>
          </a:bodyPr>
          <a:lstStyle/>
          <a:p>
            <a:pPr indent="0" lvl="0" marL="0" marR="0" rtl="0" algn="ctr">
              <a:lnSpc>
                <a:spcPct val="107998"/>
              </a:lnSpc>
              <a:spcBef>
                <a:spcPts val="0"/>
              </a:spcBef>
              <a:spcAft>
                <a:spcPts val="0"/>
              </a:spcAft>
              <a:buNone/>
            </a:pPr>
            <a:r>
              <a:rPr b="1" i="0" lang="en-US" sz="14002" u="none" cap="none" strike="noStrike">
                <a:solidFill>
                  <a:srgbClr val="272727"/>
                </a:solidFill>
                <a:latin typeface="Marcellus"/>
                <a:ea typeface="Marcellus"/>
                <a:cs typeface="Marcellus"/>
                <a:sym typeface="Marcellus"/>
              </a:rPr>
              <a:t>CREDITS</a:t>
            </a:r>
            <a:endParaRPr/>
          </a:p>
        </p:txBody>
      </p:sp>
      <p:sp>
        <p:nvSpPr>
          <p:cNvPr id="1830" name="Google Shape;1830;p53"/>
          <p:cNvSpPr txBox="1"/>
          <p:nvPr/>
        </p:nvSpPr>
        <p:spPr>
          <a:xfrm>
            <a:off x="12229599" y="8824639"/>
            <a:ext cx="4230164" cy="356108"/>
          </a:xfrm>
          <a:prstGeom prst="rect">
            <a:avLst/>
          </a:prstGeom>
          <a:noFill/>
          <a:ln>
            <a:noFill/>
          </a:ln>
        </p:spPr>
        <p:txBody>
          <a:bodyPr anchorCtr="0" anchor="t" bIns="0" lIns="0" spcFirstLastPara="1" rIns="0" wrap="square" tIns="0">
            <a:spAutoFit/>
          </a:bodyPr>
          <a:lstStyle/>
          <a:p>
            <a:pPr indent="0" lvl="1" marL="0" marR="0" rtl="0" algn="ctr">
              <a:lnSpc>
                <a:spcPct val="122009"/>
              </a:lnSpc>
              <a:spcBef>
                <a:spcPts val="0"/>
              </a:spcBef>
              <a:spcAft>
                <a:spcPts val="0"/>
              </a:spcAft>
              <a:buNone/>
            </a:pPr>
            <a:r>
              <a:rPr b="0" i="0" lang="en-US" sz="2299" u="none" cap="none" strike="noStrike">
                <a:solidFill>
                  <a:srgbClr val="272727"/>
                </a:solidFill>
                <a:latin typeface="Fira Sans"/>
                <a:ea typeface="Fira Sans"/>
                <a:cs typeface="Fira Sans"/>
                <a:sym typeface="Fira Sans"/>
              </a:rPr>
              <a:t>for the photos</a:t>
            </a:r>
            <a:endParaRPr/>
          </a:p>
        </p:txBody>
      </p:sp>
      <p:sp>
        <p:nvSpPr>
          <p:cNvPr id="1831" name="Google Shape;1831;p53"/>
          <p:cNvSpPr txBox="1"/>
          <p:nvPr/>
        </p:nvSpPr>
        <p:spPr>
          <a:xfrm>
            <a:off x="11683972" y="7975396"/>
            <a:ext cx="5321418" cy="680102"/>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4463" u="none" cap="none" strike="noStrike">
                <a:solidFill>
                  <a:srgbClr val="272727"/>
                </a:solidFill>
                <a:latin typeface="Marcellus"/>
                <a:ea typeface="Marcellus"/>
                <a:cs typeface="Marcellus"/>
                <a:sym typeface="Marcellus"/>
              </a:rPr>
              <a:t>PEXELS, PIXABAY</a:t>
            </a:r>
            <a:endParaRPr/>
          </a:p>
        </p:txBody>
      </p:sp>
      <p:sp>
        <p:nvSpPr>
          <p:cNvPr id="1832" name="Google Shape;1832;p53"/>
          <p:cNvSpPr txBox="1"/>
          <p:nvPr/>
        </p:nvSpPr>
        <p:spPr>
          <a:xfrm>
            <a:off x="11932460" y="5720270"/>
            <a:ext cx="4824300" cy="354000"/>
          </a:xfrm>
          <a:prstGeom prst="rect">
            <a:avLst/>
          </a:prstGeom>
          <a:noFill/>
          <a:ln>
            <a:noFill/>
          </a:ln>
        </p:spPr>
        <p:txBody>
          <a:bodyPr anchorCtr="0" anchor="t" bIns="0" lIns="0" spcFirstLastPara="1" rIns="0" wrap="square" tIns="0">
            <a:spAutoFit/>
          </a:bodyPr>
          <a:lstStyle/>
          <a:p>
            <a:pPr indent="0" lvl="1" marL="0" marR="0" rtl="0" algn="ctr">
              <a:lnSpc>
                <a:spcPct val="122009"/>
              </a:lnSpc>
              <a:spcBef>
                <a:spcPts val="0"/>
              </a:spcBef>
              <a:spcAft>
                <a:spcPts val="0"/>
              </a:spcAft>
              <a:buNone/>
            </a:pPr>
            <a:r>
              <a:rPr b="0" i="0" lang="en-US" sz="2299" u="none" cap="none" strike="noStrike">
                <a:solidFill>
                  <a:srgbClr val="272727"/>
                </a:solidFill>
                <a:latin typeface="Fira Sans"/>
                <a:ea typeface="Fira Sans"/>
                <a:cs typeface="Fira Sans"/>
                <a:sym typeface="Fira Sans"/>
              </a:rPr>
              <a:t>for the presentation template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