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3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38.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37.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57"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 id="288" r:id="rId38"/>
    <p:sldId id="289" r:id="rId39"/>
    <p:sldId id="290" r:id="rId40"/>
    <p:sldId id="291" r:id="rId41"/>
    <p:sldId id="292" r:id="rId42"/>
    <p:sldId id="293" r:id="rId43"/>
  </p:sldIdLst>
  <p:sldSz cy="10287000" cx="18288000"/>
  <p:notesSz cx="6858000" cy="9144000"/>
  <p:embeddedFontLst>
    <p:embeddedFont>
      <p:font typeface="Inria Serif"/>
      <p:regular r:id="rId44"/>
      <p:bold r:id="rId45"/>
      <p:italic r:id="rId46"/>
      <p:boldItalic r:id="rId47"/>
    </p:embeddedFont>
    <p:embeddedFont>
      <p:font typeface="Cormorant SC"/>
      <p:regular r:id="rId48"/>
      <p:bold r:id="rId49"/>
    </p:embeddedFont>
    <p:embeddedFont>
      <p:font typeface="Lalezar"/>
      <p:regular r:id="rId50"/>
    </p:embeddedFont>
    <p:embeddedFont>
      <p:font typeface="Padauk"/>
      <p:regular r:id="rId51"/>
      <p:bold r:id="rId52"/>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000000"/>
          </p15:clr>
        </p15:guide>
        <p15:guide id="2" pos="2880">
          <p15:clr>
            <a:srgbClr val="000000"/>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2880"/>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slide" Target="slides/slide35.xml"/><Relationship Id="rId42" Type="http://schemas.openxmlformats.org/officeDocument/2006/relationships/slide" Target="slides/slide37.xml"/><Relationship Id="rId41" Type="http://schemas.openxmlformats.org/officeDocument/2006/relationships/slide" Target="slides/slide36.xml"/><Relationship Id="rId44" Type="http://schemas.openxmlformats.org/officeDocument/2006/relationships/font" Target="fonts/InriaSerif-regular.fntdata"/><Relationship Id="rId43" Type="http://schemas.openxmlformats.org/officeDocument/2006/relationships/slide" Target="slides/slide38.xml"/><Relationship Id="rId46" Type="http://schemas.openxmlformats.org/officeDocument/2006/relationships/font" Target="fonts/InriaSerif-italic.fntdata"/><Relationship Id="rId45" Type="http://schemas.openxmlformats.org/officeDocument/2006/relationships/font" Target="fonts/InriaSerif-bold.fntdata"/><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48" Type="http://schemas.openxmlformats.org/officeDocument/2006/relationships/font" Target="fonts/CormorantSC-regular.fntdata"/><Relationship Id="rId47" Type="http://schemas.openxmlformats.org/officeDocument/2006/relationships/font" Target="fonts/InriaSerif-boldItalic.fntdata"/><Relationship Id="rId49" Type="http://schemas.openxmlformats.org/officeDocument/2006/relationships/font" Target="fonts/CormorantSC-bold.fntdata"/><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slide" Target="slides/slide26.xml"/><Relationship Id="rId30" Type="http://schemas.openxmlformats.org/officeDocument/2006/relationships/slide" Target="slides/slide25.xml"/><Relationship Id="rId33" Type="http://schemas.openxmlformats.org/officeDocument/2006/relationships/slide" Target="slides/slide28.xml"/><Relationship Id="rId32" Type="http://schemas.openxmlformats.org/officeDocument/2006/relationships/slide" Target="slides/slide27.xml"/><Relationship Id="rId35" Type="http://schemas.openxmlformats.org/officeDocument/2006/relationships/slide" Target="slides/slide30.xml"/><Relationship Id="rId34" Type="http://schemas.openxmlformats.org/officeDocument/2006/relationships/slide" Target="slides/slide29.xml"/><Relationship Id="rId37" Type="http://schemas.openxmlformats.org/officeDocument/2006/relationships/slide" Target="slides/slide32.xml"/><Relationship Id="rId36" Type="http://schemas.openxmlformats.org/officeDocument/2006/relationships/slide" Target="slides/slide31.xml"/><Relationship Id="rId39" Type="http://schemas.openxmlformats.org/officeDocument/2006/relationships/slide" Target="slides/slide34.xml"/><Relationship Id="rId38" Type="http://schemas.openxmlformats.org/officeDocument/2006/relationships/slide" Target="slides/slide33.xml"/><Relationship Id="rId20" Type="http://schemas.openxmlformats.org/officeDocument/2006/relationships/slide" Target="slides/slide15.xml"/><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slide" Target="slides/slide19.xml"/><Relationship Id="rId23" Type="http://schemas.openxmlformats.org/officeDocument/2006/relationships/slide" Target="slides/slide18.xml"/><Relationship Id="rId26" Type="http://schemas.openxmlformats.org/officeDocument/2006/relationships/slide" Target="slides/slide21.xml"/><Relationship Id="rId25" Type="http://schemas.openxmlformats.org/officeDocument/2006/relationships/slide" Target="slides/slide20.xml"/><Relationship Id="rId28" Type="http://schemas.openxmlformats.org/officeDocument/2006/relationships/slide" Target="slides/slide23.xml"/><Relationship Id="rId27" Type="http://schemas.openxmlformats.org/officeDocument/2006/relationships/slide" Target="slides/slide22.xml"/><Relationship Id="rId29" Type="http://schemas.openxmlformats.org/officeDocument/2006/relationships/slide" Target="slides/slide24.xml"/><Relationship Id="rId51" Type="http://schemas.openxmlformats.org/officeDocument/2006/relationships/font" Target="fonts/Padauk-regular.fntdata"/><Relationship Id="rId50" Type="http://schemas.openxmlformats.org/officeDocument/2006/relationships/font" Target="fonts/Lalezar-regular.fntdata"/><Relationship Id="rId52" Type="http://schemas.openxmlformats.org/officeDocument/2006/relationships/font" Target="fonts/Padauk-bold.fntdata"/><Relationship Id="rId11" Type="http://schemas.openxmlformats.org/officeDocument/2006/relationships/slide" Target="slides/slide6.xml"/><Relationship Id="rId10" Type="http://schemas.openxmlformats.org/officeDocument/2006/relationships/slide" Target="slides/slide5.xml"/><Relationship Id="rId13" Type="http://schemas.openxmlformats.org/officeDocument/2006/relationships/slide" Target="slides/slide8.xml"/><Relationship Id="rId12" Type="http://schemas.openxmlformats.org/officeDocument/2006/relationships/slide" Target="slides/slide7.xml"/><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6" name="Shape 136"/>
        <p:cNvGrpSpPr/>
        <p:nvPr/>
      </p:nvGrpSpPr>
      <p:grpSpPr>
        <a:xfrm>
          <a:off x="0" y="0"/>
          <a:ext cx="0" cy="0"/>
          <a:chOff x="0" y="0"/>
          <a:chExt cx="0" cy="0"/>
        </a:xfrm>
      </p:grpSpPr>
      <p:sp>
        <p:nvSpPr>
          <p:cNvPr id="137" name="Google Shape;137;p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8" name="Google Shape;138;p1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6" name="Shape 166"/>
        <p:cNvGrpSpPr/>
        <p:nvPr/>
      </p:nvGrpSpPr>
      <p:grpSpPr>
        <a:xfrm>
          <a:off x="0" y="0"/>
          <a:ext cx="0" cy="0"/>
          <a:chOff x="0" y="0"/>
          <a:chExt cx="0" cy="0"/>
        </a:xfrm>
      </p:grpSpPr>
      <p:sp>
        <p:nvSpPr>
          <p:cNvPr id="167" name="Google Shape;167;p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8" name="Google Shape;168;p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1" name="Shape 191"/>
        <p:cNvGrpSpPr/>
        <p:nvPr/>
      </p:nvGrpSpPr>
      <p:grpSpPr>
        <a:xfrm>
          <a:off x="0" y="0"/>
          <a:ext cx="0" cy="0"/>
          <a:chOff x="0" y="0"/>
          <a:chExt cx="0" cy="0"/>
        </a:xfrm>
      </p:grpSpPr>
      <p:sp>
        <p:nvSpPr>
          <p:cNvPr id="192" name="Google Shape;192;g359057eddc7_0_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93" name="Google Shape;193;g359057eddc7_0_1: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6" name="Shape 216"/>
        <p:cNvGrpSpPr/>
        <p:nvPr/>
      </p:nvGrpSpPr>
      <p:grpSpPr>
        <a:xfrm>
          <a:off x="0" y="0"/>
          <a:ext cx="0" cy="0"/>
          <a:chOff x="0" y="0"/>
          <a:chExt cx="0" cy="0"/>
        </a:xfrm>
      </p:grpSpPr>
      <p:sp>
        <p:nvSpPr>
          <p:cNvPr id="217" name="Google Shape;217;p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8" name="Google Shape;218;p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1" name="Shape 251"/>
        <p:cNvGrpSpPr/>
        <p:nvPr/>
      </p:nvGrpSpPr>
      <p:grpSpPr>
        <a:xfrm>
          <a:off x="0" y="0"/>
          <a:ext cx="0" cy="0"/>
          <a:chOff x="0" y="0"/>
          <a:chExt cx="0" cy="0"/>
        </a:xfrm>
      </p:grpSpPr>
      <p:sp>
        <p:nvSpPr>
          <p:cNvPr id="252" name="Google Shape;252;g359057eddc7_0_6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53" name="Google Shape;253;g359057eddc7_0_63: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6" name="Shape 286"/>
        <p:cNvGrpSpPr/>
        <p:nvPr/>
      </p:nvGrpSpPr>
      <p:grpSpPr>
        <a:xfrm>
          <a:off x="0" y="0"/>
          <a:ext cx="0" cy="0"/>
          <a:chOff x="0" y="0"/>
          <a:chExt cx="0" cy="0"/>
        </a:xfrm>
      </p:grpSpPr>
      <p:sp>
        <p:nvSpPr>
          <p:cNvPr id="287" name="Google Shape;287;g359057eddc7_0_9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88" name="Google Shape;288;g359057eddc7_0_98: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2" name="Shape 312"/>
        <p:cNvGrpSpPr/>
        <p:nvPr/>
      </p:nvGrpSpPr>
      <p:grpSpPr>
        <a:xfrm>
          <a:off x="0" y="0"/>
          <a:ext cx="0" cy="0"/>
          <a:chOff x="0" y="0"/>
          <a:chExt cx="0" cy="0"/>
        </a:xfrm>
      </p:grpSpPr>
      <p:sp>
        <p:nvSpPr>
          <p:cNvPr id="313" name="Google Shape;313;g359057eddc7_0_1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14" name="Google Shape;314;g359057eddc7_0_125: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8" name="Shape 338"/>
        <p:cNvGrpSpPr/>
        <p:nvPr/>
      </p:nvGrpSpPr>
      <p:grpSpPr>
        <a:xfrm>
          <a:off x="0" y="0"/>
          <a:ext cx="0" cy="0"/>
          <a:chOff x="0" y="0"/>
          <a:chExt cx="0" cy="0"/>
        </a:xfrm>
      </p:grpSpPr>
      <p:sp>
        <p:nvSpPr>
          <p:cNvPr id="339" name="Google Shape;339;p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40" name="Google Shape;340;p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6" name="Shape 376"/>
        <p:cNvGrpSpPr/>
        <p:nvPr/>
      </p:nvGrpSpPr>
      <p:grpSpPr>
        <a:xfrm>
          <a:off x="0" y="0"/>
          <a:ext cx="0" cy="0"/>
          <a:chOff x="0" y="0"/>
          <a:chExt cx="0" cy="0"/>
        </a:xfrm>
      </p:grpSpPr>
      <p:sp>
        <p:nvSpPr>
          <p:cNvPr id="377" name="Google Shape;377;p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78" name="Google Shape;378;p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2" name="Shape 402"/>
        <p:cNvGrpSpPr/>
        <p:nvPr/>
      </p:nvGrpSpPr>
      <p:grpSpPr>
        <a:xfrm>
          <a:off x="0" y="0"/>
          <a:ext cx="0" cy="0"/>
          <a:chOff x="0" y="0"/>
          <a:chExt cx="0" cy="0"/>
        </a:xfrm>
      </p:grpSpPr>
      <p:sp>
        <p:nvSpPr>
          <p:cNvPr id="403" name="Google Shape;403;g359057eddc7_0_15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04" name="Google Shape;404;g359057eddc7_0_151: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0" name="Shape 440"/>
        <p:cNvGrpSpPr/>
        <p:nvPr/>
      </p:nvGrpSpPr>
      <p:grpSpPr>
        <a:xfrm>
          <a:off x="0" y="0"/>
          <a:ext cx="0" cy="0"/>
          <a:chOff x="0" y="0"/>
          <a:chExt cx="0" cy="0"/>
        </a:xfrm>
      </p:grpSpPr>
      <p:sp>
        <p:nvSpPr>
          <p:cNvPr id="441" name="Google Shape;441;p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42" name="Google Shape;442;p1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69" name="Shape 469"/>
        <p:cNvGrpSpPr/>
        <p:nvPr/>
      </p:nvGrpSpPr>
      <p:grpSpPr>
        <a:xfrm>
          <a:off x="0" y="0"/>
          <a:ext cx="0" cy="0"/>
          <a:chOff x="0" y="0"/>
          <a:chExt cx="0" cy="0"/>
        </a:xfrm>
      </p:grpSpPr>
      <p:sp>
        <p:nvSpPr>
          <p:cNvPr id="470" name="Google Shape;470;g359057eddc7_0_25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71" name="Google Shape;471;g359057eddc7_0_256: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98" name="Shape 498"/>
        <p:cNvGrpSpPr/>
        <p:nvPr/>
      </p:nvGrpSpPr>
      <p:grpSpPr>
        <a:xfrm>
          <a:off x="0" y="0"/>
          <a:ext cx="0" cy="0"/>
          <a:chOff x="0" y="0"/>
          <a:chExt cx="0" cy="0"/>
        </a:xfrm>
      </p:grpSpPr>
      <p:sp>
        <p:nvSpPr>
          <p:cNvPr id="499" name="Google Shape;499;p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00" name="Google Shape;500;p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24" name="Shape 524"/>
        <p:cNvGrpSpPr/>
        <p:nvPr/>
      </p:nvGrpSpPr>
      <p:grpSpPr>
        <a:xfrm>
          <a:off x="0" y="0"/>
          <a:ext cx="0" cy="0"/>
          <a:chOff x="0" y="0"/>
          <a:chExt cx="0" cy="0"/>
        </a:xfrm>
      </p:grpSpPr>
      <p:sp>
        <p:nvSpPr>
          <p:cNvPr id="525" name="Google Shape;525;g359057eddc7_0_22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26" name="Google Shape;526;g359057eddc7_0_229: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50" name="Shape 550"/>
        <p:cNvGrpSpPr/>
        <p:nvPr/>
      </p:nvGrpSpPr>
      <p:grpSpPr>
        <a:xfrm>
          <a:off x="0" y="0"/>
          <a:ext cx="0" cy="0"/>
          <a:chOff x="0" y="0"/>
          <a:chExt cx="0" cy="0"/>
        </a:xfrm>
      </p:grpSpPr>
      <p:sp>
        <p:nvSpPr>
          <p:cNvPr id="551" name="Google Shape;551;g359057eddc7_0_28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52" name="Google Shape;552;g359057eddc7_0_287: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76" name="Shape 576"/>
        <p:cNvGrpSpPr/>
        <p:nvPr/>
      </p:nvGrpSpPr>
      <p:grpSpPr>
        <a:xfrm>
          <a:off x="0" y="0"/>
          <a:ext cx="0" cy="0"/>
          <a:chOff x="0" y="0"/>
          <a:chExt cx="0" cy="0"/>
        </a:xfrm>
      </p:grpSpPr>
      <p:sp>
        <p:nvSpPr>
          <p:cNvPr id="577" name="Google Shape;577;p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78" name="Google Shape;578;p1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93" name="Shape 593"/>
        <p:cNvGrpSpPr/>
        <p:nvPr/>
      </p:nvGrpSpPr>
      <p:grpSpPr>
        <a:xfrm>
          <a:off x="0" y="0"/>
          <a:ext cx="0" cy="0"/>
          <a:chOff x="0" y="0"/>
          <a:chExt cx="0" cy="0"/>
        </a:xfrm>
      </p:grpSpPr>
      <p:sp>
        <p:nvSpPr>
          <p:cNvPr id="594" name="Google Shape;594;g359057eddc7_0_33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95" name="Google Shape;595;g359057eddc7_0_330: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10" name="Shape 610"/>
        <p:cNvGrpSpPr/>
        <p:nvPr/>
      </p:nvGrpSpPr>
      <p:grpSpPr>
        <a:xfrm>
          <a:off x="0" y="0"/>
          <a:ext cx="0" cy="0"/>
          <a:chOff x="0" y="0"/>
          <a:chExt cx="0" cy="0"/>
        </a:xfrm>
      </p:grpSpPr>
      <p:sp>
        <p:nvSpPr>
          <p:cNvPr id="611" name="Google Shape;611;g359057eddc7_0_34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612" name="Google Shape;612;g359057eddc7_0_347: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27" name="Shape 627"/>
        <p:cNvGrpSpPr/>
        <p:nvPr/>
      </p:nvGrpSpPr>
      <p:grpSpPr>
        <a:xfrm>
          <a:off x="0" y="0"/>
          <a:ext cx="0" cy="0"/>
          <a:chOff x="0" y="0"/>
          <a:chExt cx="0" cy="0"/>
        </a:xfrm>
      </p:grpSpPr>
      <p:sp>
        <p:nvSpPr>
          <p:cNvPr id="628" name="Google Shape;628;g359057eddc7_0_36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629" name="Google Shape;629;g359057eddc7_0_364: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44" name="Shape 644"/>
        <p:cNvGrpSpPr/>
        <p:nvPr/>
      </p:nvGrpSpPr>
      <p:grpSpPr>
        <a:xfrm>
          <a:off x="0" y="0"/>
          <a:ext cx="0" cy="0"/>
          <a:chOff x="0" y="0"/>
          <a:chExt cx="0" cy="0"/>
        </a:xfrm>
      </p:grpSpPr>
      <p:sp>
        <p:nvSpPr>
          <p:cNvPr id="645" name="Google Shape;645;g359057eddc7_0_38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646" name="Google Shape;646;g359057eddc7_0_381: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61" name="Shape 661"/>
        <p:cNvGrpSpPr/>
        <p:nvPr/>
      </p:nvGrpSpPr>
      <p:grpSpPr>
        <a:xfrm>
          <a:off x="0" y="0"/>
          <a:ext cx="0" cy="0"/>
          <a:chOff x="0" y="0"/>
          <a:chExt cx="0" cy="0"/>
        </a:xfrm>
      </p:grpSpPr>
      <p:sp>
        <p:nvSpPr>
          <p:cNvPr id="662" name="Google Shape;662;p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663" name="Google Shape;663;p1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98" name="Shape 698"/>
        <p:cNvGrpSpPr/>
        <p:nvPr/>
      </p:nvGrpSpPr>
      <p:grpSpPr>
        <a:xfrm>
          <a:off x="0" y="0"/>
          <a:ext cx="0" cy="0"/>
          <a:chOff x="0" y="0"/>
          <a:chExt cx="0" cy="0"/>
        </a:xfrm>
      </p:grpSpPr>
      <p:sp>
        <p:nvSpPr>
          <p:cNvPr id="699" name="Google Shape;699;g359057eddc7_0_40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700" name="Google Shape;700;g359057eddc7_0_400: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35" name="Shape 735"/>
        <p:cNvGrpSpPr/>
        <p:nvPr/>
      </p:nvGrpSpPr>
      <p:grpSpPr>
        <a:xfrm>
          <a:off x="0" y="0"/>
          <a:ext cx="0" cy="0"/>
          <a:chOff x="0" y="0"/>
          <a:chExt cx="0" cy="0"/>
        </a:xfrm>
      </p:grpSpPr>
      <p:sp>
        <p:nvSpPr>
          <p:cNvPr id="736" name="Google Shape;736;p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737" name="Google Shape;737;p1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68" name="Shape 768"/>
        <p:cNvGrpSpPr/>
        <p:nvPr/>
      </p:nvGrpSpPr>
      <p:grpSpPr>
        <a:xfrm>
          <a:off x="0" y="0"/>
          <a:ext cx="0" cy="0"/>
          <a:chOff x="0" y="0"/>
          <a:chExt cx="0" cy="0"/>
        </a:xfrm>
      </p:grpSpPr>
      <p:sp>
        <p:nvSpPr>
          <p:cNvPr id="769" name="Google Shape;769;g359057eddc7_0_43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770" name="Google Shape;770;g359057eddc7_0_438: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01" name="Shape 801"/>
        <p:cNvGrpSpPr/>
        <p:nvPr/>
      </p:nvGrpSpPr>
      <p:grpSpPr>
        <a:xfrm>
          <a:off x="0" y="0"/>
          <a:ext cx="0" cy="0"/>
          <a:chOff x="0" y="0"/>
          <a:chExt cx="0" cy="0"/>
        </a:xfrm>
      </p:grpSpPr>
      <p:sp>
        <p:nvSpPr>
          <p:cNvPr id="802" name="Google Shape;802;g359057eddc7_0_47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03" name="Google Shape;803;g359057eddc7_0_470: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34" name="Shape 834"/>
        <p:cNvGrpSpPr/>
        <p:nvPr/>
      </p:nvGrpSpPr>
      <p:grpSpPr>
        <a:xfrm>
          <a:off x="0" y="0"/>
          <a:ext cx="0" cy="0"/>
          <a:chOff x="0" y="0"/>
          <a:chExt cx="0" cy="0"/>
        </a:xfrm>
      </p:grpSpPr>
      <p:sp>
        <p:nvSpPr>
          <p:cNvPr id="835" name="Google Shape;835;g359057eddc7_0_50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36" name="Google Shape;836;g359057eddc7_0_504: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67" name="Shape 867"/>
        <p:cNvGrpSpPr/>
        <p:nvPr/>
      </p:nvGrpSpPr>
      <p:grpSpPr>
        <a:xfrm>
          <a:off x="0" y="0"/>
          <a:ext cx="0" cy="0"/>
          <a:chOff x="0" y="0"/>
          <a:chExt cx="0" cy="0"/>
        </a:xfrm>
      </p:grpSpPr>
      <p:sp>
        <p:nvSpPr>
          <p:cNvPr id="868" name="Google Shape;868;g359057eddc7_0_19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69" name="Google Shape;869;g359057eddc7_0_191: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93" name="Shape 893"/>
        <p:cNvGrpSpPr/>
        <p:nvPr/>
      </p:nvGrpSpPr>
      <p:grpSpPr>
        <a:xfrm>
          <a:off x="0" y="0"/>
          <a:ext cx="0" cy="0"/>
          <a:chOff x="0" y="0"/>
          <a:chExt cx="0" cy="0"/>
        </a:xfrm>
      </p:grpSpPr>
      <p:sp>
        <p:nvSpPr>
          <p:cNvPr id="894" name="Google Shape;894;p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95" name="Google Shape;895;p1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19" name="Shape 919"/>
        <p:cNvGrpSpPr/>
        <p:nvPr/>
      </p:nvGrpSpPr>
      <p:grpSpPr>
        <a:xfrm>
          <a:off x="0" y="0"/>
          <a:ext cx="0" cy="0"/>
          <a:chOff x="0" y="0"/>
          <a:chExt cx="0" cy="0"/>
        </a:xfrm>
      </p:grpSpPr>
      <p:sp>
        <p:nvSpPr>
          <p:cNvPr id="920" name="Google Shape;920;g359057eddc7_0_2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21" name="Google Shape;921;g359057eddc7_0_26: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55" name="Shape 955"/>
        <p:cNvGrpSpPr/>
        <p:nvPr/>
      </p:nvGrpSpPr>
      <p:grpSpPr>
        <a:xfrm>
          <a:off x="0" y="0"/>
          <a:ext cx="0" cy="0"/>
          <a:chOff x="0" y="0"/>
          <a:chExt cx="0" cy="0"/>
        </a:xfrm>
      </p:grpSpPr>
      <p:sp>
        <p:nvSpPr>
          <p:cNvPr id="956" name="Google Shape;956;g359057eddc7_0_53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57" name="Google Shape;957;g359057eddc7_0_539: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91" name="Shape 991"/>
        <p:cNvGrpSpPr/>
        <p:nvPr/>
      </p:nvGrpSpPr>
      <p:grpSpPr>
        <a:xfrm>
          <a:off x="0" y="0"/>
          <a:ext cx="0" cy="0"/>
          <a:chOff x="0" y="0"/>
          <a:chExt cx="0" cy="0"/>
        </a:xfrm>
      </p:grpSpPr>
      <p:sp>
        <p:nvSpPr>
          <p:cNvPr id="992" name="Google Shape;992;g359057eddc7_0_57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93" name="Google Shape;993;g359057eddc7_0_575: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27" name="Shape 1027"/>
        <p:cNvGrpSpPr/>
        <p:nvPr/>
      </p:nvGrpSpPr>
      <p:grpSpPr>
        <a:xfrm>
          <a:off x="0" y="0"/>
          <a:ext cx="0" cy="0"/>
          <a:chOff x="0" y="0"/>
          <a:chExt cx="0" cy="0"/>
        </a:xfrm>
      </p:grpSpPr>
      <p:sp>
        <p:nvSpPr>
          <p:cNvPr id="1028" name="Google Shape;1028;p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29" name="Google Shape;1029;p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55" name="Shape 1055"/>
        <p:cNvGrpSpPr/>
        <p:nvPr/>
      </p:nvGrpSpPr>
      <p:grpSpPr>
        <a:xfrm>
          <a:off x="0" y="0"/>
          <a:ext cx="0" cy="0"/>
          <a:chOff x="0" y="0"/>
          <a:chExt cx="0" cy="0"/>
        </a:xfrm>
      </p:grpSpPr>
      <p:sp>
        <p:nvSpPr>
          <p:cNvPr id="1056" name="Google Shape;1056;g359057eddc7_0_6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57" name="Google Shape;1057;g359057eddc7_0_612: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89" name="Shape 1089"/>
        <p:cNvGrpSpPr/>
        <p:nvPr/>
      </p:nvGrpSpPr>
      <p:grpSpPr>
        <a:xfrm>
          <a:off x="0" y="0"/>
          <a:ext cx="0" cy="0"/>
          <a:chOff x="0" y="0"/>
          <a:chExt cx="0" cy="0"/>
        </a:xfrm>
      </p:grpSpPr>
      <p:sp>
        <p:nvSpPr>
          <p:cNvPr id="1090" name="Google Shape;1090;p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91" name="Google Shape;1091;p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20" name="Shape 1120"/>
        <p:cNvGrpSpPr/>
        <p:nvPr/>
      </p:nvGrpSpPr>
      <p:grpSpPr>
        <a:xfrm>
          <a:off x="0" y="0"/>
          <a:ext cx="0" cy="0"/>
          <a:chOff x="0" y="0"/>
          <a:chExt cx="0" cy="0"/>
        </a:xfrm>
      </p:grpSpPr>
      <p:sp>
        <p:nvSpPr>
          <p:cNvPr id="1121" name="Google Shape;1121;g359057eddc7_0_64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22" name="Google Shape;1122;g359057eddc7_0_647: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51" name="Shape 1151"/>
        <p:cNvGrpSpPr/>
        <p:nvPr/>
      </p:nvGrpSpPr>
      <p:grpSpPr>
        <a:xfrm>
          <a:off x="0" y="0"/>
          <a:ext cx="0" cy="0"/>
          <a:chOff x="0" y="0"/>
          <a:chExt cx="0" cy="0"/>
        </a:xfrm>
      </p:grpSpPr>
      <p:sp>
        <p:nvSpPr>
          <p:cNvPr id="1152" name="Google Shape;1152;g359057eddc7_0_3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53" name="Google Shape;1153;g359057eddc7_0_313: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68" name="Shape 1168"/>
        <p:cNvGrpSpPr/>
        <p:nvPr/>
      </p:nvGrpSpPr>
      <p:grpSpPr>
        <a:xfrm>
          <a:off x="0" y="0"/>
          <a:ext cx="0" cy="0"/>
          <a:chOff x="0" y="0"/>
          <a:chExt cx="0" cy="0"/>
        </a:xfrm>
      </p:grpSpPr>
      <p:sp>
        <p:nvSpPr>
          <p:cNvPr id="1169" name="Google Shape;1169;p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70" name="Google Shape;1170;p1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15" name="Shape 1215"/>
        <p:cNvGrpSpPr/>
        <p:nvPr/>
      </p:nvGrpSpPr>
      <p:grpSpPr>
        <a:xfrm>
          <a:off x="0" y="0"/>
          <a:ext cx="0" cy="0"/>
          <a:chOff x="0" y="0"/>
          <a:chExt cx="0" cy="0"/>
        </a:xfrm>
      </p:grpSpPr>
      <p:sp>
        <p:nvSpPr>
          <p:cNvPr id="1216" name="Google Shape;1216;p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17" name="Google Shape;1217;p1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8" name="Shape 8"/>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 name="Shape 9"/>
        <p:cNvGrpSpPr/>
        <p:nvPr/>
      </p:nvGrpSpPr>
      <p:grpSpPr>
        <a:xfrm>
          <a:off x="0" y="0"/>
          <a:ext cx="0" cy="0"/>
          <a:chOff x="0" y="0"/>
          <a:chExt cx="0" cy="0"/>
        </a:xfrm>
      </p:grpSpPr>
      <p:sp>
        <p:nvSpPr>
          <p:cNvPr id="10" name="Google Shape;10;p3"/>
          <p:cNvSpPr txBox="1"/>
          <p:nvPr>
            <p:ph type="ctrTitle"/>
          </p:nvPr>
        </p:nvSpPr>
        <p:spPr>
          <a:xfrm>
            <a:off x="5797900" y="3837288"/>
            <a:ext cx="11137200" cy="1470000"/>
          </a:xfrm>
          <a:prstGeom prst="rect">
            <a:avLst/>
          </a:prstGeom>
          <a:noFill/>
          <a:ln>
            <a:noFill/>
          </a:ln>
        </p:spPr>
        <p:txBody>
          <a:bodyPr anchorCtr="0" anchor="ctr" bIns="45700" lIns="91425" spcFirstLastPara="1" rIns="91425" wrap="square" tIns="45700">
            <a:normAutofit/>
          </a:bodyPr>
          <a:lstStyle>
            <a:lvl1pPr lvl="0">
              <a:spcBef>
                <a:spcPts val="0"/>
              </a:spcBef>
              <a:spcAft>
                <a:spcPts val="0"/>
              </a:spcAft>
              <a:buClr>
                <a:schemeClr val="dk1"/>
              </a:buClr>
              <a:buSzPts val="18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11" name="Google Shape;11;p3"/>
          <p:cNvSpPr txBox="1"/>
          <p:nvPr>
            <p:ph idx="1" type="subTitle"/>
          </p:nvPr>
        </p:nvSpPr>
        <p:spPr>
          <a:xfrm>
            <a:off x="6315400" y="7089450"/>
            <a:ext cx="10102200" cy="963900"/>
          </a:xfrm>
          <a:prstGeom prst="rect">
            <a:avLst/>
          </a:prstGeom>
          <a:noFill/>
          <a:ln>
            <a:noFill/>
          </a:ln>
        </p:spPr>
        <p:txBody>
          <a:bodyPr anchorCtr="0" anchor="t" bIns="45700" lIns="91425" spcFirstLastPara="1" rIns="91425" wrap="square" tIns="45700">
            <a:normAutofit/>
          </a:bodyPr>
          <a:lstStyle>
            <a:lvl1pPr lvl="0" algn="ctr">
              <a:spcBef>
                <a:spcPts val="640"/>
              </a:spcBef>
              <a:spcAft>
                <a:spcPts val="0"/>
              </a:spcAft>
              <a:buSzPts val="3200"/>
              <a:buNone/>
              <a:defRPr/>
            </a:lvl1pPr>
            <a:lvl2pPr lvl="1" algn="ctr">
              <a:spcBef>
                <a:spcPts val="560"/>
              </a:spcBef>
              <a:spcAft>
                <a:spcPts val="0"/>
              </a:spcAft>
              <a:buSzPts val="2800"/>
              <a:buNone/>
              <a:defRPr/>
            </a:lvl2pPr>
            <a:lvl3pPr lvl="2" algn="ctr">
              <a:spcBef>
                <a:spcPts val="480"/>
              </a:spcBef>
              <a:spcAft>
                <a:spcPts val="0"/>
              </a:spcAft>
              <a:buSzPts val="2400"/>
              <a:buNone/>
              <a:defRPr/>
            </a:lvl3pPr>
            <a:lvl4pPr lvl="3" algn="ctr">
              <a:spcBef>
                <a:spcPts val="400"/>
              </a:spcBef>
              <a:spcAft>
                <a:spcPts val="0"/>
              </a:spcAft>
              <a:buSzPts val="2000"/>
              <a:buNone/>
              <a:defRPr/>
            </a:lvl4pPr>
            <a:lvl5pPr lvl="4" algn="ctr">
              <a:spcBef>
                <a:spcPts val="400"/>
              </a:spcBef>
              <a:spcAft>
                <a:spcPts val="0"/>
              </a:spcAft>
              <a:buSzPts val="2000"/>
              <a:buNone/>
              <a:defRPr/>
            </a:lvl5pPr>
            <a:lvl6pPr lvl="5" algn="ctr">
              <a:spcBef>
                <a:spcPts val="400"/>
              </a:spcBef>
              <a:spcAft>
                <a:spcPts val="0"/>
              </a:spcAft>
              <a:buSzPts val="2000"/>
              <a:buNone/>
              <a:defRPr/>
            </a:lvl6pPr>
            <a:lvl7pPr lvl="6" algn="ctr">
              <a:spcBef>
                <a:spcPts val="400"/>
              </a:spcBef>
              <a:spcAft>
                <a:spcPts val="0"/>
              </a:spcAft>
              <a:buSzPts val="2000"/>
              <a:buNone/>
              <a:defRPr/>
            </a:lvl7pPr>
            <a:lvl8pPr lvl="7" algn="ctr">
              <a:spcBef>
                <a:spcPts val="400"/>
              </a:spcBef>
              <a:spcAft>
                <a:spcPts val="0"/>
              </a:spcAft>
              <a:buSzPts val="2000"/>
              <a:buNone/>
              <a:defRPr/>
            </a:lvl8pPr>
            <a:lvl9pPr lvl="8" algn="ctr">
              <a:spcBef>
                <a:spcPts val="400"/>
              </a:spcBef>
              <a:spcAft>
                <a:spcPts val="0"/>
              </a:spcAft>
              <a:buSzPts val="2000"/>
              <a:buNone/>
              <a:defRPr/>
            </a:lvl9pPr>
          </a:lstStyle>
          <a:p/>
        </p:txBody>
      </p:sp>
      <p:grpSp>
        <p:nvGrpSpPr>
          <p:cNvPr id="12" name="Google Shape;12;p3"/>
          <p:cNvGrpSpPr/>
          <p:nvPr/>
        </p:nvGrpSpPr>
        <p:grpSpPr>
          <a:xfrm>
            <a:off x="879358" y="8821563"/>
            <a:ext cx="16503437" cy="964003"/>
            <a:chOff x="0" y="0"/>
            <a:chExt cx="22004582" cy="1285337"/>
          </a:xfrm>
        </p:grpSpPr>
        <p:cxnSp>
          <p:nvCxnSpPr>
            <p:cNvPr id="13" name="Google Shape;13;p3"/>
            <p:cNvCxnSpPr/>
            <p:nvPr/>
          </p:nvCxnSpPr>
          <p:spPr>
            <a:xfrm>
              <a:off x="15402482" y="556916"/>
              <a:ext cx="6602100" cy="0"/>
            </a:xfrm>
            <a:prstGeom prst="straightConnector1">
              <a:avLst/>
            </a:prstGeom>
            <a:noFill/>
            <a:ln cap="rnd" cmpd="sng" w="50800">
              <a:solidFill>
                <a:srgbClr val="EDC253"/>
              </a:solidFill>
              <a:prstDash val="solid"/>
              <a:round/>
              <a:headEnd len="sm" w="sm" type="none"/>
              <a:tailEnd len="sm" w="sm" type="none"/>
            </a:ln>
          </p:spPr>
        </p:cxnSp>
        <p:sp>
          <p:nvSpPr>
            <p:cNvPr id="14" name="Google Shape;14;p3"/>
            <p:cNvSpPr/>
            <p:nvPr/>
          </p:nvSpPr>
          <p:spPr>
            <a:xfrm rot="10800000">
              <a:off x="9064638" y="0"/>
              <a:ext cx="3909769" cy="1285337"/>
            </a:xfrm>
            <a:custGeom>
              <a:rect b="b" l="l" r="r" t="t"/>
              <a:pathLst>
                <a:path extrusionOk="0" h="1285337" w="3909769">
                  <a:moveTo>
                    <a:pt x="0" y="0"/>
                  </a:moveTo>
                  <a:lnTo>
                    <a:pt x="3909769" y="0"/>
                  </a:lnTo>
                  <a:lnTo>
                    <a:pt x="3909769" y="1285337"/>
                  </a:lnTo>
                  <a:lnTo>
                    <a:pt x="0" y="1285337"/>
                  </a:lnTo>
                  <a:lnTo>
                    <a:pt x="0" y="0"/>
                  </a:lnTo>
                  <a:close/>
                </a:path>
              </a:pathLst>
            </a:custGeom>
            <a:blipFill rotWithShape="1">
              <a:blip r:embed="rId2">
                <a:alphaModFix/>
              </a:blip>
              <a:stretch>
                <a:fillRect b="0" l="0" r="0" t="0"/>
              </a:stretch>
            </a:blipFill>
            <a:ln>
              <a:noFill/>
            </a:ln>
          </p:spPr>
        </p:sp>
        <p:cxnSp>
          <p:nvCxnSpPr>
            <p:cNvPr id="15" name="Google Shape;15;p3"/>
            <p:cNvCxnSpPr/>
            <p:nvPr/>
          </p:nvCxnSpPr>
          <p:spPr>
            <a:xfrm>
              <a:off x="0" y="556916"/>
              <a:ext cx="6602100" cy="0"/>
            </a:xfrm>
            <a:prstGeom prst="straightConnector1">
              <a:avLst/>
            </a:prstGeom>
            <a:noFill/>
            <a:ln cap="rnd" cmpd="sng" w="50800">
              <a:solidFill>
                <a:srgbClr val="EDC253"/>
              </a:solidFill>
              <a:prstDash val="solid"/>
              <a:round/>
              <a:headEnd len="sm" w="sm" type="none"/>
              <a:tailEnd len="sm" w="sm" type="none"/>
            </a:ln>
          </p:spPr>
        </p:cxnSp>
      </p:grpSp>
      <p:grpSp>
        <p:nvGrpSpPr>
          <p:cNvPr id="16" name="Google Shape;16;p3"/>
          <p:cNvGrpSpPr/>
          <p:nvPr/>
        </p:nvGrpSpPr>
        <p:grpSpPr>
          <a:xfrm>
            <a:off x="-1367512" y="4181622"/>
            <a:ext cx="5587142" cy="2907822"/>
            <a:chOff x="0" y="-47625"/>
            <a:chExt cx="1471501" cy="1430100"/>
          </a:xfrm>
        </p:grpSpPr>
        <p:sp>
          <p:nvSpPr>
            <p:cNvPr id="17" name="Google Shape;17;p3"/>
            <p:cNvSpPr/>
            <p:nvPr/>
          </p:nvSpPr>
          <p:spPr>
            <a:xfrm>
              <a:off x="0" y="0"/>
              <a:ext cx="1471501" cy="1382373"/>
            </a:xfrm>
            <a:custGeom>
              <a:rect b="b" l="l" r="r" t="t"/>
              <a:pathLst>
                <a:path extrusionOk="0" h="1382373" w="1471501">
                  <a:moveTo>
                    <a:pt x="20785" y="0"/>
                  </a:moveTo>
                  <a:lnTo>
                    <a:pt x="1450716" y="0"/>
                  </a:lnTo>
                  <a:cubicBezTo>
                    <a:pt x="1456228" y="0"/>
                    <a:pt x="1461515" y="2190"/>
                    <a:pt x="1465413" y="6088"/>
                  </a:cubicBezTo>
                  <a:cubicBezTo>
                    <a:pt x="1469311" y="9986"/>
                    <a:pt x="1471501" y="15273"/>
                    <a:pt x="1471501" y="20785"/>
                  </a:cubicBezTo>
                  <a:lnTo>
                    <a:pt x="1471501" y="1361588"/>
                  </a:lnTo>
                  <a:cubicBezTo>
                    <a:pt x="1471501" y="1367101"/>
                    <a:pt x="1469311" y="1372388"/>
                    <a:pt x="1465413" y="1376286"/>
                  </a:cubicBezTo>
                  <a:cubicBezTo>
                    <a:pt x="1461515" y="1380184"/>
                    <a:pt x="1456228" y="1382373"/>
                    <a:pt x="1450716" y="1382373"/>
                  </a:cubicBezTo>
                  <a:lnTo>
                    <a:pt x="20785" y="1382373"/>
                  </a:lnTo>
                  <a:cubicBezTo>
                    <a:pt x="15273" y="1382373"/>
                    <a:pt x="9986" y="1380184"/>
                    <a:pt x="6088" y="1376286"/>
                  </a:cubicBezTo>
                  <a:cubicBezTo>
                    <a:pt x="2190" y="1372388"/>
                    <a:pt x="0" y="1367101"/>
                    <a:pt x="0" y="1361588"/>
                  </a:cubicBezTo>
                  <a:lnTo>
                    <a:pt x="0" y="20785"/>
                  </a:lnTo>
                  <a:cubicBezTo>
                    <a:pt x="0" y="15273"/>
                    <a:pt x="2190" y="9986"/>
                    <a:pt x="6088" y="6088"/>
                  </a:cubicBezTo>
                  <a:cubicBezTo>
                    <a:pt x="9986" y="2190"/>
                    <a:pt x="15273" y="0"/>
                    <a:pt x="20785" y="0"/>
                  </a:cubicBezTo>
                  <a:close/>
                </a:path>
              </a:pathLst>
            </a:custGeom>
            <a:solidFill>
              <a:srgbClr val="89054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 name="Google Shape;18;p3"/>
            <p:cNvSpPr txBox="1"/>
            <p:nvPr/>
          </p:nvSpPr>
          <p:spPr>
            <a:xfrm>
              <a:off x="0" y="-47625"/>
              <a:ext cx="1471500" cy="1430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9" name="Google Shape;19;p3"/>
          <p:cNvGrpSpPr/>
          <p:nvPr/>
        </p:nvGrpSpPr>
        <p:grpSpPr>
          <a:xfrm>
            <a:off x="16762887" y="263109"/>
            <a:ext cx="2170611" cy="2109541"/>
            <a:chOff x="0" y="-47625"/>
            <a:chExt cx="1471501" cy="1430100"/>
          </a:xfrm>
        </p:grpSpPr>
        <p:sp>
          <p:nvSpPr>
            <p:cNvPr id="20" name="Google Shape;20;p3"/>
            <p:cNvSpPr/>
            <p:nvPr/>
          </p:nvSpPr>
          <p:spPr>
            <a:xfrm>
              <a:off x="0" y="0"/>
              <a:ext cx="1471501" cy="1382373"/>
            </a:xfrm>
            <a:custGeom>
              <a:rect b="b" l="l" r="r" t="t"/>
              <a:pathLst>
                <a:path extrusionOk="0" h="1382373" w="1471501">
                  <a:moveTo>
                    <a:pt x="53500" y="0"/>
                  </a:moveTo>
                  <a:lnTo>
                    <a:pt x="1418001" y="0"/>
                  </a:lnTo>
                  <a:cubicBezTo>
                    <a:pt x="1432190" y="0"/>
                    <a:pt x="1445798" y="5637"/>
                    <a:pt x="1455831" y="15670"/>
                  </a:cubicBezTo>
                  <a:cubicBezTo>
                    <a:pt x="1465864" y="25703"/>
                    <a:pt x="1471501" y="39311"/>
                    <a:pt x="1471501" y="53500"/>
                  </a:cubicBezTo>
                  <a:lnTo>
                    <a:pt x="1471501" y="1328874"/>
                  </a:lnTo>
                  <a:cubicBezTo>
                    <a:pt x="1471501" y="1358421"/>
                    <a:pt x="1447548" y="1382373"/>
                    <a:pt x="1418001" y="1382373"/>
                  </a:cubicBezTo>
                  <a:lnTo>
                    <a:pt x="53500" y="1382373"/>
                  </a:lnTo>
                  <a:cubicBezTo>
                    <a:pt x="23953" y="1382373"/>
                    <a:pt x="0" y="1358421"/>
                    <a:pt x="0" y="1328874"/>
                  </a:cubicBezTo>
                  <a:lnTo>
                    <a:pt x="0" y="53500"/>
                  </a:lnTo>
                  <a:cubicBezTo>
                    <a:pt x="0" y="23953"/>
                    <a:pt x="23953" y="0"/>
                    <a:pt x="53500" y="0"/>
                  </a:cubicBezTo>
                  <a:close/>
                </a:path>
              </a:pathLst>
            </a:custGeom>
            <a:solidFill>
              <a:srgbClr val="EDC25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 name="Google Shape;21;p3"/>
            <p:cNvSpPr txBox="1"/>
            <p:nvPr/>
          </p:nvSpPr>
          <p:spPr>
            <a:xfrm>
              <a:off x="0" y="-47625"/>
              <a:ext cx="1471500" cy="1430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2" name="Google Shape;22;p3"/>
          <p:cNvGrpSpPr/>
          <p:nvPr/>
        </p:nvGrpSpPr>
        <p:grpSpPr>
          <a:xfrm>
            <a:off x="15228404" y="263090"/>
            <a:ext cx="5239555" cy="1146372"/>
            <a:chOff x="0" y="-47625"/>
            <a:chExt cx="3552000" cy="777149"/>
          </a:xfrm>
        </p:grpSpPr>
        <p:sp>
          <p:nvSpPr>
            <p:cNvPr id="23" name="Google Shape;23;p3"/>
            <p:cNvSpPr/>
            <p:nvPr/>
          </p:nvSpPr>
          <p:spPr>
            <a:xfrm>
              <a:off x="0" y="0"/>
              <a:ext cx="3551852" cy="729524"/>
            </a:xfrm>
            <a:custGeom>
              <a:rect b="b" l="l" r="r" t="t"/>
              <a:pathLst>
                <a:path extrusionOk="0" h="729524" w="3551852">
                  <a:moveTo>
                    <a:pt x="22165" y="0"/>
                  </a:moveTo>
                  <a:lnTo>
                    <a:pt x="3529687" y="0"/>
                  </a:lnTo>
                  <a:cubicBezTo>
                    <a:pt x="3541928" y="0"/>
                    <a:pt x="3551852" y="9923"/>
                    <a:pt x="3551852" y="22165"/>
                  </a:cubicBezTo>
                  <a:lnTo>
                    <a:pt x="3551852" y="707359"/>
                  </a:lnTo>
                  <a:cubicBezTo>
                    <a:pt x="3551852" y="719601"/>
                    <a:pt x="3541928" y="729524"/>
                    <a:pt x="3529687" y="729524"/>
                  </a:cubicBezTo>
                  <a:lnTo>
                    <a:pt x="22165" y="729524"/>
                  </a:lnTo>
                  <a:cubicBezTo>
                    <a:pt x="9923" y="729524"/>
                    <a:pt x="0" y="719601"/>
                    <a:pt x="0" y="707359"/>
                  </a:cubicBezTo>
                  <a:lnTo>
                    <a:pt x="0" y="22165"/>
                  </a:lnTo>
                  <a:cubicBezTo>
                    <a:pt x="0" y="9923"/>
                    <a:pt x="9923" y="0"/>
                    <a:pt x="22165" y="0"/>
                  </a:cubicBezTo>
                  <a:close/>
                </a:path>
              </a:pathLst>
            </a:custGeom>
            <a:solidFill>
              <a:srgbClr val="000000">
                <a:alpha val="0"/>
              </a:srgbClr>
            </a:solidFill>
            <a:ln cap="sq" cmpd="sng" w="38100">
              <a:solidFill>
                <a:srgbClr val="EDC253"/>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 name="Google Shape;24;p3"/>
            <p:cNvSpPr txBox="1"/>
            <p:nvPr/>
          </p:nvSpPr>
          <p:spPr>
            <a:xfrm>
              <a:off x="0" y="-47625"/>
              <a:ext cx="3552000" cy="777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5" name="Google Shape;25;p3"/>
          <p:cNvGrpSpPr/>
          <p:nvPr/>
        </p:nvGrpSpPr>
        <p:grpSpPr>
          <a:xfrm>
            <a:off x="4845567" y="-319581"/>
            <a:ext cx="952325" cy="1724982"/>
            <a:chOff x="0" y="-47625"/>
            <a:chExt cx="645600" cy="1169400"/>
          </a:xfrm>
        </p:grpSpPr>
        <p:sp>
          <p:nvSpPr>
            <p:cNvPr id="26" name="Google Shape;26;p3"/>
            <p:cNvSpPr/>
            <p:nvPr/>
          </p:nvSpPr>
          <p:spPr>
            <a:xfrm>
              <a:off x="0" y="0"/>
              <a:ext cx="645586" cy="1121680"/>
            </a:xfrm>
            <a:custGeom>
              <a:rect b="b" l="l" r="r" t="t"/>
              <a:pathLst>
                <a:path extrusionOk="0" h="1121680" w="645586">
                  <a:moveTo>
                    <a:pt x="121944" y="0"/>
                  </a:moveTo>
                  <a:lnTo>
                    <a:pt x="523643" y="0"/>
                  </a:lnTo>
                  <a:cubicBezTo>
                    <a:pt x="555984" y="0"/>
                    <a:pt x="587001" y="12848"/>
                    <a:pt x="609870" y="35716"/>
                  </a:cubicBezTo>
                  <a:cubicBezTo>
                    <a:pt x="632739" y="58585"/>
                    <a:pt x="645586" y="89602"/>
                    <a:pt x="645586" y="121944"/>
                  </a:cubicBezTo>
                  <a:lnTo>
                    <a:pt x="645586" y="999737"/>
                  </a:lnTo>
                  <a:cubicBezTo>
                    <a:pt x="645586" y="1032078"/>
                    <a:pt x="632739" y="1063095"/>
                    <a:pt x="609870" y="1085964"/>
                  </a:cubicBezTo>
                  <a:cubicBezTo>
                    <a:pt x="587001" y="1108833"/>
                    <a:pt x="555984" y="1121680"/>
                    <a:pt x="523643" y="1121680"/>
                  </a:cubicBezTo>
                  <a:lnTo>
                    <a:pt x="121944" y="1121680"/>
                  </a:lnTo>
                  <a:cubicBezTo>
                    <a:pt x="89602" y="1121680"/>
                    <a:pt x="58585" y="1108833"/>
                    <a:pt x="35716" y="1085964"/>
                  </a:cubicBezTo>
                  <a:cubicBezTo>
                    <a:pt x="12848" y="1063095"/>
                    <a:pt x="0" y="1032078"/>
                    <a:pt x="0" y="999737"/>
                  </a:cubicBezTo>
                  <a:lnTo>
                    <a:pt x="0" y="121944"/>
                  </a:lnTo>
                  <a:cubicBezTo>
                    <a:pt x="0" y="89602"/>
                    <a:pt x="12848" y="58585"/>
                    <a:pt x="35716" y="35716"/>
                  </a:cubicBezTo>
                  <a:cubicBezTo>
                    <a:pt x="58585" y="12848"/>
                    <a:pt x="89602" y="0"/>
                    <a:pt x="121944" y="0"/>
                  </a:cubicBezTo>
                  <a:close/>
                </a:path>
              </a:pathLst>
            </a:custGeom>
            <a:solidFill>
              <a:srgbClr val="000000">
                <a:alpha val="0"/>
              </a:srgbClr>
            </a:solidFill>
            <a:ln cap="sq" cmpd="sng" w="38100">
              <a:solidFill>
                <a:srgbClr val="890540"/>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 name="Google Shape;27;p3"/>
            <p:cNvSpPr txBox="1"/>
            <p:nvPr/>
          </p:nvSpPr>
          <p:spPr>
            <a:xfrm>
              <a:off x="0" y="-47625"/>
              <a:ext cx="645600" cy="11694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8" name="Google Shape;28;p3"/>
          <p:cNvGrpSpPr/>
          <p:nvPr/>
        </p:nvGrpSpPr>
        <p:grpSpPr>
          <a:xfrm>
            <a:off x="3503497" y="437907"/>
            <a:ext cx="1987845" cy="1934741"/>
            <a:chOff x="0" y="-47625"/>
            <a:chExt cx="1347600" cy="1311600"/>
          </a:xfrm>
        </p:grpSpPr>
        <p:sp>
          <p:nvSpPr>
            <p:cNvPr id="29" name="Google Shape;29;p3"/>
            <p:cNvSpPr/>
            <p:nvPr/>
          </p:nvSpPr>
          <p:spPr>
            <a:xfrm>
              <a:off x="0" y="0"/>
              <a:ext cx="1347526" cy="1263906"/>
            </a:xfrm>
            <a:custGeom>
              <a:rect b="b" l="l" r="r" t="t"/>
              <a:pathLst>
                <a:path extrusionOk="0" h="1263906" w="1347526">
                  <a:moveTo>
                    <a:pt x="58422" y="0"/>
                  </a:moveTo>
                  <a:lnTo>
                    <a:pt x="1289104" y="0"/>
                  </a:lnTo>
                  <a:cubicBezTo>
                    <a:pt x="1321369" y="0"/>
                    <a:pt x="1347526" y="26156"/>
                    <a:pt x="1347526" y="58422"/>
                  </a:cubicBezTo>
                  <a:lnTo>
                    <a:pt x="1347526" y="1205484"/>
                  </a:lnTo>
                  <a:cubicBezTo>
                    <a:pt x="1347526" y="1237750"/>
                    <a:pt x="1321369" y="1263906"/>
                    <a:pt x="1289104" y="1263906"/>
                  </a:cubicBezTo>
                  <a:lnTo>
                    <a:pt x="58422" y="1263906"/>
                  </a:lnTo>
                  <a:cubicBezTo>
                    <a:pt x="26156" y="1263906"/>
                    <a:pt x="0" y="1237750"/>
                    <a:pt x="0" y="1205484"/>
                  </a:cubicBezTo>
                  <a:lnTo>
                    <a:pt x="0" y="58422"/>
                  </a:lnTo>
                  <a:cubicBezTo>
                    <a:pt x="0" y="26156"/>
                    <a:pt x="26156" y="0"/>
                    <a:pt x="58422" y="0"/>
                  </a:cubicBezTo>
                  <a:close/>
                </a:path>
              </a:pathLst>
            </a:custGeom>
            <a:solidFill>
              <a:srgbClr val="000000">
                <a:alpha val="0"/>
              </a:srgbClr>
            </a:solidFill>
            <a:ln cap="sq" cmpd="sng" w="38100">
              <a:solidFill>
                <a:srgbClr val="890540"/>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 name="Google Shape;30;p3"/>
            <p:cNvSpPr txBox="1"/>
            <p:nvPr/>
          </p:nvSpPr>
          <p:spPr>
            <a:xfrm>
              <a:off x="0" y="-47625"/>
              <a:ext cx="1347600" cy="13116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31" name="Shape 31"/>
        <p:cNvGrpSpPr/>
        <p:nvPr/>
      </p:nvGrpSpPr>
      <p:grpSpPr>
        <a:xfrm>
          <a:off x="0" y="0"/>
          <a:ext cx="0" cy="0"/>
          <a:chOff x="0" y="0"/>
          <a:chExt cx="0" cy="0"/>
        </a:xfrm>
      </p:grpSpPr>
      <p:grpSp>
        <p:nvGrpSpPr>
          <p:cNvPr id="32" name="Google Shape;32;p4"/>
          <p:cNvGrpSpPr/>
          <p:nvPr/>
        </p:nvGrpSpPr>
        <p:grpSpPr>
          <a:xfrm>
            <a:off x="-498225" y="3565399"/>
            <a:ext cx="19287202" cy="4859812"/>
            <a:chOff x="0" y="-47625"/>
            <a:chExt cx="16171042" cy="4906918"/>
          </a:xfrm>
        </p:grpSpPr>
        <p:sp>
          <p:nvSpPr>
            <p:cNvPr id="33" name="Google Shape;33;p4"/>
            <p:cNvSpPr/>
            <p:nvPr/>
          </p:nvSpPr>
          <p:spPr>
            <a:xfrm>
              <a:off x="0" y="0"/>
              <a:ext cx="16171042" cy="4859293"/>
            </a:xfrm>
            <a:custGeom>
              <a:rect b="b" l="l" r="r" t="t"/>
              <a:pathLst>
                <a:path extrusionOk="0" h="4859293" w="16171042">
                  <a:moveTo>
                    <a:pt x="6021" y="0"/>
                  </a:moveTo>
                  <a:lnTo>
                    <a:pt x="16165021" y="0"/>
                  </a:lnTo>
                  <a:cubicBezTo>
                    <a:pt x="16168346" y="0"/>
                    <a:pt x="16171042" y="2696"/>
                    <a:pt x="16171042" y="6021"/>
                  </a:cubicBezTo>
                  <a:lnTo>
                    <a:pt x="16171042" y="4853272"/>
                  </a:lnTo>
                  <a:cubicBezTo>
                    <a:pt x="16171042" y="4856598"/>
                    <a:pt x="16168346" y="4859293"/>
                    <a:pt x="16165021" y="4859293"/>
                  </a:cubicBezTo>
                  <a:lnTo>
                    <a:pt x="6021" y="4859293"/>
                  </a:lnTo>
                  <a:cubicBezTo>
                    <a:pt x="2696" y="4859293"/>
                    <a:pt x="0" y="4856598"/>
                    <a:pt x="0" y="4853272"/>
                  </a:cubicBezTo>
                  <a:lnTo>
                    <a:pt x="0" y="6021"/>
                  </a:lnTo>
                  <a:cubicBezTo>
                    <a:pt x="0" y="2696"/>
                    <a:pt x="2696" y="0"/>
                    <a:pt x="6021" y="0"/>
                  </a:cubicBezTo>
                  <a:close/>
                </a:path>
              </a:pathLst>
            </a:custGeom>
            <a:solidFill>
              <a:srgbClr val="89054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 name="Google Shape;34;p4"/>
            <p:cNvSpPr txBox="1"/>
            <p:nvPr/>
          </p:nvSpPr>
          <p:spPr>
            <a:xfrm>
              <a:off x="0" y="-47625"/>
              <a:ext cx="16170900" cy="4906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35" name="Google Shape;35;p4"/>
          <p:cNvSpPr txBox="1"/>
          <p:nvPr>
            <p:ph type="title"/>
          </p:nvPr>
        </p:nvSpPr>
        <p:spPr>
          <a:xfrm>
            <a:off x="1097550" y="1254025"/>
            <a:ext cx="16363800" cy="114300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6" name="Google Shape;36;p4"/>
          <p:cNvSpPr txBox="1"/>
          <p:nvPr>
            <p:ph idx="1" type="body"/>
          </p:nvPr>
        </p:nvSpPr>
        <p:spPr>
          <a:xfrm>
            <a:off x="1850950" y="3822600"/>
            <a:ext cx="8229600" cy="4526100"/>
          </a:xfrm>
          <a:prstGeom prst="rect">
            <a:avLst/>
          </a:prstGeom>
          <a:noFill/>
          <a:ln>
            <a:noFill/>
          </a:ln>
        </p:spPr>
        <p:txBody>
          <a:bodyPr anchorCtr="0" anchor="t" bIns="45700" lIns="91425" spcFirstLastPara="1" rIns="91425" wrap="square" tIns="45700">
            <a:normAutofit/>
          </a:bodyPr>
          <a:lstStyle>
            <a:lvl1pPr indent="-342900" lvl="0" marL="457200" algn="l">
              <a:spcBef>
                <a:spcPts val="360"/>
              </a:spcBef>
              <a:spcAft>
                <a:spcPts val="0"/>
              </a:spcAft>
              <a:buClr>
                <a:schemeClr val="dk1"/>
              </a:buClr>
              <a:buSzPts val="1800"/>
              <a:buChar char="•"/>
              <a:defRPr/>
            </a:lvl1pPr>
            <a:lvl2pPr indent="-342900" lvl="1" marL="914400" algn="l">
              <a:spcBef>
                <a:spcPts val="360"/>
              </a:spcBef>
              <a:spcAft>
                <a:spcPts val="0"/>
              </a:spcAft>
              <a:buClr>
                <a:schemeClr val="dk1"/>
              </a:buClr>
              <a:buSzPts val="1800"/>
              <a:buChar char="–"/>
              <a:defRPr/>
            </a:lvl2pPr>
            <a:lvl3pPr indent="-342900" lvl="2" marL="1371600" algn="l">
              <a:spcBef>
                <a:spcPts val="360"/>
              </a:spcBef>
              <a:spcAft>
                <a:spcPts val="0"/>
              </a:spcAft>
              <a:buClr>
                <a:schemeClr val="dk1"/>
              </a:buClr>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grpSp>
        <p:nvGrpSpPr>
          <p:cNvPr id="37" name="Google Shape;37;p4"/>
          <p:cNvGrpSpPr/>
          <p:nvPr/>
        </p:nvGrpSpPr>
        <p:grpSpPr>
          <a:xfrm>
            <a:off x="879358" y="8821563"/>
            <a:ext cx="16503437" cy="964003"/>
            <a:chOff x="0" y="0"/>
            <a:chExt cx="22004582" cy="1285337"/>
          </a:xfrm>
        </p:grpSpPr>
        <p:cxnSp>
          <p:nvCxnSpPr>
            <p:cNvPr id="38" name="Google Shape;38;p4"/>
            <p:cNvCxnSpPr/>
            <p:nvPr/>
          </p:nvCxnSpPr>
          <p:spPr>
            <a:xfrm>
              <a:off x="15402482" y="556916"/>
              <a:ext cx="6602100" cy="0"/>
            </a:xfrm>
            <a:prstGeom prst="straightConnector1">
              <a:avLst/>
            </a:prstGeom>
            <a:noFill/>
            <a:ln cap="rnd" cmpd="sng" w="50800">
              <a:solidFill>
                <a:srgbClr val="EDC253"/>
              </a:solidFill>
              <a:prstDash val="solid"/>
              <a:round/>
              <a:headEnd len="sm" w="sm" type="none"/>
              <a:tailEnd len="sm" w="sm" type="none"/>
            </a:ln>
          </p:spPr>
        </p:cxnSp>
        <p:sp>
          <p:nvSpPr>
            <p:cNvPr id="39" name="Google Shape;39;p4"/>
            <p:cNvSpPr/>
            <p:nvPr/>
          </p:nvSpPr>
          <p:spPr>
            <a:xfrm rot="10800000">
              <a:off x="9064638" y="0"/>
              <a:ext cx="3909769" cy="1285337"/>
            </a:xfrm>
            <a:custGeom>
              <a:rect b="b" l="l" r="r" t="t"/>
              <a:pathLst>
                <a:path extrusionOk="0" h="1285337" w="3909769">
                  <a:moveTo>
                    <a:pt x="0" y="0"/>
                  </a:moveTo>
                  <a:lnTo>
                    <a:pt x="3909769" y="0"/>
                  </a:lnTo>
                  <a:lnTo>
                    <a:pt x="3909769" y="1285337"/>
                  </a:lnTo>
                  <a:lnTo>
                    <a:pt x="0" y="1285337"/>
                  </a:lnTo>
                  <a:lnTo>
                    <a:pt x="0" y="0"/>
                  </a:lnTo>
                  <a:close/>
                </a:path>
              </a:pathLst>
            </a:custGeom>
            <a:blipFill rotWithShape="1">
              <a:blip r:embed="rId2">
                <a:alphaModFix/>
              </a:blip>
              <a:stretch>
                <a:fillRect b="0" l="0" r="0" t="0"/>
              </a:stretch>
            </a:blipFill>
            <a:ln>
              <a:noFill/>
            </a:ln>
          </p:spPr>
        </p:sp>
        <p:cxnSp>
          <p:nvCxnSpPr>
            <p:cNvPr id="40" name="Google Shape;40;p4"/>
            <p:cNvCxnSpPr/>
            <p:nvPr/>
          </p:nvCxnSpPr>
          <p:spPr>
            <a:xfrm>
              <a:off x="0" y="556916"/>
              <a:ext cx="6602100" cy="0"/>
            </a:xfrm>
            <a:prstGeom prst="straightConnector1">
              <a:avLst/>
            </a:prstGeom>
            <a:noFill/>
            <a:ln cap="rnd" cmpd="sng" w="50800">
              <a:solidFill>
                <a:srgbClr val="EDC253"/>
              </a:solidFill>
              <a:prstDash val="solid"/>
              <a:round/>
              <a:headEnd len="sm" w="sm" type="none"/>
              <a:tailEnd len="sm" w="sm" type="none"/>
            </a:ln>
          </p:spPr>
        </p:cxnSp>
      </p:gr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41" name="Shape 41"/>
        <p:cNvGrpSpPr/>
        <p:nvPr/>
      </p:nvGrpSpPr>
      <p:grpSpPr>
        <a:xfrm>
          <a:off x="0" y="0"/>
          <a:ext cx="0" cy="0"/>
          <a:chOff x="0" y="0"/>
          <a:chExt cx="0" cy="0"/>
        </a:xfrm>
      </p:grpSpPr>
      <p:grpSp>
        <p:nvGrpSpPr>
          <p:cNvPr id="42" name="Google Shape;42;p5"/>
          <p:cNvGrpSpPr/>
          <p:nvPr/>
        </p:nvGrpSpPr>
        <p:grpSpPr>
          <a:xfrm>
            <a:off x="-202325" y="3358777"/>
            <a:ext cx="15020641" cy="4921260"/>
            <a:chOff x="0" y="-47625"/>
            <a:chExt cx="1471501" cy="1430100"/>
          </a:xfrm>
        </p:grpSpPr>
        <p:sp>
          <p:nvSpPr>
            <p:cNvPr id="43" name="Google Shape;43;p5"/>
            <p:cNvSpPr/>
            <p:nvPr/>
          </p:nvSpPr>
          <p:spPr>
            <a:xfrm>
              <a:off x="0" y="0"/>
              <a:ext cx="1471501" cy="1382373"/>
            </a:xfrm>
            <a:custGeom>
              <a:rect b="b" l="l" r="r" t="t"/>
              <a:pathLst>
                <a:path extrusionOk="0" h="1382373" w="1471501">
                  <a:moveTo>
                    <a:pt x="20785" y="0"/>
                  </a:moveTo>
                  <a:lnTo>
                    <a:pt x="1450716" y="0"/>
                  </a:lnTo>
                  <a:cubicBezTo>
                    <a:pt x="1456228" y="0"/>
                    <a:pt x="1461515" y="2190"/>
                    <a:pt x="1465413" y="6088"/>
                  </a:cubicBezTo>
                  <a:cubicBezTo>
                    <a:pt x="1469311" y="9986"/>
                    <a:pt x="1471501" y="15273"/>
                    <a:pt x="1471501" y="20785"/>
                  </a:cubicBezTo>
                  <a:lnTo>
                    <a:pt x="1471501" y="1361588"/>
                  </a:lnTo>
                  <a:cubicBezTo>
                    <a:pt x="1471501" y="1367101"/>
                    <a:pt x="1469311" y="1372388"/>
                    <a:pt x="1465413" y="1376286"/>
                  </a:cubicBezTo>
                  <a:cubicBezTo>
                    <a:pt x="1461515" y="1380184"/>
                    <a:pt x="1456228" y="1382373"/>
                    <a:pt x="1450716" y="1382373"/>
                  </a:cubicBezTo>
                  <a:lnTo>
                    <a:pt x="20785" y="1382373"/>
                  </a:lnTo>
                  <a:cubicBezTo>
                    <a:pt x="15273" y="1382373"/>
                    <a:pt x="9986" y="1380184"/>
                    <a:pt x="6088" y="1376286"/>
                  </a:cubicBezTo>
                  <a:cubicBezTo>
                    <a:pt x="2190" y="1372388"/>
                    <a:pt x="0" y="1367101"/>
                    <a:pt x="0" y="1361588"/>
                  </a:cubicBezTo>
                  <a:lnTo>
                    <a:pt x="0" y="20785"/>
                  </a:lnTo>
                  <a:cubicBezTo>
                    <a:pt x="0" y="15273"/>
                    <a:pt x="2190" y="9986"/>
                    <a:pt x="6088" y="6088"/>
                  </a:cubicBezTo>
                  <a:cubicBezTo>
                    <a:pt x="9986" y="2190"/>
                    <a:pt x="15273" y="0"/>
                    <a:pt x="20785" y="0"/>
                  </a:cubicBezTo>
                  <a:close/>
                </a:path>
              </a:pathLst>
            </a:custGeom>
            <a:solidFill>
              <a:srgbClr val="89054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 name="Google Shape;44;p5"/>
            <p:cNvSpPr txBox="1"/>
            <p:nvPr/>
          </p:nvSpPr>
          <p:spPr>
            <a:xfrm>
              <a:off x="0" y="-47625"/>
              <a:ext cx="1471500" cy="1430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45" name="Google Shape;45;p5"/>
          <p:cNvSpPr txBox="1"/>
          <p:nvPr>
            <p:ph type="title"/>
          </p:nvPr>
        </p:nvSpPr>
        <p:spPr>
          <a:xfrm>
            <a:off x="1539299" y="677750"/>
            <a:ext cx="15209400" cy="1362000"/>
          </a:xfrm>
          <a:prstGeom prst="rect">
            <a:avLst/>
          </a:prstGeom>
          <a:noFill/>
          <a:ln>
            <a:noFill/>
          </a:ln>
        </p:spPr>
        <p:txBody>
          <a:bodyPr anchorCtr="0" anchor="t" bIns="45700" lIns="91425" spcFirstLastPara="1" rIns="91425" wrap="square" tIns="45700">
            <a:normAutofit/>
          </a:bodyPr>
          <a:lstStyle>
            <a:lvl1pPr lvl="0">
              <a:spcBef>
                <a:spcPts val="0"/>
              </a:spcBef>
              <a:spcAft>
                <a:spcPts val="0"/>
              </a:spcAft>
              <a:buClr>
                <a:schemeClr val="dk1"/>
              </a:buClr>
              <a:buSzPts val="9000"/>
              <a:buFont typeface="Calibri"/>
              <a:buNone/>
              <a:defRPr b="1" cap="none"/>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46" name="Google Shape;46;p5"/>
          <p:cNvSpPr txBox="1"/>
          <p:nvPr>
            <p:ph idx="1" type="body"/>
          </p:nvPr>
        </p:nvSpPr>
        <p:spPr>
          <a:xfrm>
            <a:off x="1343838" y="6202713"/>
            <a:ext cx="7772400" cy="1500300"/>
          </a:xfrm>
          <a:prstGeom prst="rect">
            <a:avLst/>
          </a:prstGeom>
          <a:noFill/>
          <a:ln>
            <a:noFill/>
          </a:ln>
        </p:spPr>
        <p:txBody>
          <a:bodyPr anchorCtr="0" anchor="b" bIns="45700" lIns="91425" spcFirstLastPara="1" rIns="91425" wrap="square" tIns="45700">
            <a:normAutofit/>
          </a:bodyPr>
          <a:lstStyle>
            <a:lvl1pPr indent="-228600" lvl="0" marL="457200" algn="l">
              <a:spcBef>
                <a:spcPts val="400"/>
              </a:spcBef>
              <a:spcAft>
                <a:spcPts val="0"/>
              </a:spcAft>
              <a:buSzPts val="2500"/>
              <a:buNone/>
              <a:defRPr/>
            </a:lvl1pPr>
            <a:lvl2pPr indent="-228600" lvl="1" marL="914400" algn="l">
              <a:spcBef>
                <a:spcPts val="360"/>
              </a:spcBef>
              <a:spcAft>
                <a:spcPts val="0"/>
              </a:spcAft>
              <a:buSzPts val="2500"/>
              <a:buNone/>
              <a:defRPr/>
            </a:lvl2pPr>
            <a:lvl3pPr indent="-228600" lvl="2" marL="1371600" algn="l">
              <a:spcBef>
                <a:spcPts val="320"/>
              </a:spcBef>
              <a:spcAft>
                <a:spcPts val="0"/>
              </a:spcAft>
              <a:buSzPts val="2500"/>
              <a:buNone/>
              <a:defRPr/>
            </a:lvl3pPr>
            <a:lvl4pPr indent="-228600" lvl="3" marL="1828800" algn="l">
              <a:spcBef>
                <a:spcPts val="280"/>
              </a:spcBef>
              <a:spcAft>
                <a:spcPts val="0"/>
              </a:spcAft>
              <a:buSzPts val="2500"/>
              <a:buNone/>
              <a:defRPr/>
            </a:lvl4pPr>
            <a:lvl5pPr indent="-228600" lvl="4" marL="2286000" algn="l">
              <a:spcBef>
                <a:spcPts val="280"/>
              </a:spcBef>
              <a:spcAft>
                <a:spcPts val="0"/>
              </a:spcAft>
              <a:buSzPts val="2500"/>
              <a:buNone/>
              <a:defRPr/>
            </a:lvl5pPr>
            <a:lvl6pPr indent="-228600" lvl="5" marL="2743200" algn="l">
              <a:spcBef>
                <a:spcPts val="280"/>
              </a:spcBef>
              <a:spcAft>
                <a:spcPts val="0"/>
              </a:spcAft>
              <a:buSzPts val="2500"/>
              <a:buNone/>
              <a:defRPr/>
            </a:lvl6pPr>
            <a:lvl7pPr indent="-228600" lvl="6" marL="3200400" algn="l">
              <a:spcBef>
                <a:spcPts val="280"/>
              </a:spcBef>
              <a:spcAft>
                <a:spcPts val="0"/>
              </a:spcAft>
              <a:buSzPts val="2500"/>
              <a:buNone/>
              <a:defRPr/>
            </a:lvl7pPr>
            <a:lvl8pPr indent="-228600" lvl="7" marL="3657600" algn="l">
              <a:spcBef>
                <a:spcPts val="280"/>
              </a:spcBef>
              <a:spcAft>
                <a:spcPts val="0"/>
              </a:spcAft>
              <a:buSzPts val="2500"/>
              <a:buNone/>
              <a:defRPr/>
            </a:lvl8pPr>
            <a:lvl9pPr indent="-228600" lvl="8" marL="4114800" algn="l">
              <a:spcBef>
                <a:spcPts val="280"/>
              </a:spcBef>
              <a:spcAft>
                <a:spcPts val="0"/>
              </a:spcAft>
              <a:buSzPts val="2500"/>
              <a:buNone/>
              <a:defRPr/>
            </a:lvl9pPr>
          </a:lstStyle>
          <a:p/>
        </p:txBody>
      </p:sp>
      <p:grpSp>
        <p:nvGrpSpPr>
          <p:cNvPr id="47" name="Google Shape;47;p5"/>
          <p:cNvGrpSpPr/>
          <p:nvPr/>
        </p:nvGrpSpPr>
        <p:grpSpPr>
          <a:xfrm>
            <a:off x="879358" y="8821563"/>
            <a:ext cx="16503437" cy="964003"/>
            <a:chOff x="0" y="0"/>
            <a:chExt cx="22004582" cy="1285337"/>
          </a:xfrm>
        </p:grpSpPr>
        <p:cxnSp>
          <p:nvCxnSpPr>
            <p:cNvPr id="48" name="Google Shape;48;p5"/>
            <p:cNvCxnSpPr/>
            <p:nvPr/>
          </p:nvCxnSpPr>
          <p:spPr>
            <a:xfrm>
              <a:off x="15402482" y="556916"/>
              <a:ext cx="6602100" cy="0"/>
            </a:xfrm>
            <a:prstGeom prst="straightConnector1">
              <a:avLst/>
            </a:prstGeom>
            <a:noFill/>
            <a:ln cap="rnd" cmpd="sng" w="50800">
              <a:solidFill>
                <a:srgbClr val="EDC253"/>
              </a:solidFill>
              <a:prstDash val="solid"/>
              <a:round/>
              <a:headEnd len="sm" w="sm" type="none"/>
              <a:tailEnd len="sm" w="sm" type="none"/>
            </a:ln>
          </p:spPr>
        </p:cxnSp>
        <p:sp>
          <p:nvSpPr>
            <p:cNvPr id="49" name="Google Shape;49;p5"/>
            <p:cNvSpPr/>
            <p:nvPr/>
          </p:nvSpPr>
          <p:spPr>
            <a:xfrm rot="10800000">
              <a:off x="9064638" y="0"/>
              <a:ext cx="3909769" cy="1285337"/>
            </a:xfrm>
            <a:custGeom>
              <a:rect b="b" l="l" r="r" t="t"/>
              <a:pathLst>
                <a:path extrusionOk="0" h="1285337" w="3909769">
                  <a:moveTo>
                    <a:pt x="0" y="0"/>
                  </a:moveTo>
                  <a:lnTo>
                    <a:pt x="3909769" y="0"/>
                  </a:lnTo>
                  <a:lnTo>
                    <a:pt x="3909769" y="1285337"/>
                  </a:lnTo>
                  <a:lnTo>
                    <a:pt x="0" y="1285337"/>
                  </a:lnTo>
                  <a:lnTo>
                    <a:pt x="0" y="0"/>
                  </a:lnTo>
                  <a:close/>
                </a:path>
              </a:pathLst>
            </a:custGeom>
            <a:blipFill rotWithShape="1">
              <a:blip r:embed="rId2">
                <a:alphaModFix/>
              </a:blip>
              <a:stretch>
                <a:fillRect b="0" l="0" r="0" t="0"/>
              </a:stretch>
            </a:blipFill>
            <a:ln>
              <a:noFill/>
            </a:ln>
          </p:spPr>
        </p:sp>
        <p:cxnSp>
          <p:nvCxnSpPr>
            <p:cNvPr id="50" name="Google Shape;50;p5"/>
            <p:cNvCxnSpPr/>
            <p:nvPr/>
          </p:nvCxnSpPr>
          <p:spPr>
            <a:xfrm>
              <a:off x="0" y="556916"/>
              <a:ext cx="6602100" cy="0"/>
            </a:xfrm>
            <a:prstGeom prst="straightConnector1">
              <a:avLst/>
            </a:prstGeom>
            <a:noFill/>
            <a:ln cap="rnd" cmpd="sng" w="50800">
              <a:solidFill>
                <a:srgbClr val="EDC253"/>
              </a:solidFill>
              <a:prstDash val="solid"/>
              <a:round/>
              <a:headEnd len="sm" w="sm" type="none"/>
              <a:tailEnd len="sm" w="sm" type="none"/>
            </a:ln>
          </p:spPr>
        </p:cxnSp>
      </p:grpSp>
      <p:grpSp>
        <p:nvGrpSpPr>
          <p:cNvPr id="51" name="Google Shape;51;p5"/>
          <p:cNvGrpSpPr/>
          <p:nvPr/>
        </p:nvGrpSpPr>
        <p:grpSpPr>
          <a:xfrm>
            <a:off x="-1245873" y="5337783"/>
            <a:ext cx="1713476" cy="6357829"/>
            <a:chOff x="0" y="-47625"/>
            <a:chExt cx="1161600" cy="4310100"/>
          </a:xfrm>
        </p:grpSpPr>
        <p:sp>
          <p:nvSpPr>
            <p:cNvPr id="52" name="Google Shape;52;p5"/>
            <p:cNvSpPr/>
            <p:nvPr/>
          </p:nvSpPr>
          <p:spPr>
            <a:xfrm>
              <a:off x="0" y="0"/>
              <a:ext cx="1161570" cy="4262438"/>
            </a:xfrm>
            <a:custGeom>
              <a:rect b="b" l="l" r="r" t="t"/>
              <a:pathLst>
                <a:path extrusionOk="0" h="4262438" w="1161570">
                  <a:moveTo>
                    <a:pt x="67775" y="0"/>
                  </a:moveTo>
                  <a:lnTo>
                    <a:pt x="1093795" y="0"/>
                  </a:lnTo>
                  <a:cubicBezTo>
                    <a:pt x="1131226" y="0"/>
                    <a:pt x="1161570" y="30344"/>
                    <a:pt x="1161570" y="67775"/>
                  </a:cubicBezTo>
                  <a:lnTo>
                    <a:pt x="1161570" y="4194663"/>
                  </a:lnTo>
                  <a:cubicBezTo>
                    <a:pt x="1161570" y="4212638"/>
                    <a:pt x="1154429" y="4229877"/>
                    <a:pt x="1141719" y="4242587"/>
                  </a:cubicBezTo>
                  <a:cubicBezTo>
                    <a:pt x="1129009" y="4255297"/>
                    <a:pt x="1111770" y="4262438"/>
                    <a:pt x="1093795" y="4262438"/>
                  </a:cubicBezTo>
                  <a:lnTo>
                    <a:pt x="67775" y="4262438"/>
                  </a:lnTo>
                  <a:cubicBezTo>
                    <a:pt x="30344" y="4262438"/>
                    <a:pt x="0" y="4232094"/>
                    <a:pt x="0" y="4194663"/>
                  </a:cubicBezTo>
                  <a:lnTo>
                    <a:pt x="0" y="67775"/>
                  </a:lnTo>
                  <a:cubicBezTo>
                    <a:pt x="0" y="49800"/>
                    <a:pt x="7141" y="32561"/>
                    <a:pt x="19851" y="19851"/>
                  </a:cubicBezTo>
                  <a:cubicBezTo>
                    <a:pt x="32561" y="7141"/>
                    <a:pt x="49800" y="0"/>
                    <a:pt x="67775" y="0"/>
                  </a:cubicBezTo>
                  <a:close/>
                </a:path>
              </a:pathLst>
            </a:custGeom>
            <a:solidFill>
              <a:srgbClr val="000000">
                <a:alpha val="0"/>
              </a:srgbClr>
            </a:solidFill>
            <a:ln cap="sq" cmpd="sng" w="38100">
              <a:solidFill>
                <a:srgbClr val="EDC253"/>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 name="Google Shape;53;p5"/>
            <p:cNvSpPr txBox="1"/>
            <p:nvPr/>
          </p:nvSpPr>
          <p:spPr>
            <a:xfrm>
              <a:off x="0" y="-47625"/>
              <a:ext cx="1161600" cy="4310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54" name="Google Shape;54;p5"/>
          <p:cNvGrpSpPr/>
          <p:nvPr/>
        </p:nvGrpSpPr>
        <p:grpSpPr>
          <a:xfrm>
            <a:off x="221597" y="7412554"/>
            <a:ext cx="1122256" cy="1117481"/>
            <a:chOff x="0" y="-47625"/>
            <a:chExt cx="760800" cy="757563"/>
          </a:xfrm>
        </p:grpSpPr>
        <p:sp>
          <p:nvSpPr>
            <p:cNvPr id="55" name="Google Shape;55;p5"/>
            <p:cNvSpPr/>
            <p:nvPr/>
          </p:nvSpPr>
          <p:spPr>
            <a:xfrm>
              <a:off x="0" y="0"/>
              <a:ext cx="760783" cy="709938"/>
            </a:xfrm>
            <a:custGeom>
              <a:rect b="b" l="l" r="r" t="t"/>
              <a:pathLst>
                <a:path extrusionOk="0" h="709938" w="760783">
                  <a:moveTo>
                    <a:pt x="103479" y="0"/>
                  </a:moveTo>
                  <a:lnTo>
                    <a:pt x="657304" y="0"/>
                  </a:lnTo>
                  <a:cubicBezTo>
                    <a:pt x="684748" y="0"/>
                    <a:pt x="711069" y="10902"/>
                    <a:pt x="730475" y="30308"/>
                  </a:cubicBezTo>
                  <a:cubicBezTo>
                    <a:pt x="749881" y="49714"/>
                    <a:pt x="760783" y="76035"/>
                    <a:pt x="760783" y="103479"/>
                  </a:cubicBezTo>
                  <a:lnTo>
                    <a:pt x="760783" y="606459"/>
                  </a:lnTo>
                  <a:cubicBezTo>
                    <a:pt x="760783" y="633904"/>
                    <a:pt x="749881" y="660224"/>
                    <a:pt x="730475" y="679630"/>
                  </a:cubicBezTo>
                  <a:cubicBezTo>
                    <a:pt x="711069" y="699036"/>
                    <a:pt x="684748" y="709938"/>
                    <a:pt x="657304" y="709938"/>
                  </a:cubicBezTo>
                  <a:lnTo>
                    <a:pt x="103479" y="709938"/>
                  </a:lnTo>
                  <a:cubicBezTo>
                    <a:pt x="76035" y="709938"/>
                    <a:pt x="49714" y="699036"/>
                    <a:pt x="30308" y="679630"/>
                  </a:cubicBezTo>
                  <a:cubicBezTo>
                    <a:pt x="10902" y="660224"/>
                    <a:pt x="0" y="633904"/>
                    <a:pt x="0" y="606459"/>
                  </a:cubicBezTo>
                  <a:lnTo>
                    <a:pt x="0" y="103479"/>
                  </a:lnTo>
                  <a:cubicBezTo>
                    <a:pt x="0" y="76035"/>
                    <a:pt x="10902" y="49714"/>
                    <a:pt x="30308" y="30308"/>
                  </a:cubicBezTo>
                  <a:cubicBezTo>
                    <a:pt x="49714" y="10902"/>
                    <a:pt x="76035" y="0"/>
                    <a:pt x="103479" y="0"/>
                  </a:cubicBezTo>
                  <a:close/>
                </a:path>
              </a:pathLst>
            </a:custGeom>
            <a:solidFill>
              <a:srgbClr val="000000">
                <a:alpha val="0"/>
              </a:srgbClr>
            </a:solidFill>
            <a:ln cap="sq" cmpd="sng" w="38100">
              <a:solidFill>
                <a:srgbClr val="EDC253"/>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 name="Google Shape;56;p5"/>
            <p:cNvSpPr txBox="1"/>
            <p:nvPr/>
          </p:nvSpPr>
          <p:spPr>
            <a:xfrm>
              <a:off x="0" y="-47625"/>
              <a:ext cx="760800" cy="7575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57" name="Google Shape;57;p5"/>
          <p:cNvGrpSpPr/>
          <p:nvPr/>
        </p:nvGrpSpPr>
        <p:grpSpPr>
          <a:xfrm>
            <a:off x="16482117" y="-716116"/>
            <a:ext cx="575740" cy="2881988"/>
            <a:chOff x="0" y="-47625"/>
            <a:chExt cx="333956" cy="1671687"/>
          </a:xfrm>
        </p:grpSpPr>
        <p:sp>
          <p:nvSpPr>
            <p:cNvPr id="58" name="Google Shape;58;p5"/>
            <p:cNvSpPr/>
            <p:nvPr/>
          </p:nvSpPr>
          <p:spPr>
            <a:xfrm>
              <a:off x="0" y="0"/>
              <a:ext cx="333956" cy="1624062"/>
            </a:xfrm>
            <a:custGeom>
              <a:rect b="b" l="l" r="r" t="t"/>
              <a:pathLst>
                <a:path extrusionOk="0" h="1624062" w="333956">
                  <a:moveTo>
                    <a:pt x="166978" y="0"/>
                  </a:moveTo>
                  <a:lnTo>
                    <a:pt x="166978" y="0"/>
                  </a:lnTo>
                  <a:cubicBezTo>
                    <a:pt x="211263" y="0"/>
                    <a:pt x="253735" y="17592"/>
                    <a:pt x="285049" y="48907"/>
                  </a:cubicBezTo>
                  <a:cubicBezTo>
                    <a:pt x="316364" y="80221"/>
                    <a:pt x="333956" y="122693"/>
                    <a:pt x="333956" y="166978"/>
                  </a:cubicBezTo>
                  <a:lnTo>
                    <a:pt x="333956" y="1457083"/>
                  </a:lnTo>
                  <a:cubicBezTo>
                    <a:pt x="333956" y="1501369"/>
                    <a:pt x="316364" y="1543840"/>
                    <a:pt x="285049" y="1575155"/>
                  </a:cubicBezTo>
                  <a:cubicBezTo>
                    <a:pt x="253735" y="1606469"/>
                    <a:pt x="211263" y="1624062"/>
                    <a:pt x="166978" y="1624062"/>
                  </a:cubicBezTo>
                  <a:lnTo>
                    <a:pt x="166978" y="1624062"/>
                  </a:lnTo>
                  <a:cubicBezTo>
                    <a:pt x="122693" y="1624062"/>
                    <a:pt x="80221" y="1606469"/>
                    <a:pt x="48907" y="1575155"/>
                  </a:cubicBezTo>
                  <a:cubicBezTo>
                    <a:pt x="17592" y="1543840"/>
                    <a:pt x="0" y="1501369"/>
                    <a:pt x="0" y="1457083"/>
                  </a:cubicBezTo>
                  <a:lnTo>
                    <a:pt x="0" y="166978"/>
                  </a:lnTo>
                  <a:cubicBezTo>
                    <a:pt x="0" y="122693"/>
                    <a:pt x="17592" y="80221"/>
                    <a:pt x="48907" y="48907"/>
                  </a:cubicBezTo>
                  <a:cubicBezTo>
                    <a:pt x="80221" y="17592"/>
                    <a:pt x="122693" y="0"/>
                    <a:pt x="166978" y="0"/>
                  </a:cubicBezTo>
                  <a:close/>
                </a:path>
              </a:pathLst>
            </a:custGeom>
            <a:solidFill>
              <a:srgbClr val="EDC25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 name="Google Shape;59;p5"/>
            <p:cNvSpPr txBox="1"/>
            <p:nvPr/>
          </p:nvSpPr>
          <p:spPr>
            <a:xfrm>
              <a:off x="0" y="-47625"/>
              <a:ext cx="333900" cy="16716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60" name="Google Shape;60;p5"/>
          <p:cNvGrpSpPr/>
          <p:nvPr/>
        </p:nvGrpSpPr>
        <p:grpSpPr>
          <a:xfrm>
            <a:off x="15494116" y="6475729"/>
            <a:ext cx="1727637" cy="2345852"/>
            <a:chOff x="0" y="-47625"/>
            <a:chExt cx="1171200" cy="1590300"/>
          </a:xfrm>
        </p:grpSpPr>
        <p:sp>
          <p:nvSpPr>
            <p:cNvPr id="61" name="Google Shape;61;p5"/>
            <p:cNvSpPr/>
            <p:nvPr/>
          </p:nvSpPr>
          <p:spPr>
            <a:xfrm>
              <a:off x="0" y="0"/>
              <a:ext cx="1171100" cy="1542675"/>
            </a:xfrm>
            <a:custGeom>
              <a:rect b="b" l="l" r="r" t="t"/>
              <a:pathLst>
                <a:path extrusionOk="0" h="1542675" w="1171100">
                  <a:moveTo>
                    <a:pt x="67223" y="0"/>
                  </a:moveTo>
                  <a:lnTo>
                    <a:pt x="1103877" y="0"/>
                  </a:lnTo>
                  <a:cubicBezTo>
                    <a:pt x="1121705" y="0"/>
                    <a:pt x="1138804" y="7082"/>
                    <a:pt x="1151411" y="19689"/>
                  </a:cubicBezTo>
                  <a:cubicBezTo>
                    <a:pt x="1164018" y="32296"/>
                    <a:pt x="1171100" y="49395"/>
                    <a:pt x="1171100" y="67223"/>
                  </a:cubicBezTo>
                  <a:lnTo>
                    <a:pt x="1171100" y="1475451"/>
                  </a:lnTo>
                  <a:cubicBezTo>
                    <a:pt x="1171100" y="1493280"/>
                    <a:pt x="1164018" y="1510379"/>
                    <a:pt x="1151411" y="1522985"/>
                  </a:cubicBezTo>
                  <a:cubicBezTo>
                    <a:pt x="1138804" y="1535592"/>
                    <a:pt x="1121705" y="1542675"/>
                    <a:pt x="1103877" y="1542675"/>
                  </a:cubicBezTo>
                  <a:lnTo>
                    <a:pt x="67223" y="1542675"/>
                  </a:lnTo>
                  <a:cubicBezTo>
                    <a:pt x="49395" y="1542675"/>
                    <a:pt x="32296" y="1535592"/>
                    <a:pt x="19689" y="1522985"/>
                  </a:cubicBezTo>
                  <a:cubicBezTo>
                    <a:pt x="7082" y="1510379"/>
                    <a:pt x="0" y="1493280"/>
                    <a:pt x="0" y="1475451"/>
                  </a:cubicBezTo>
                  <a:lnTo>
                    <a:pt x="0" y="67223"/>
                  </a:lnTo>
                  <a:cubicBezTo>
                    <a:pt x="0" y="49395"/>
                    <a:pt x="7082" y="32296"/>
                    <a:pt x="19689" y="19689"/>
                  </a:cubicBezTo>
                  <a:cubicBezTo>
                    <a:pt x="32296" y="7082"/>
                    <a:pt x="49395" y="0"/>
                    <a:pt x="67223" y="0"/>
                  </a:cubicBezTo>
                  <a:close/>
                </a:path>
              </a:pathLst>
            </a:custGeom>
            <a:solidFill>
              <a:srgbClr val="000000">
                <a:alpha val="0"/>
              </a:srgbClr>
            </a:solidFill>
            <a:ln cap="sq" cmpd="sng" w="38100">
              <a:solidFill>
                <a:srgbClr val="890540"/>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 name="Google Shape;62;p5"/>
            <p:cNvSpPr txBox="1"/>
            <p:nvPr/>
          </p:nvSpPr>
          <p:spPr>
            <a:xfrm>
              <a:off x="0" y="-47625"/>
              <a:ext cx="1171200" cy="15903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63" name="Google Shape;63;p5"/>
          <p:cNvGrpSpPr/>
          <p:nvPr/>
        </p:nvGrpSpPr>
        <p:grpSpPr>
          <a:xfrm>
            <a:off x="16732315" y="6677564"/>
            <a:ext cx="3035995" cy="1200938"/>
            <a:chOff x="0" y="-47625"/>
            <a:chExt cx="1761018" cy="696600"/>
          </a:xfrm>
        </p:grpSpPr>
        <p:sp>
          <p:nvSpPr>
            <p:cNvPr id="64" name="Google Shape;64;p5"/>
            <p:cNvSpPr/>
            <p:nvPr/>
          </p:nvSpPr>
          <p:spPr>
            <a:xfrm>
              <a:off x="0" y="0"/>
              <a:ext cx="1761018" cy="648844"/>
            </a:xfrm>
            <a:custGeom>
              <a:rect b="b" l="l" r="r" t="t"/>
              <a:pathLst>
                <a:path extrusionOk="0" h="648844" w="1761018">
                  <a:moveTo>
                    <a:pt x="38250" y="0"/>
                  </a:moveTo>
                  <a:lnTo>
                    <a:pt x="1722768" y="0"/>
                  </a:lnTo>
                  <a:cubicBezTo>
                    <a:pt x="1732913" y="0"/>
                    <a:pt x="1742642" y="4030"/>
                    <a:pt x="1749815" y="11203"/>
                  </a:cubicBezTo>
                  <a:cubicBezTo>
                    <a:pt x="1756988" y="18377"/>
                    <a:pt x="1761018" y="28106"/>
                    <a:pt x="1761018" y="38250"/>
                  </a:cubicBezTo>
                  <a:lnTo>
                    <a:pt x="1761018" y="610594"/>
                  </a:lnTo>
                  <a:cubicBezTo>
                    <a:pt x="1761018" y="620738"/>
                    <a:pt x="1756988" y="630467"/>
                    <a:pt x="1749815" y="637641"/>
                  </a:cubicBezTo>
                  <a:cubicBezTo>
                    <a:pt x="1742642" y="644814"/>
                    <a:pt x="1732913" y="648844"/>
                    <a:pt x="1722768" y="648844"/>
                  </a:cubicBezTo>
                  <a:lnTo>
                    <a:pt x="38250" y="648844"/>
                  </a:lnTo>
                  <a:cubicBezTo>
                    <a:pt x="28106" y="648844"/>
                    <a:pt x="18377" y="644814"/>
                    <a:pt x="11203" y="637641"/>
                  </a:cubicBezTo>
                  <a:cubicBezTo>
                    <a:pt x="4030" y="630467"/>
                    <a:pt x="0" y="620738"/>
                    <a:pt x="0" y="610594"/>
                  </a:cubicBezTo>
                  <a:lnTo>
                    <a:pt x="0" y="38250"/>
                  </a:lnTo>
                  <a:cubicBezTo>
                    <a:pt x="0" y="28106"/>
                    <a:pt x="4030" y="18377"/>
                    <a:pt x="11203" y="11203"/>
                  </a:cubicBezTo>
                  <a:cubicBezTo>
                    <a:pt x="18377" y="4030"/>
                    <a:pt x="28106" y="0"/>
                    <a:pt x="38250" y="0"/>
                  </a:cubicBezTo>
                  <a:close/>
                </a:path>
              </a:pathLst>
            </a:custGeom>
            <a:solidFill>
              <a:srgbClr val="EDC25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 name="Google Shape;65;p5"/>
            <p:cNvSpPr txBox="1"/>
            <p:nvPr/>
          </p:nvSpPr>
          <p:spPr>
            <a:xfrm>
              <a:off x="0" y="-47625"/>
              <a:ext cx="1761000" cy="6966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66" name="Shape 66"/>
        <p:cNvGrpSpPr/>
        <p:nvPr/>
      </p:nvGrpSpPr>
      <p:grpSpPr>
        <a:xfrm>
          <a:off x="0" y="0"/>
          <a:ext cx="0" cy="0"/>
          <a:chOff x="0" y="0"/>
          <a:chExt cx="0" cy="0"/>
        </a:xfrm>
      </p:grpSpPr>
      <p:sp>
        <p:nvSpPr>
          <p:cNvPr id="67" name="Google Shape;67;p6"/>
          <p:cNvSpPr txBox="1"/>
          <p:nvPr>
            <p:ph type="title"/>
          </p:nvPr>
        </p:nvSpPr>
        <p:spPr>
          <a:xfrm>
            <a:off x="1097550" y="1254025"/>
            <a:ext cx="16363800" cy="114300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8" name="Google Shape;68;p6"/>
          <p:cNvSpPr txBox="1"/>
          <p:nvPr>
            <p:ph idx="1" type="body"/>
          </p:nvPr>
        </p:nvSpPr>
        <p:spPr>
          <a:xfrm>
            <a:off x="984550" y="3879150"/>
            <a:ext cx="5322300" cy="4526100"/>
          </a:xfrm>
          <a:prstGeom prst="rect">
            <a:avLst/>
          </a:prstGeom>
          <a:noFill/>
          <a:ln>
            <a:noFill/>
          </a:ln>
        </p:spPr>
        <p:txBody>
          <a:bodyPr anchorCtr="0" anchor="t" bIns="45700" lIns="91425" spcFirstLastPara="1" rIns="91425" wrap="square" tIns="45700">
            <a:normAutofit/>
          </a:bodyPr>
          <a:lstStyle>
            <a:lvl1pPr indent="-406400" lvl="0" marL="457200" algn="l">
              <a:spcBef>
                <a:spcPts val="560"/>
              </a:spcBef>
              <a:spcAft>
                <a:spcPts val="0"/>
              </a:spcAft>
              <a:buClr>
                <a:schemeClr val="dk1"/>
              </a:buClr>
              <a:buSzPts val="2800"/>
              <a:buChar char="•"/>
              <a:defRPr sz="2800"/>
            </a:lvl1pPr>
            <a:lvl2pPr indent="-381000" lvl="1" marL="914400" algn="l">
              <a:spcBef>
                <a:spcPts val="480"/>
              </a:spcBef>
              <a:spcAft>
                <a:spcPts val="0"/>
              </a:spcAft>
              <a:buClr>
                <a:schemeClr val="dk1"/>
              </a:buClr>
              <a:buSzPts val="2400"/>
              <a:buChar char="–"/>
              <a:defRPr sz="2400"/>
            </a:lvl2pPr>
            <a:lvl3pPr indent="-355600" lvl="2" marL="1371600" algn="l">
              <a:spcBef>
                <a:spcPts val="400"/>
              </a:spcBef>
              <a:spcAft>
                <a:spcPts val="0"/>
              </a:spcAft>
              <a:buClr>
                <a:schemeClr val="dk1"/>
              </a:buClr>
              <a:buSzPts val="2000"/>
              <a:buChar char="•"/>
              <a:defRPr sz="2000"/>
            </a:lvl3pPr>
            <a:lvl4pPr indent="-342900" lvl="3" marL="1828800" algn="l">
              <a:spcBef>
                <a:spcPts val="360"/>
              </a:spcBef>
              <a:spcAft>
                <a:spcPts val="0"/>
              </a:spcAft>
              <a:buClr>
                <a:schemeClr val="dk1"/>
              </a:buClr>
              <a:buSzPts val="1800"/>
              <a:buChar char="–"/>
              <a:defRPr sz="1800"/>
            </a:lvl4pPr>
            <a:lvl5pPr indent="-342900" lvl="4" marL="2286000" algn="l">
              <a:spcBef>
                <a:spcPts val="360"/>
              </a:spcBef>
              <a:spcAft>
                <a:spcPts val="0"/>
              </a:spcAft>
              <a:buClr>
                <a:schemeClr val="dk1"/>
              </a:buClr>
              <a:buSzPts val="1800"/>
              <a:buChar char="»"/>
              <a:defRPr sz="1800"/>
            </a:lvl5pPr>
            <a:lvl6pPr indent="-342900" lvl="5" marL="2743200" algn="l">
              <a:spcBef>
                <a:spcPts val="360"/>
              </a:spcBef>
              <a:spcAft>
                <a:spcPts val="0"/>
              </a:spcAft>
              <a:buClr>
                <a:schemeClr val="dk1"/>
              </a:buClr>
              <a:buSzPts val="1800"/>
              <a:buChar char="•"/>
              <a:defRPr sz="1800"/>
            </a:lvl6pPr>
            <a:lvl7pPr indent="-342900" lvl="6" marL="3200400" algn="l">
              <a:spcBef>
                <a:spcPts val="360"/>
              </a:spcBef>
              <a:spcAft>
                <a:spcPts val="0"/>
              </a:spcAft>
              <a:buClr>
                <a:schemeClr val="dk1"/>
              </a:buClr>
              <a:buSzPts val="1800"/>
              <a:buChar char="•"/>
              <a:defRPr sz="1800"/>
            </a:lvl7pPr>
            <a:lvl8pPr indent="-342900" lvl="7" marL="3657600" algn="l">
              <a:spcBef>
                <a:spcPts val="360"/>
              </a:spcBef>
              <a:spcAft>
                <a:spcPts val="0"/>
              </a:spcAft>
              <a:buClr>
                <a:schemeClr val="dk1"/>
              </a:buClr>
              <a:buSzPts val="1800"/>
              <a:buChar char="•"/>
              <a:defRPr sz="1800"/>
            </a:lvl8pPr>
            <a:lvl9pPr indent="-342900" lvl="8" marL="4114800" algn="l">
              <a:spcBef>
                <a:spcPts val="360"/>
              </a:spcBef>
              <a:spcAft>
                <a:spcPts val="0"/>
              </a:spcAft>
              <a:buClr>
                <a:schemeClr val="dk1"/>
              </a:buClr>
              <a:buSzPts val="1800"/>
              <a:buChar char="•"/>
              <a:defRPr sz="1800"/>
            </a:lvl9pPr>
          </a:lstStyle>
          <a:p/>
        </p:txBody>
      </p:sp>
      <p:sp>
        <p:nvSpPr>
          <p:cNvPr id="69" name="Google Shape;69;p6"/>
          <p:cNvSpPr txBox="1"/>
          <p:nvPr>
            <p:ph idx="2" type="body"/>
          </p:nvPr>
        </p:nvSpPr>
        <p:spPr>
          <a:xfrm>
            <a:off x="6507683" y="3879150"/>
            <a:ext cx="5322300" cy="4526100"/>
          </a:xfrm>
          <a:prstGeom prst="rect">
            <a:avLst/>
          </a:prstGeom>
          <a:noFill/>
          <a:ln>
            <a:noFill/>
          </a:ln>
        </p:spPr>
        <p:txBody>
          <a:bodyPr anchorCtr="0" anchor="t" bIns="45700" lIns="91425" spcFirstLastPara="1" rIns="91425" wrap="square" tIns="45700">
            <a:normAutofit/>
          </a:bodyPr>
          <a:lstStyle>
            <a:lvl1pPr indent="-406400" lvl="0" marL="457200" algn="l">
              <a:spcBef>
                <a:spcPts val="560"/>
              </a:spcBef>
              <a:spcAft>
                <a:spcPts val="0"/>
              </a:spcAft>
              <a:buClr>
                <a:schemeClr val="dk1"/>
              </a:buClr>
              <a:buSzPts val="2800"/>
              <a:buChar char="•"/>
              <a:defRPr sz="2800"/>
            </a:lvl1pPr>
            <a:lvl2pPr indent="-381000" lvl="1" marL="914400" algn="l">
              <a:spcBef>
                <a:spcPts val="480"/>
              </a:spcBef>
              <a:spcAft>
                <a:spcPts val="0"/>
              </a:spcAft>
              <a:buClr>
                <a:schemeClr val="dk1"/>
              </a:buClr>
              <a:buSzPts val="2400"/>
              <a:buChar char="–"/>
              <a:defRPr sz="2400"/>
            </a:lvl2pPr>
            <a:lvl3pPr indent="-355600" lvl="2" marL="1371600" algn="l">
              <a:spcBef>
                <a:spcPts val="400"/>
              </a:spcBef>
              <a:spcAft>
                <a:spcPts val="0"/>
              </a:spcAft>
              <a:buClr>
                <a:schemeClr val="dk1"/>
              </a:buClr>
              <a:buSzPts val="2000"/>
              <a:buChar char="•"/>
              <a:defRPr sz="2000"/>
            </a:lvl3pPr>
            <a:lvl4pPr indent="-342900" lvl="3" marL="1828800" algn="l">
              <a:spcBef>
                <a:spcPts val="360"/>
              </a:spcBef>
              <a:spcAft>
                <a:spcPts val="0"/>
              </a:spcAft>
              <a:buClr>
                <a:schemeClr val="dk1"/>
              </a:buClr>
              <a:buSzPts val="1800"/>
              <a:buChar char="–"/>
              <a:defRPr sz="1800"/>
            </a:lvl4pPr>
            <a:lvl5pPr indent="-342900" lvl="4" marL="2286000" algn="l">
              <a:spcBef>
                <a:spcPts val="360"/>
              </a:spcBef>
              <a:spcAft>
                <a:spcPts val="0"/>
              </a:spcAft>
              <a:buClr>
                <a:schemeClr val="dk1"/>
              </a:buClr>
              <a:buSzPts val="1800"/>
              <a:buChar char="»"/>
              <a:defRPr sz="1800"/>
            </a:lvl5pPr>
            <a:lvl6pPr indent="-342900" lvl="5" marL="2743200" algn="l">
              <a:spcBef>
                <a:spcPts val="360"/>
              </a:spcBef>
              <a:spcAft>
                <a:spcPts val="0"/>
              </a:spcAft>
              <a:buClr>
                <a:schemeClr val="dk1"/>
              </a:buClr>
              <a:buSzPts val="1800"/>
              <a:buChar char="•"/>
              <a:defRPr sz="1800"/>
            </a:lvl6pPr>
            <a:lvl7pPr indent="-342900" lvl="6" marL="3200400" algn="l">
              <a:spcBef>
                <a:spcPts val="360"/>
              </a:spcBef>
              <a:spcAft>
                <a:spcPts val="0"/>
              </a:spcAft>
              <a:buClr>
                <a:schemeClr val="dk1"/>
              </a:buClr>
              <a:buSzPts val="1800"/>
              <a:buChar char="•"/>
              <a:defRPr sz="1800"/>
            </a:lvl7pPr>
            <a:lvl8pPr indent="-342900" lvl="7" marL="3657600" algn="l">
              <a:spcBef>
                <a:spcPts val="360"/>
              </a:spcBef>
              <a:spcAft>
                <a:spcPts val="0"/>
              </a:spcAft>
              <a:buClr>
                <a:schemeClr val="dk1"/>
              </a:buClr>
              <a:buSzPts val="1800"/>
              <a:buChar char="•"/>
              <a:defRPr sz="1800"/>
            </a:lvl8pPr>
            <a:lvl9pPr indent="-342900" lvl="8" marL="4114800" algn="l">
              <a:spcBef>
                <a:spcPts val="360"/>
              </a:spcBef>
              <a:spcAft>
                <a:spcPts val="0"/>
              </a:spcAft>
              <a:buClr>
                <a:schemeClr val="dk1"/>
              </a:buClr>
              <a:buSzPts val="1800"/>
              <a:buChar char="•"/>
              <a:defRPr sz="1800"/>
            </a:lvl9pPr>
          </a:lstStyle>
          <a:p/>
        </p:txBody>
      </p:sp>
      <p:grpSp>
        <p:nvGrpSpPr>
          <p:cNvPr id="70" name="Google Shape;70;p6"/>
          <p:cNvGrpSpPr/>
          <p:nvPr/>
        </p:nvGrpSpPr>
        <p:grpSpPr>
          <a:xfrm>
            <a:off x="879358" y="8821563"/>
            <a:ext cx="16503437" cy="964003"/>
            <a:chOff x="0" y="0"/>
            <a:chExt cx="22004582" cy="1285337"/>
          </a:xfrm>
        </p:grpSpPr>
        <p:cxnSp>
          <p:nvCxnSpPr>
            <p:cNvPr id="71" name="Google Shape;71;p6"/>
            <p:cNvCxnSpPr/>
            <p:nvPr/>
          </p:nvCxnSpPr>
          <p:spPr>
            <a:xfrm>
              <a:off x="15402482" y="556916"/>
              <a:ext cx="6602100" cy="0"/>
            </a:xfrm>
            <a:prstGeom prst="straightConnector1">
              <a:avLst/>
            </a:prstGeom>
            <a:noFill/>
            <a:ln cap="rnd" cmpd="sng" w="50800">
              <a:solidFill>
                <a:srgbClr val="EDC253"/>
              </a:solidFill>
              <a:prstDash val="solid"/>
              <a:round/>
              <a:headEnd len="sm" w="sm" type="none"/>
              <a:tailEnd len="sm" w="sm" type="none"/>
            </a:ln>
          </p:spPr>
        </p:cxnSp>
        <p:sp>
          <p:nvSpPr>
            <p:cNvPr id="72" name="Google Shape;72;p6"/>
            <p:cNvSpPr/>
            <p:nvPr/>
          </p:nvSpPr>
          <p:spPr>
            <a:xfrm rot="10800000">
              <a:off x="9064638" y="0"/>
              <a:ext cx="3909769" cy="1285337"/>
            </a:xfrm>
            <a:custGeom>
              <a:rect b="b" l="l" r="r" t="t"/>
              <a:pathLst>
                <a:path extrusionOk="0" h="1285337" w="3909769">
                  <a:moveTo>
                    <a:pt x="0" y="0"/>
                  </a:moveTo>
                  <a:lnTo>
                    <a:pt x="3909769" y="0"/>
                  </a:lnTo>
                  <a:lnTo>
                    <a:pt x="3909769" y="1285337"/>
                  </a:lnTo>
                  <a:lnTo>
                    <a:pt x="0" y="1285337"/>
                  </a:lnTo>
                  <a:lnTo>
                    <a:pt x="0" y="0"/>
                  </a:lnTo>
                  <a:close/>
                </a:path>
              </a:pathLst>
            </a:custGeom>
            <a:blipFill rotWithShape="1">
              <a:blip r:embed="rId2">
                <a:alphaModFix/>
              </a:blip>
              <a:stretch>
                <a:fillRect b="0" l="0" r="0" t="0"/>
              </a:stretch>
            </a:blipFill>
            <a:ln>
              <a:noFill/>
            </a:ln>
          </p:spPr>
        </p:sp>
        <p:cxnSp>
          <p:nvCxnSpPr>
            <p:cNvPr id="73" name="Google Shape;73;p6"/>
            <p:cNvCxnSpPr/>
            <p:nvPr/>
          </p:nvCxnSpPr>
          <p:spPr>
            <a:xfrm>
              <a:off x="0" y="556916"/>
              <a:ext cx="6602100" cy="0"/>
            </a:xfrm>
            <a:prstGeom prst="straightConnector1">
              <a:avLst/>
            </a:prstGeom>
            <a:noFill/>
            <a:ln cap="rnd" cmpd="sng" w="50800">
              <a:solidFill>
                <a:srgbClr val="EDC253"/>
              </a:solidFill>
              <a:prstDash val="solid"/>
              <a:round/>
              <a:headEnd len="sm" w="sm" type="none"/>
              <a:tailEnd len="sm" w="sm" type="none"/>
            </a:ln>
          </p:spPr>
        </p:cxnSp>
      </p:gr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74" name="Shape 74"/>
        <p:cNvGrpSpPr/>
        <p:nvPr/>
      </p:nvGrpSpPr>
      <p:grpSpPr>
        <a:xfrm>
          <a:off x="0" y="0"/>
          <a:ext cx="0" cy="0"/>
          <a:chOff x="0" y="0"/>
          <a:chExt cx="0" cy="0"/>
        </a:xfrm>
      </p:grpSpPr>
      <p:sp>
        <p:nvSpPr>
          <p:cNvPr id="75" name="Google Shape;75;p7"/>
          <p:cNvSpPr txBox="1"/>
          <p:nvPr>
            <p:ph type="title"/>
          </p:nvPr>
        </p:nvSpPr>
        <p:spPr>
          <a:xfrm>
            <a:off x="1097550" y="1254025"/>
            <a:ext cx="16363800" cy="114300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4400"/>
              <a:buFont typeface="Calibri"/>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6" name="Google Shape;76;p7"/>
          <p:cNvSpPr txBox="1"/>
          <p:nvPr>
            <p:ph idx="1" type="body"/>
          </p:nvPr>
        </p:nvSpPr>
        <p:spPr>
          <a:xfrm>
            <a:off x="1737925" y="4058275"/>
            <a:ext cx="6221100" cy="3951300"/>
          </a:xfrm>
          <a:prstGeom prst="rect">
            <a:avLst/>
          </a:prstGeom>
          <a:noFill/>
          <a:ln>
            <a:noFill/>
          </a:ln>
        </p:spPr>
        <p:txBody>
          <a:bodyPr anchorCtr="0" anchor="t" bIns="45700" lIns="91425" spcFirstLastPara="1" rIns="91425" wrap="square" tIns="45700">
            <a:normAutofit/>
          </a:bodyPr>
          <a:lstStyle>
            <a:lvl1pPr indent="-387350" lvl="0" marL="457200" algn="l">
              <a:spcBef>
                <a:spcPts val="480"/>
              </a:spcBef>
              <a:spcAft>
                <a:spcPts val="0"/>
              </a:spcAft>
              <a:buClr>
                <a:schemeClr val="dk1"/>
              </a:buClr>
              <a:buSzPts val="2500"/>
              <a:buChar char="•"/>
              <a:defRPr/>
            </a:lvl1pPr>
            <a:lvl2pPr indent="-387350" lvl="1" marL="914400" algn="l">
              <a:spcBef>
                <a:spcPts val="400"/>
              </a:spcBef>
              <a:spcAft>
                <a:spcPts val="0"/>
              </a:spcAft>
              <a:buClr>
                <a:schemeClr val="dk1"/>
              </a:buClr>
              <a:buSzPts val="2500"/>
              <a:buChar char="–"/>
              <a:defRPr/>
            </a:lvl2pPr>
            <a:lvl3pPr indent="-387350" lvl="2" marL="1371600" algn="l">
              <a:spcBef>
                <a:spcPts val="360"/>
              </a:spcBef>
              <a:spcAft>
                <a:spcPts val="0"/>
              </a:spcAft>
              <a:buClr>
                <a:schemeClr val="dk1"/>
              </a:buClr>
              <a:buSzPts val="2500"/>
              <a:buChar char="•"/>
              <a:defRPr/>
            </a:lvl3pPr>
            <a:lvl4pPr indent="-387350" lvl="3" marL="1828800" algn="l">
              <a:spcBef>
                <a:spcPts val="320"/>
              </a:spcBef>
              <a:spcAft>
                <a:spcPts val="0"/>
              </a:spcAft>
              <a:buClr>
                <a:schemeClr val="dk1"/>
              </a:buClr>
              <a:buSzPts val="2500"/>
              <a:buChar char="–"/>
              <a:defRPr/>
            </a:lvl4pPr>
            <a:lvl5pPr indent="-387350" lvl="4" marL="2286000" algn="l">
              <a:spcBef>
                <a:spcPts val="320"/>
              </a:spcBef>
              <a:spcAft>
                <a:spcPts val="0"/>
              </a:spcAft>
              <a:buClr>
                <a:schemeClr val="dk1"/>
              </a:buClr>
              <a:buSzPts val="2500"/>
              <a:buChar char="»"/>
              <a:defRPr/>
            </a:lvl5pPr>
            <a:lvl6pPr indent="-387350" lvl="5" marL="2743200" algn="l">
              <a:spcBef>
                <a:spcPts val="320"/>
              </a:spcBef>
              <a:spcAft>
                <a:spcPts val="0"/>
              </a:spcAft>
              <a:buClr>
                <a:schemeClr val="dk1"/>
              </a:buClr>
              <a:buSzPts val="2500"/>
              <a:buChar char="•"/>
              <a:defRPr/>
            </a:lvl6pPr>
            <a:lvl7pPr indent="-387350" lvl="6" marL="3200400" algn="l">
              <a:spcBef>
                <a:spcPts val="320"/>
              </a:spcBef>
              <a:spcAft>
                <a:spcPts val="0"/>
              </a:spcAft>
              <a:buClr>
                <a:schemeClr val="dk1"/>
              </a:buClr>
              <a:buSzPts val="2500"/>
              <a:buChar char="•"/>
              <a:defRPr/>
            </a:lvl7pPr>
            <a:lvl8pPr indent="-387350" lvl="7" marL="3657600" algn="l">
              <a:spcBef>
                <a:spcPts val="320"/>
              </a:spcBef>
              <a:spcAft>
                <a:spcPts val="0"/>
              </a:spcAft>
              <a:buClr>
                <a:schemeClr val="dk1"/>
              </a:buClr>
              <a:buSzPts val="2500"/>
              <a:buChar char="•"/>
              <a:defRPr/>
            </a:lvl8pPr>
            <a:lvl9pPr indent="-387350" lvl="8" marL="4114800" algn="l">
              <a:spcBef>
                <a:spcPts val="320"/>
              </a:spcBef>
              <a:spcAft>
                <a:spcPts val="0"/>
              </a:spcAft>
              <a:buClr>
                <a:schemeClr val="dk1"/>
              </a:buClr>
              <a:buSzPts val="2500"/>
              <a:buChar char="•"/>
              <a:defRPr/>
            </a:lvl9pPr>
          </a:lstStyle>
          <a:p/>
        </p:txBody>
      </p:sp>
      <p:sp>
        <p:nvSpPr>
          <p:cNvPr id="77" name="Google Shape;77;p7"/>
          <p:cNvSpPr txBox="1"/>
          <p:nvPr>
            <p:ph idx="2" type="body"/>
          </p:nvPr>
        </p:nvSpPr>
        <p:spPr>
          <a:xfrm>
            <a:off x="8186398" y="4058275"/>
            <a:ext cx="6223800" cy="3951300"/>
          </a:xfrm>
          <a:prstGeom prst="rect">
            <a:avLst/>
          </a:prstGeom>
          <a:noFill/>
          <a:ln>
            <a:noFill/>
          </a:ln>
        </p:spPr>
        <p:txBody>
          <a:bodyPr anchorCtr="0" anchor="t" bIns="45700" lIns="91425" spcFirstLastPara="1" rIns="91425" wrap="square" tIns="45700">
            <a:normAutofit/>
          </a:bodyPr>
          <a:lstStyle>
            <a:lvl1pPr indent="-387350" lvl="0" marL="457200" algn="l">
              <a:spcBef>
                <a:spcPts val="480"/>
              </a:spcBef>
              <a:spcAft>
                <a:spcPts val="0"/>
              </a:spcAft>
              <a:buClr>
                <a:schemeClr val="dk1"/>
              </a:buClr>
              <a:buSzPts val="2500"/>
              <a:buChar char="•"/>
              <a:defRPr/>
            </a:lvl1pPr>
            <a:lvl2pPr indent="-387350" lvl="1" marL="914400" algn="l">
              <a:spcBef>
                <a:spcPts val="400"/>
              </a:spcBef>
              <a:spcAft>
                <a:spcPts val="0"/>
              </a:spcAft>
              <a:buClr>
                <a:schemeClr val="dk1"/>
              </a:buClr>
              <a:buSzPts val="2500"/>
              <a:buChar char="–"/>
              <a:defRPr/>
            </a:lvl2pPr>
            <a:lvl3pPr indent="-387350" lvl="2" marL="1371600" algn="l">
              <a:spcBef>
                <a:spcPts val="360"/>
              </a:spcBef>
              <a:spcAft>
                <a:spcPts val="0"/>
              </a:spcAft>
              <a:buClr>
                <a:schemeClr val="dk1"/>
              </a:buClr>
              <a:buSzPts val="2500"/>
              <a:buChar char="•"/>
              <a:defRPr/>
            </a:lvl3pPr>
            <a:lvl4pPr indent="-387350" lvl="3" marL="1828800" algn="l">
              <a:spcBef>
                <a:spcPts val="320"/>
              </a:spcBef>
              <a:spcAft>
                <a:spcPts val="0"/>
              </a:spcAft>
              <a:buClr>
                <a:schemeClr val="dk1"/>
              </a:buClr>
              <a:buSzPts val="2500"/>
              <a:buChar char="–"/>
              <a:defRPr/>
            </a:lvl4pPr>
            <a:lvl5pPr indent="-387350" lvl="4" marL="2286000" algn="l">
              <a:spcBef>
                <a:spcPts val="320"/>
              </a:spcBef>
              <a:spcAft>
                <a:spcPts val="0"/>
              </a:spcAft>
              <a:buClr>
                <a:schemeClr val="dk1"/>
              </a:buClr>
              <a:buSzPts val="2500"/>
              <a:buChar char="»"/>
              <a:defRPr/>
            </a:lvl5pPr>
            <a:lvl6pPr indent="-387350" lvl="5" marL="2743200" algn="l">
              <a:spcBef>
                <a:spcPts val="320"/>
              </a:spcBef>
              <a:spcAft>
                <a:spcPts val="0"/>
              </a:spcAft>
              <a:buClr>
                <a:schemeClr val="dk1"/>
              </a:buClr>
              <a:buSzPts val="2500"/>
              <a:buChar char="•"/>
              <a:defRPr/>
            </a:lvl6pPr>
            <a:lvl7pPr indent="-387350" lvl="6" marL="3200400" algn="l">
              <a:spcBef>
                <a:spcPts val="320"/>
              </a:spcBef>
              <a:spcAft>
                <a:spcPts val="0"/>
              </a:spcAft>
              <a:buClr>
                <a:schemeClr val="dk1"/>
              </a:buClr>
              <a:buSzPts val="2500"/>
              <a:buChar char="•"/>
              <a:defRPr/>
            </a:lvl7pPr>
            <a:lvl8pPr indent="-387350" lvl="7" marL="3657600" algn="l">
              <a:spcBef>
                <a:spcPts val="320"/>
              </a:spcBef>
              <a:spcAft>
                <a:spcPts val="0"/>
              </a:spcAft>
              <a:buClr>
                <a:schemeClr val="dk1"/>
              </a:buClr>
              <a:buSzPts val="2500"/>
              <a:buChar char="•"/>
              <a:defRPr/>
            </a:lvl8pPr>
            <a:lvl9pPr indent="-387350" lvl="8" marL="4114800" algn="l">
              <a:spcBef>
                <a:spcPts val="320"/>
              </a:spcBef>
              <a:spcAft>
                <a:spcPts val="0"/>
              </a:spcAft>
              <a:buClr>
                <a:schemeClr val="dk1"/>
              </a:buClr>
              <a:buSzPts val="2500"/>
              <a:buChar char="•"/>
              <a:defRPr/>
            </a:lvl9pPr>
          </a:lstStyle>
          <a:p/>
        </p:txBody>
      </p:sp>
      <p:grpSp>
        <p:nvGrpSpPr>
          <p:cNvPr id="78" name="Google Shape;78;p7"/>
          <p:cNvGrpSpPr/>
          <p:nvPr/>
        </p:nvGrpSpPr>
        <p:grpSpPr>
          <a:xfrm>
            <a:off x="879358" y="8821563"/>
            <a:ext cx="16503437" cy="964003"/>
            <a:chOff x="0" y="0"/>
            <a:chExt cx="22004582" cy="1285337"/>
          </a:xfrm>
        </p:grpSpPr>
        <p:cxnSp>
          <p:nvCxnSpPr>
            <p:cNvPr id="79" name="Google Shape;79;p7"/>
            <p:cNvCxnSpPr/>
            <p:nvPr/>
          </p:nvCxnSpPr>
          <p:spPr>
            <a:xfrm>
              <a:off x="15402482" y="556916"/>
              <a:ext cx="6602100" cy="0"/>
            </a:xfrm>
            <a:prstGeom prst="straightConnector1">
              <a:avLst/>
            </a:prstGeom>
            <a:noFill/>
            <a:ln cap="rnd" cmpd="sng" w="50800">
              <a:solidFill>
                <a:srgbClr val="EDC253"/>
              </a:solidFill>
              <a:prstDash val="solid"/>
              <a:round/>
              <a:headEnd len="sm" w="sm" type="none"/>
              <a:tailEnd len="sm" w="sm" type="none"/>
            </a:ln>
          </p:spPr>
        </p:cxnSp>
        <p:sp>
          <p:nvSpPr>
            <p:cNvPr id="80" name="Google Shape;80;p7"/>
            <p:cNvSpPr/>
            <p:nvPr/>
          </p:nvSpPr>
          <p:spPr>
            <a:xfrm rot="10800000">
              <a:off x="9064638" y="0"/>
              <a:ext cx="3909769" cy="1285337"/>
            </a:xfrm>
            <a:custGeom>
              <a:rect b="b" l="l" r="r" t="t"/>
              <a:pathLst>
                <a:path extrusionOk="0" h="1285337" w="3909769">
                  <a:moveTo>
                    <a:pt x="0" y="0"/>
                  </a:moveTo>
                  <a:lnTo>
                    <a:pt x="3909769" y="0"/>
                  </a:lnTo>
                  <a:lnTo>
                    <a:pt x="3909769" y="1285337"/>
                  </a:lnTo>
                  <a:lnTo>
                    <a:pt x="0" y="1285337"/>
                  </a:lnTo>
                  <a:lnTo>
                    <a:pt x="0" y="0"/>
                  </a:lnTo>
                  <a:close/>
                </a:path>
              </a:pathLst>
            </a:custGeom>
            <a:blipFill rotWithShape="1">
              <a:blip r:embed="rId2">
                <a:alphaModFix/>
              </a:blip>
              <a:stretch>
                <a:fillRect b="0" l="0" r="0" t="0"/>
              </a:stretch>
            </a:blipFill>
            <a:ln>
              <a:noFill/>
            </a:ln>
          </p:spPr>
        </p:sp>
        <p:cxnSp>
          <p:nvCxnSpPr>
            <p:cNvPr id="81" name="Google Shape;81;p7"/>
            <p:cNvCxnSpPr/>
            <p:nvPr/>
          </p:nvCxnSpPr>
          <p:spPr>
            <a:xfrm>
              <a:off x="0" y="556916"/>
              <a:ext cx="6602100" cy="0"/>
            </a:xfrm>
            <a:prstGeom prst="straightConnector1">
              <a:avLst/>
            </a:prstGeom>
            <a:noFill/>
            <a:ln cap="rnd" cmpd="sng" w="50800">
              <a:solidFill>
                <a:srgbClr val="EDC253"/>
              </a:solidFill>
              <a:prstDash val="solid"/>
              <a:round/>
              <a:headEnd len="sm" w="sm" type="none"/>
              <a:tailEnd len="sm" w="sm" type="none"/>
            </a:ln>
          </p:spPr>
        </p:cxnSp>
      </p:gr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82" name="Shape 82"/>
        <p:cNvGrpSpPr/>
        <p:nvPr/>
      </p:nvGrpSpPr>
      <p:grpSpPr>
        <a:xfrm>
          <a:off x="0" y="0"/>
          <a:ext cx="0" cy="0"/>
          <a:chOff x="0" y="0"/>
          <a:chExt cx="0" cy="0"/>
        </a:xfrm>
      </p:grpSpPr>
      <p:sp>
        <p:nvSpPr>
          <p:cNvPr id="83" name="Google Shape;83;p8"/>
          <p:cNvSpPr txBox="1"/>
          <p:nvPr>
            <p:ph type="title"/>
          </p:nvPr>
        </p:nvSpPr>
        <p:spPr>
          <a:xfrm>
            <a:off x="4452000" y="3692475"/>
            <a:ext cx="9384000" cy="114300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grpSp>
        <p:nvGrpSpPr>
          <p:cNvPr id="84" name="Google Shape;84;p8"/>
          <p:cNvGrpSpPr/>
          <p:nvPr/>
        </p:nvGrpSpPr>
        <p:grpSpPr>
          <a:xfrm>
            <a:off x="879358" y="8821563"/>
            <a:ext cx="16503437" cy="964003"/>
            <a:chOff x="0" y="0"/>
            <a:chExt cx="22004582" cy="1285337"/>
          </a:xfrm>
        </p:grpSpPr>
        <p:cxnSp>
          <p:nvCxnSpPr>
            <p:cNvPr id="85" name="Google Shape;85;p8"/>
            <p:cNvCxnSpPr/>
            <p:nvPr/>
          </p:nvCxnSpPr>
          <p:spPr>
            <a:xfrm>
              <a:off x="15402482" y="556916"/>
              <a:ext cx="6602100" cy="0"/>
            </a:xfrm>
            <a:prstGeom prst="straightConnector1">
              <a:avLst/>
            </a:prstGeom>
            <a:noFill/>
            <a:ln cap="rnd" cmpd="sng" w="50800">
              <a:solidFill>
                <a:srgbClr val="EDC253"/>
              </a:solidFill>
              <a:prstDash val="solid"/>
              <a:round/>
              <a:headEnd len="sm" w="sm" type="none"/>
              <a:tailEnd len="sm" w="sm" type="none"/>
            </a:ln>
          </p:spPr>
        </p:cxnSp>
        <p:sp>
          <p:nvSpPr>
            <p:cNvPr id="86" name="Google Shape;86;p8"/>
            <p:cNvSpPr/>
            <p:nvPr/>
          </p:nvSpPr>
          <p:spPr>
            <a:xfrm rot="10800000">
              <a:off x="9064638" y="0"/>
              <a:ext cx="3909769" cy="1285337"/>
            </a:xfrm>
            <a:custGeom>
              <a:rect b="b" l="l" r="r" t="t"/>
              <a:pathLst>
                <a:path extrusionOk="0" h="1285337" w="3909769">
                  <a:moveTo>
                    <a:pt x="0" y="0"/>
                  </a:moveTo>
                  <a:lnTo>
                    <a:pt x="3909769" y="0"/>
                  </a:lnTo>
                  <a:lnTo>
                    <a:pt x="3909769" y="1285337"/>
                  </a:lnTo>
                  <a:lnTo>
                    <a:pt x="0" y="1285337"/>
                  </a:lnTo>
                  <a:lnTo>
                    <a:pt x="0" y="0"/>
                  </a:lnTo>
                  <a:close/>
                </a:path>
              </a:pathLst>
            </a:custGeom>
            <a:blipFill rotWithShape="1">
              <a:blip r:embed="rId2">
                <a:alphaModFix/>
              </a:blip>
              <a:stretch>
                <a:fillRect b="0" l="0" r="0" t="0"/>
              </a:stretch>
            </a:blipFill>
            <a:ln>
              <a:noFill/>
            </a:ln>
          </p:spPr>
        </p:sp>
        <p:cxnSp>
          <p:nvCxnSpPr>
            <p:cNvPr id="87" name="Google Shape;87;p8"/>
            <p:cNvCxnSpPr/>
            <p:nvPr/>
          </p:nvCxnSpPr>
          <p:spPr>
            <a:xfrm>
              <a:off x="0" y="556916"/>
              <a:ext cx="6602100" cy="0"/>
            </a:xfrm>
            <a:prstGeom prst="straightConnector1">
              <a:avLst/>
            </a:prstGeom>
            <a:noFill/>
            <a:ln cap="rnd" cmpd="sng" w="50800">
              <a:solidFill>
                <a:srgbClr val="EDC253"/>
              </a:solidFill>
              <a:prstDash val="solid"/>
              <a:round/>
              <a:headEnd len="sm" w="sm" type="none"/>
              <a:tailEnd len="sm" w="sm" type="none"/>
            </a:ln>
          </p:spPr>
        </p:cxnSp>
      </p:grpSp>
      <p:grpSp>
        <p:nvGrpSpPr>
          <p:cNvPr id="88" name="Google Shape;88;p8"/>
          <p:cNvGrpSpPr/>
          <p:nvPr/>
        </p:nvGrpSpPr>
        <p:grpSpPr>
          <a:xfrm>
            <a:off x="-1092786" y="3533009"/>
            <a:ext cx="3565022" cy="4952353"/>
            <a:chOff x="0" y="-47625"/>
            <a:chExt cx="2416800" cy="3357300"/>
          </a:xfrm>
        </p:grpSpPr>
        <p:sp>
          <p:nvSpPr>
            <p:cNvPr id="89" name="Google Shape;89;p8"/>
            <p:cNvSpPr/>
            <p:nvPr/>
          </p:nvSpPr>
          <p:spPr>
            <a:xfrm>
              <a:off x="0" y="0"/>
              <a:ext cx="2416697" cy="3309661"/>
            </a:xfrm>
            <a:custGeom>
              <a:rect b="b" l="l" r="r" t="t"/>
              <a:pathLst>
                <a:path extrusionOk="0" h="3309661" w="2416697">
                  <a:moveTo>
                    <a:pt x="32576" y="0"/>
                  </a:moveTo>
                  <a:lnTo>
                    <a:pt x="2384122" y="0"/>
                  </a:lnTo>
                  <a:cubicBezTo>
                    <a:pt x="2392761" y="0"/>
                    <a:pt x="2401047" y="3432"/>
                    <a:pt x="2407156" y="9541"/>
                  </a:cubicBezTo>
                  <a:cubicBezTo>
                    <a:pt x="2413265" y="15650"/>
                    <a:pt x="2416697" y="23936"/>
                    <a:pt x="2416697" y="32576"/>
                  </a:cubicBezTo>
                  <a:lnTo>
                    <a:pt x="2416697" y="3277085"/>
                  </a:lnTo>
                  <a:cubicBezTo>
                    <a:pt x="2416697" y="3285725"/>
                    <a:pt x="2413265" y="3294011"/>
                    <a:pt x="2407156" y="3300119"/>
                  </a:cubicBezTo>
                  <a:cubicBezTo>
                    <a:pt x="2401047" y="3306229"/>
                    <a:pt x="2392761" y="3309661"/>
                    <a:pt x="2384122" y="3309661"/>
                  </a:cubicBezTo>
                  <a:lnTo>
                    <a:pt x="32576" y="3309661"/>
                  </a:lnTo>
                  <a:cubicBezTo>
                    <a:pt x="23936" y="3309661"/>
                    <a:pt x="15650" y="3306229"/>
                    <a:pt x="9541" y="3300119"/>
                  </a:cubicBezTo>
                  <a:cubicBezTo>
                    <a:pt x="3432" y="3294011"/>
                    <a:pt x="0" y="3285725"/>
                    <a:pt x="0" y="3277085"/>
                  </a:cubicBezTo>
                  <a:lnTo>
                    <a:pt x="0" y="32576"/>
                  </a:lnTo>
                  <a:cubicBezTo>
                    <a:pt x="0" y="23936"/>
                    <a:pt x="3432" y="15650"/>
                    <a:pt x="9541" y="9541"/>
                  </a:cubicBezTo>
                  <a:cubicBezTo>
                    <a:pt x="15650" y="3432"/>
                    <a:pt x="23936" y="0"/>
                    <a:pt x="32576" y="0"/>
                  </a:cubicBezTo>
                  <a:close/>
                </a:path>
              </a:pathLst>
            </a:custGeom>
            <a:solidFill>
              <a:srgbClr val="000000">
                <a:alpha val="0"/>
              </a:srgbClr>
            </a:solidFill>
            <a:ln cap="sq" cmpd="sng" w="38100">
              <a:solidFill>
                <a:srgbClr val="890540"/>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0" name="Google Shape;90;p8"/>
            <p:cNvSpPr txBox="1"/>
            <p:nvPr/>
          </p:nvSpPr>
          <p:spPr>
            <a:xfrm>
              <a:off x="0" y="-47625"/>
              <a:ext cx="2416800" cy="33573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91" name="Google Shape;91;p8"/>
          <p:cNvGrpSpPr/>
          <p:nvPr/>
        </p:nvGrpSpPr>
        <p:grpSpPr>
          <a:xfrm>
            <a:off x="16838043" y="4854161"/>
            <a:ext cx="2240972" cy="1437101"/>
            <a:chOff x="0" y="-47625"/>
            <a:chExt cx="1519200" cy="974240"/>
          </a:xfrm>
        </p:grpSpPr>
        <p:sp>
          <p:nvSpPr>
            <p:cNvPr id="92" name="Google Shape;92;p8"/>
            <p:cNvSpPr/>
            <p:nvPr/>
          </p:nvSpPr>
          <p:spPr>
            <a:xfrm>
              <a:off x="0" y="0"/>
              <a:ext cx="1519068" cy="926615"/>
            </a:xfrm>
            <a:custGeom>
              <a:rect b="b" l="l" r="r" t="t"/>
              <a:pathLst>
                <a:path extrusionOk="0" h="926615" w="1519068">
                  <a:moveTo>
                    <a:pt x="51825" y="0"/>
                  </a:moveTo>
                  <a:lnTo>
                    <a:pt x="1467243" y="0"/>
                  </a:lnTo>
                  <a:cubicBezTo>
                    <a:pt x="1480988" y="0"/>
                    <a:pt x="1494170" y="5460"/>
                    <a:pt x="1503889" y="15179"/>
                  </a:cubicBezTo>
                  <a:cubicBezTo>
                    <a:pt x="1513608" y="24898"/>
                    <a:pt x="1519068" y="38080"/>
                    <a:pt x="1519068" y="51825"/>
                  </a:cubicBezTo>
                  <a:lnTo>
                    <a:pt x="1519068" y="874791"/>
                  </a:lnTo>
                  <a:cubicBezTo>
                    <a:pt x="1519068" y="888535"/>
                    <a:pt x="1513608" y="901717"/>
                    <a:pt x="1503889" y="911436"/>
                  </a:cubicBezTo>
                  <a:cubicBezTo>
                    <a:pt x="1494170" y="921155"/>
                    <a:pt x="1480988" y="926615"/>
                    <a:pt x="1467243" y="926615"/>
                  </a:cubicBezTo>
                  <a:lnTo>
                    <a:pt x="51825" y="926615"/>
                  </a:lnTo>
                  <a:cubicBezTo>
                    <a:pt x="23203" y="926615"/>
                    <a:pt x="0" y="903413"/>
                    <a:pt x="0" y="874791"/>
                  </a:cubicBezTo>
                  <a:lnTo>
                    <a:pt x="0" y="51825"/>
                  </a:lnTo>
                  <a:cubicBezTo>
                    <a:pt x="0" y="38080"/>
                    <a:pt x="5460" y="24898"/>
                    <a:pt x="15179" y="15179"/>
                  </a:cubicBezTo>
                  <a:cubicBezTo>
                    <a:pt x="24898" y="5460"/>
                    <a:pt x="38080" y="0"/>
                    <a:pt x="51825" y="0"/>
                  </a:cubicBezTo>
                  <a:close/>
                </a:path>
              </a:pathLst>
            </a:custGeom>
            <a:solidFill>
              <a:srgbClr val="EDC25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3" name="Google Shape;93;p8"/>
            <p:cNvSpPr txBox="1"/>
            <p:nvPr/>
          </p:nvSpPr>
          <p:spPr>
            <a:xfrm>
              <a:off x="0" y="-47625"/>
              <a:ext cx="1519200" cy="974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94" name="Google Shape;94;p8"/>
          <p:cNvGrpSpPr/>
          <p:nvPr/>
        </p:nvGrpSpPr>
        <p:grpSpPr>
          <a:xfrm>
            <a:off x="-1582622" y="101335"/>
            <a:ext cx="2611370" cy="1670993"/>
            <a:chOff x="0" y="-47625"/>
            <a:chExt cx="1770300" cy="1132800"/>
          </a:xfrm>
        </p:grpSpPr>
        <p:sp>
          <p:nvSpPr>
            <p:cNvPr id="95" name="Google Shape;95;p8"/>
            <p:cNvSpPr/>
            <p:nvPr/>
          </p:nvSpPr>
          <p:spPr>
            <a:xfrm>
              <a:off x="0" y="0"/>
              <a:ext cx="1770248" cy="1085055"/>
            </a:xfrm>
            <a:custGeom>
              <a:rect b="b" l="l" r="r" t="t"/>
              <a:pathLst>
                <a:path extrusionOk="0" h="1085055" w="1770248">
                  <a:moveTo>
                    <a:pt x="44471" y="0"/>
                  </a:moveTo>
                  <a:lnTo>
                    <a:pt x="1725777" y="0"/>
                  </a:lnTo>
                  <a:cubicBezTo>
                    <a:pt x="1737571" y="0"/>
                    <a:pt x="1748883" y="4685"/>
                    <a:pt x="1757223" y="13025"/>
                  </a:cubicBezTo>
                  <a:cubicBezTo>
                    <a:pt x="1765563" y="21365"/>
                    <a:pt x="1770248" y="32677"/>
                    <a:pt x="1770248" y="44471"/>
                  </a:cubicBezTo>
                  <a:lnTo>
                    <a:pt x="1770248" y="1040584"/>
                  </a:lnTo>
                  <a:cubicBezTo>
                    <a:pt x="1770248" y="1052378"/>
                    <a:pt x="1765563" y="1063690"/>
                    <a:pt x="1757223" y="1072030"/>
                  </a:cubicBezTo>
                  <a:cubicBezTo>
                    <a:pt x="1748883" y="1080370"/>
                    <a:pt x="1737571" y="1085055"/>
                    <a:pt x="1725777" y="1085055"/>
                  </a:cubicBezTo>
                  <a:lnTo>
                    <a:pt x="44471" y="1085055"/>
                  </a:lnTo>
                  <a:cubicBezTo>
                    <a:pt x="32677" y="1085055"/>
                    <a:pt x="21365" y="1080370"/>
                    <a:pt x="13025" y="1072030"/>
                  </a:cubicBezTo>
                  <a:cubicBezTo>
                    <a:pt x="4685" y="1063690"/>
                    <a:pt x="0" y="1052378"/>
                    <a:pt x="0" y="1040584"/>
                  </a:cubicBezTo>
                  <a:lnTo>
                    <a:pt x="0" y="44471"/>
                  </a:lnTo>
                  <a:cubicBezTo>
                    <a:pt x="0" y="32677"/>
                    <a:pt x="4685" y="21365"/>
                    <a:pt x="13025" y="13025"/>
                  </a:cubicBezTo>
                  <a:cubicBezTo>
                    <a:pt x="21365" y="4685"/>
                    <a:pt x="32677" y="0"/>
                    <a:pt x="44471" y="0"/>
                  </a:cubicBezTo>
                  <a:close/>
                </a:path>
              </a:pathLst>
            </a:custGeom>
            <a:solidFill>
              <a:srgbClr val="89054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6" name="Google Shape;96;p8"/>
            <p:cNvSpPr txBox="1"/>
            <p:nvPr/>
          </p:nvSpPr>
          <p:spPr>
            <a:xfrm>
              <a:off x="0" y="-47625"/>
              <a:ext cx="1770300" cy="1132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97" name="Google Shape;97;p8"/>
          <p:cNvGrpSpPr/>
          <p:nvPr/>
        </p:nvGrpSpPr>
        <p:grpSpPr>
          <a:xfrm>
            <a:off x="-760216" y="901626"/>
            <a:ext cx="2899899" cy="1289630"/>
            <a:chOff x="0" y="-47625"/>
            <a:chExt cx="1965900" cy="874266"/>
          </a:xfrm>
        </p:grpSpPr>
        <p:sp>
          <p:nvSpPr>
            <p:cNvPr id="98" name="Google Shape;98;p8"/>
            <p:cNvSpPr/>
            <p:nvPr/>
          </p:nvSpPr>
          <p:spPr>
            <a:xfrm>
              <a:off x="0" y="0"/>
              <a:ext cx="1965888" cy="826641"/>
            </a:xfrm>
            <a:custGeom>
              <a:rect b="b" l="l" r="r" t="t"/>
              <a:pathLst>
                <a:path extrusionOk="0" h="826641" w="1965888">
                  <a:moveTo>
                    <a:pt x="40046" y="0"/>
                  </a:moveTo>
                  <a:lnTo>
                    <a:pt x="1925843" y="0"/>
                  </a:lnTo>
                  <a:cubicBezTo>
                    <a:pt x="1947959" y="0"/>
                    <a:pt x="1965888" y="17929"/>
                    <a:pt x="1965888" y="40046"/>
                  </a:cubicBezTo>
                  <a:lnTo>
                    <a:pt x="1965888" y="786596"/>
                  </a:lnTo>
                  <a:cubicBezTo>
                    <a:pt x="1965888" y="808712"/>
                    <a:pt x="1947959" y="826641"/>
                    <a:pt x="1925843" y="826641"/>
                  </a:cubicBezTo>
                  <a:lnTo>
                    <a:pt x="40046" y="826641"/>
                  </a:lnTo>
                  <a:cubicBezTo>
                    <a:pt x="17929" y="826641"/>
                    <a:pt x="0" y="808712"/>
                    <a:pt x="0" y="786596"/>
                  </a:cubicBezTo>
                  <a:lnTo>
                    <a:pt x="0" y="40046"/>
                  </a:lnTo>
                  <a:cubicBezTo>
                    <a:pt x="0" y="17929"/>
                    <a:pt x="17929" y="0"/>
                    <a:pt x="40046" y="0"/>
                  </a:cubicBezTo>
                  <a:close/>
                </a:path>
              </a:pathLst>
            </a:custGeom>
            <a:solidFill>
              <a:srgbClr val="000000">
                <a:alpha val="0"/>
              </a:srgbClr>
            </a:solidFill>
            <a:ln cap="sq" cmpd="sng" w="38100">
              <a:solidFill>
                <a:srgbClr val="EDC253"/>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9" name="Google Shape;99;p8"/>
            <p:cNvSpPr txBox="1"/>
            <p:nvPr/>
          </p:nvSpPr>
          <p:spPr>
            <a:xfrm>
              <a:off x="0" y="-47625"/>
              <a:ext cx="1965900" cy="8742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00" name="Google Shape;100;p8"/>
          <p:cNvGrpSpPr/>
          <p:nvPr/>
        </p:nvGrpSpPr>
        <p:grpSpPr>
          <a:xfrm>
            <a:off x="16035209" y="1772333"/>
            <a:ext cx="4359363" cy="1920138"/>
            <a:chOff x="0" y="-47625"/>
            <a:chExt cx="2955300" cy="1301700"/>
          </a:xfrm>
        </p:grpSpPr>
        <p:sp>
          <p:nvSpPr>
            <p:cNvPr id="101" name="Google Shape;101;p8"/>
            <p:cNvSpPr/>
            <p:nvPr/>
          </p:nvSpPr>
          <p:spPr>
            <a:xfrm>
              <a:off x="0" y="0"/>
              <a:ext cx="2955231" cy="1254035"/>
            </a:xfrm>
            <a:custGeom>
              <a:rect b="b" l="l" r="r" t="t"/>
              <a:pathLst>
                <a:path extrusionOk="0" h="1254035" w="2955231">
                  <a:moveTo>
                    <a:pt x="26639" y="0"/>
                  </a:moveTo>
                  <a:lnTo>
                    <a:pt x="2928592" y="0"/>
                  </a:lnTo>
                  <a:cubicBezTo>
                    <a:pt x="2943304" y="0"/>
                    <a:pt x="2955231" y="11927"/>
                    <a:pt x="2955231" y="26639"/>
                  </a:cubicBezTo>
                  <a:lnTo>
                    <a:pt x="2955231" y="1227395"/>
                  </a:lnTo>
                  <a:cubicBezTo>
                    <a:pt x="2955231" y="1242108"/>
                    <a:pt x="2943304" y="1254035"/>
                    <a:pt x="2928592" y="1254035"/>
                  </a:cubicBezTo>
                  <a:lnTo>
                    <a:pt x="26639" y="1254035"/>
                  </a:lnTo>
                  <a:cubicBezTo>
                    <a:pt x="11927" y="1254035"/>
                    <a:pt x="0" y="1242108"/>
                    <a:pt x="0" y="1227395"/>
                  </a:cubicBezTo>
                  <a:lnTo>
                    <a:pt x="0" y="26639"/>
                  </a:lnTo>
                  <a:cubicBezTo>
                    <a:pt x="0" y="11927"/>
                    <a:pt x="11927" y="0"/>
                    <a:pt x="26639" y="0"/>
                  </a:cubicBezTo>
                  <a:close/>
                </a:path>
              </a:pathLst>
            </a:custGeom>
            <a:solidFill>
              <a:srgbClr val="000000">
                <a:alpha val="0"/>
              </a:srgbClr>
            </a:solidFill>
            <a:ln cap="sq" cmpd="sng" w="38100">
              <a:solidFill>
                <a:srgbClr val="890540"/>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2" name="Google Shape;102;p8"/>
            <p:cNvSpPr txBox="1"/>
            <p:nvPr/>
          </p:nvSpPr>
          <p:spPr>
            <a:xfrm>
              <a:off x="0" y="-47625"/>
              <a:ext cx="2955300" cy="13017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103" name="Shape 103"/>
        <p:cNvGrpSpPr/>
        <p:nvPr/>
      </p:nvGrpSpPr>
      <p:grpSpPr>
        <a:xfrm>
          <a:off x="0" y="0"/>
          <a:ext cx="0" cy="0"/>
          <a:chOff x="0" y="0"/>
          <a:chExt cx="0" cy="0"/>
        </a:xfrm>
      </p:grpSpPr>
      <p:sp>
        <p:nvSpPr>
          <p:cNvPr id="104" name="Google Shape;104;p9"/>
          <p:cNvSpPr txBox="1"/>
          <p:nvPr>
            <p:ph type="title"/>
          </p:nvPr>
        </p:nvSpPr>
        <p:spPr>
          <a:xfrm>
            <a:off x="777375" y="1403100"/>
            <a:ext cx="16966500" cy="2144100"/>
          </a:xfrm>
          <a:prstGeom prst="rect">
            <a:avLst/>
          </a:prstGeom>
          <a:noFill/>
          <a:ln>
            <a:noFill/>
          </a:ln>
        </p:spPr>
        <p:txBody>
          <a:bodyPr anchorCtr="0" anchor="b" bIns="45700" lIns="91425" spcFirstLastPara="1" rIns="91425" wrap="square" tIns="45700">
            <a:normAutofit/>
          </a:bodyPr>
          <a:lstStyle>
            <a:lvl1pPr lvl="0">
              <a:spcBef>
                <a:spcPts val="0"/>
              </a:spcBef>
              <a:spcAft>
                <a:spcPts val="0"/>
              </a:spcAft>
              <a:buClr>
                <a:schemeClr val="dk1"/>
              </a:buClr>
              <a:buSzPts val="9000"/>
              <a:buFont typeface="Calibri"/>
              <a:buNone/>
              <a:defRPr b="1"/>
            </a:lvl1pPr>
            <a:lvl2pPr lvl="1">
              <a:spcBef>
                <a:spcPts val="0"/>
              </a:spcBef>
              <a:spcAft>
                <a:spcPts val="0"/>
              </a:spcAft>
              <a:buSzPts val="9000"/>
              <a:buNone/>
              <a:defRPr sz="9000"/>
            </a:lvl2pPr>
            <a:lvl3pPr lvl="2">
              <a:spcBef>
                <a:spcPts val="0"/>
              </a:spcBef>
              <a:spcAft>
                <a:spcPts val="0"/>
              </a:spcAft>
              <a:buSzPts val="9000"/>
              <a:buNone/>
              <a:defRPr sz="9000"/>
            </a:lvl3pPr>
            <a:lvl4pPr lvl="3">
              <a:spcBef>
                <a:spcPts val="0"/>
              </a:spcBef>
              <a:spcAft>
                <a:spcPts val="0"/>
              </a:spcAft>
              <a:buSzPts val="9000"/>
              <a:buNone/>
              <a:defRPr sz="9000"/>
            </a:lvl4pPr>
            <a:lvl5pPr lvl="4">
              <a:spcBef>
                <a:spcPts val="0"/>
              </a:spcBef>
              <a:spcAft>
                <a:spcPts val="0"/>
              </a:spcAft>
              <a:buSzPts val="9000"/>
              <a:buNone/>
              <a:defRPr sz="9000"/>
            </a:lvl5pPr>
            <a:lvl6pPr lvl="5">
              <a:spcBef>
                <a:spcPts val="0"/>
              </a:spcBef>
              <a:spcAft>
                <a:spcPts val="0"/>
              </a:spcAft>
              <a:buSzPts val="9000"/>
              <a:buNone/>
              <a:defRPr sz="9000"/>
            </a:lvl6pPr>
            <a:lvl7pPr lvl="6">
              <a:spcBef>
                <a:spcPts val="0"/>
              </a:spcBef>
              <a:spcAft>
                <a:spcPts val="0"/>
              </a:spcAft>
              <a:buSzPts val="9000"/>
              <a:buNone/>
              <a:defRPr sz="9000"/>
            </a:lvl7pPr>
            <a:lvl8pPr lvl="7">
              <a:spcBef>
                <a:spcPts val="0"/>
              </a:spcBef>
              <a:spcAft>
                <a:spcPts val="0"/>
              </a:spcAft>
              <a:buSzPts val="9000"/>
              <a:buNone/>
              <a:defRPr sz="9000"/>
            </a:lvl8pPr>
            <a:lvl9pPr lvl="8">
              <a:spcBef>
                <a:spcPts val="0"/>
              </a:spcBef>
              <a:spcAft>
                <a:spcPts val="0"/>
              </a:spcAft>
              <a:buSzPts val="9000"/>
              <a:buNone/>
              <a:defRPr sz="9000"/>
            </a:lvl9pPr>
          </a:lstStyle>
          <a:p/>
        </p:txBody>
      </p:sp>
      <p:sp>
        <p:nvSpPr>
          <p:cNvPr id="105" name="Google Shape;105;p9"/>
          <p:cNvSpPr txBox="1"/>
          <p:nvPr>
            <p:ph idx="1" type="body"/>
          </p:nvPr>
        </p:nvSpPr>
        <p:spPr>
          <a:xfrm>
            <a:off x="6516363" y="4228250"/>
            <a:ext cx="7649100" cy="5853000"/>
          </a:xfrm>
          <a:prstGeom prst="rect">
            <a:avLst/>
          </a:prstGeom>
          <a:noFill/>
          <a:ln>
            <a:noFill/>
          </a:ln>
        </p:spPr>
        <p:txBody>
          <a:bodyPr anchorCtr="0" anchor="t" bIns="45700" lIns="91425" spcFirstLastPara="1" rIns="91425" wrap="square" tIns="45700">
            <a:normAutofit/>
          </a:bodyPr>
          <a:lstStyle>
            <a:lvl1pPr indent="-387350" lvl="0" marL="457200" algn="l">
              <a:spcBef>
                <a:spcPts val="640"/>
              </a:spcBef>
              <a:spcAft>
                <a:spcPts val="0"/>
              </a:spcAft>
              <a:buClr>
                <a:schemeClr val="dk1"/>
              </a:buClr>
              <a:buSzPts val="2500"/>
              <a:buChar char="•"/>
              <a:defRPr/>
            </a:lvl1pPr>
            <a:lvl2pPr indent="-387350" lvl="1" marL="914400" algn="l">
              <a:spcBef>
                <a:spcPts val="560"/>
              </a:spcBef>
              <a:spcAft>
                <a:spcPts val="0"/>
              </a:spcAft>
              <a:buClr>
                <a:schemeClr val="dk1"/>
              </a:buClr>
              <a:buSzPts val="2500"/>
              <a:buChar char="–"/>
              <a:defRPr/>
            </a:lvl2pPr>
            <a:lvl3pPr indent="-387350" lvl="2" marL="1371600" algn="l">
              <a:spcBef>
                <a:spcPts val="480"/>
              </a:spcBef>
              <a:spcAft>
                <a:spcPts val="0"/>
              </a:spcAft>
              <a:buClr>
                <a:schemeClr val="dk1"/>
              </a:buClr>
              <a:buSzPts val="2500"/>
              <a:buChar char="•"/>
              <a:defRPr/>
            </a:lvl3pPr>
            <a:lvl4pPr indent="-387350" lvl="3" marL="1828800" algn="l">
              <a:spcBef>
                <a:spcPts val="400"/>
              </a:spcBef>
              <a:spcAft>
                <a:spcPts val="0"/>
              </a:spcAft>
              <a:buClr>
                <a:schemeClr val="dk1"/>
              </a:buClr>
              <a:buSzPts val="2500"/>
              <a:buChar char="–"/>
              <a:defRPr/>
            </a:lvl4pPr>
            <a:lvl5pPr indent="-387350" lvl="4" marL="2286000" algn="l">
              <a:spcBef>
                <a:spcPts val="400"/>
              </a:spcBef>
              <a:spcAft>
                <a:spcPts val="0"/>
              </a:spcAft>
              <a:buClr>
                <a:schemeClr val="dk1"/>
              </a:buClr>
              <a:buSzPts val="2500"/>
              <a:buChar char="»"/>
              <a:defRPr/>
            </a:lvl5pPr>
            <a:lvl6pPr indent="-387350" lvl="5" marL="2743200" algn="l">
              <a:spcBef>
                <a:spcPts val="400"/>
              </a:spcBef>
              <a:spcAft>
                <a:spcPts val="0"/>
              </a:spcAft>
              <a:buClr>
                <a:schemeClr val="dk1"/>
              </a:buClr>
              <a:buSzPts val="2500"/>
              <a:buChar char="•"/>
              <a:defRPr/>
            </a:lvl6pPr>
            <a:lvl7pPr indent="-387350" lvl="6" marL="3200400" algn="l">
              <a:spcBef>
                <a:spcPts val="400"/>
              </a:spcBef>
              <a:spcAft>
                <a:spcPts val="0"/>
              </a:spcAft>
              <a:buClr>
                <a:schemeClr val="dk1"/>
              </a:buClr>
              <a:buSzPts val="2500"/>
              <a:buChar char="•"/>
              <a:defRPr/>
            </a:lvl7pPr>
            <a:lvl8pPr indent="-387350" lvl="7" marL="3657600" algn="l">
              <a:spcBef>
                <a:spcPts val="400"/>
              </a:spcBef>
              <a:spcAft>
                <a:spcPts val="0"/>
              </a:spcAft>
              <a:buClr>
                <a:schemeClr val="dk1"/>
              </a:buClr>
              <a:buSzPts val="2500"/>
              <a:buChar char="•"/>
              <a:defRPr/>
            </a:lvl8pPr>
            <a:lvl9pPr indent="-387350" lvl="8" marL="4114800" algn="l">
              <a:spcBef>
                <a:spcPts val="400"/>
              </a:spcBef>
              <a:spcAft>
                <a:spcPts val="0"/>
              </a:spcAft>
              <a:buClr>
                <a:schemeClr val="dk1"/>
              </a:buClr>
              <a:buSzPts val="2500"/>
              <a:buChar char="•"/>
              <a:defRPr/>
            </a:lvl9pPr>
          </a:lstStyle>
          <a:p/>
        </p:txBody>
      </p:sp>
      <p:sp>
        <p:nvSpPr>
          <p:cNvPr id="106" name="Google Shape;106;p9"/>
          <p:cNvSpPr txBox="1"/>
          <p:nvPr>
            <p:ph idx="2" type="body"/>
          </p:nvPr>
        </p:nvSpPr>
        <p:spPr>
          <a:xfrm>
            <a:off x="1869750" y="4228250"/>
            <a:ext cx="5741400" cy="4691100"/>
          </a:xfrm>
          <a:prstGeom prst="rect">
            <a:avLst/>
          </a:prstGeom>
          <a:noFill/>
          <a:ln>
            <a:noFill/>
          </a:ln>
        </p:spPr>
        <p:txBody>
          <a:bodyPr anchorCtr="0" anchor="t" bIns="45700" lIns="91425" spcFirstLastPara="1" rIns="91425" wrap="square" tIns="45700">
            <a:normAutofit/>
          </a:bodyPr>
          <a:lstStyle>
            <a:lvl1pPr indent="-228600" lvl="0" marL="457200" algn="l">
              <a:spcBef>
                <a:spcPts val="280"/>
              </a:spcBef>
              <a:spcAft>
                <a:spcPts val="0"/>
              </a:spcAft>
              <a:buClr>
                <a:schemeClr val="dk1"/>
              </a:buClr>
              <a:buSzPts val="2500"/>
              <a:buNone/>
              <a:defRPr/>
            </a:lvl1pPr>
            <a:lvl2pPr indent="-228600" lvl="1" marL="914400" algn="l">
              <a:spcBef>
                <a:spcPts val="240"/>
              </a:spcBef>
              <a:spcAft>
                <a:spcPts val="0"/>
              </a:spcAft>
              <a:buClr>
                <a:schemeClr val="dk1"/>
              </a:buClr>
              <a:buSzPts val="2500"/>
              <a:buNone/>
              <a:defRPr/>
            </a:lvl2pPr>
            <a:lvl3pPr indent="-228600" lvl="2" marL="1371600" algn="l">
              <a:spcBef>
                <a:spcPts val="200"/>
              </a:spcBef>
              <a:spcAft>
                <a:spcPts val="0"/>
              </a:spcAft>
              <a:buClr>
                <a:schemeClr val="dk1"/>
              </a:buClr>
              <a:buSzPts val="2500"/>
              <a:buNone/>
              <a:defRPr/>
            </a:lvl3pPr>
            <a:lvl4pPr indent="-228600" lvl="3" marL="1828800" algn="l">
              <a:spcBef>
                <a:spcPts val="180"/>
              </a:spcBef>
              <a:spcAft>
                <a:spcPts val="0"/>
              </a:spcAft>
              <a:buClr>
                <a:schemeClr val="dk1"/>
              </a:buClr>
              <a:buSzPts val="2500"/>
              <a:buNone/>
              <a:defRPr/>
            </a:lvl4pPr>
            <a:lvl5pPr indent="-228600" lvl="4" marL="2286000" algn="l">
              <a:spcBef>
                <a:spcPts val="180"/>
              </a:spcBef>
              <a:spcAft>
                <a:spcPts val="0"/>
              </a:spcAft>
              <a:buClr>
                <a:schemeClr val="dk1"/>
              </a:buClr>
              <a:buSzPts val="2500"/>
              <a:buNone/>
              <a:defRPr/>
            </a:lvl5pPr>
            <a:lvl6pPr indent="-228600" lvl="5" marL="2743200" algn="l">
              <a:spcBef>
                <a:spcPts val="180"/>
              </a:spcBef>
              <a:spcAft>
                <a:spcPts val="0"/>
              </a:spcAft>
              <a:buClr>
                <a:schemeClr val="dk1"/>
              </a:buClr>
              <a:buSzPts val="2500"/>
              <a:buNone/>
              <a:defRPr/>
            </a:lvl6pPr>
            <a:lvl7pPr indent="-228600" lvl="6" marL="3200400" algn="l">
              <a:spcBef>
                <a:spcPts val="180"/>
              </a:spcBef>
              <a:spcAft>
                <a:spcPts val="0"/>
              </a:spcAft>
              <a:buClr>
                <a:schemeClr val="dk1"/>
              </a:buClr>
              <a:buSzPts val="2500"/>
              <a:buNone/>
              <a:defRPr/>
            </a:lvl7pPr>
            <a:lvl8pPr indent="-228600" lvl="7" marL="3657600" algn="l">
              <a:spcBef>
                <a:spcPts val="180"/>
              </a:spcBef>
              <a:spcAft>
                <a:spcPts val="0"/>
              </a:spcAft>
              <a:buClr>
                <a:schemeClr val="dk1"/>
              </a:buClr>
              <a:buSzPts val="2500"/>
              <a:buNone/>
              <a:defRPr/>
            </a:lvl8pPr>
            <a:lvl9pPr indent="-228600" lvl="8" marL="4114800" algn="l">
              <a:spcBef>
                <a:spcPts val="180"/>
              </a:spcBef>
              <a:spcAft>
                <a:spcPts val="0"/>
              </a:spcAft>
              <a:buClr>
                <a:schemeClr val="dk1"/>
              </a:buClr>
              <a:buSzPts val="2500"/>
              <a:buNone/>
              <a:defRPr/>
            </a:lvl9pPr>
          </a:lstStyle>
          <a:p/>
        </p:txBody>
      </p:sp>
      <p:grpSp>
        <p:nvGrpSpPr>
          <p:cNvPr id="107" name="Google Shape;107;p9"/>
          <p:cNvGrpSpPr/>
          <p:nvPr/>
        </p:nvGrpSpPr>
        <p:grpSpPr>
          <a:xfrm>
            <a:off x="15177128" y="3620164"/>
            <a:ext cx="2611370" cy="1813488"/>
            <a:chOff x="0" y="-47625"/>
            <a:chExt cx="1770300" cy="1229400"/>
          </a:xfrm>
        </p:grpSpPr>
        <p:sp>
          <p:nvSpPr>
            <p:cNvPr id="108" name="Google Shape;108;p9"/>
            <p:cNvSpPr/>
            <p:nvPr/>
          </p:nvSpPr>
          <p:spPr>
            <a:xfrm>
              <a:off x="0" y="0"/>
              <a:ext cx="1770248" cy="1181740"/>
            </a:xfrm>
            <a:custGeom>
              <a:rect b="b" l="l" r="r" t="t"/>
              <a:pathLst>
                <a:path extrusionOk="0" h="1181740" w="1770248">
                  <a:moveTo>
                    <a:pt x="44471" y="0"/>
                  </a:moveTo>
                  <a:lnTo>
                    <a:pt x="1725777" y="0"/>
                  </a:lnTo>
                  <a:cubicBezTo>
                    <a:pt x="1737571" y="0"/>
                    <a:pt x="1748883" y="4685"/>
                    <a:pt x="1757223" y="13025"/>
                  </a:cubicBezTo>
                  <a:cubicBezTo>
                    <a:pt x="1765563" y="21365"/>
                    <a:pt x="1770248" y="32677"/>
                    <a:pt x="1770248" y="44471"/>
                  </a:cubicBezTo>
                  <a:lnTo>
                    <a:pt x="1770248" y="1137269"/>
                  </a:lnTo>
                  <a:cubicBezTo>
                    <a:pt x="1770248" y="1149064"/>
                    <a:pt x="1765563" y="1160375"/>
                    <a:pt x="1757223" y="1168715"/>
                  </a:cubicBezTo>
                  <a:cubicBezTo>
                    <a:pt x="1748883" y="1177055"/>
                    <a:pt x="1737571" y="1181740"/>
                    <a:pt x="1725777" y="1181740"/>
                  </a:cubicBezTo>
                  <a:lnTo>
                    <a:pt x="44471" y="1181740"/>
                  </a:lnTo>
                  <a:cubicBezTo>
                    <a:pt x="32677" y="1181740"/>
                    <a:pt x="21365" y="1177055"/>
                    <a:pt x="13025" y="1168715"/>
                  </a:cubicBezTo>
                  <a:cubicBezTo>
                    <a:pt x="4685" y="1160375"/>
                    <a:pt x="0" y="1149064"/>
                    <a:pt x="0" y="1137269"/>
                  </a:cubicBezTo>
                  <a:lnTo>
                    <a:pt x="0" y="44471"/>
                  </a:lnTo>
                  <a:cubicBezTo>
                    <a:pt x="0" y="32677"/>
                    <a:pt x="4685" y="21365"/>
                    <a:pt x="13025" y="13025"/>
                  </a:cubicBezTo>
                  <a:cubicBezTo>
                    <a:pt x="21365" y="4685"/>
                    <a:pt x="32677" y="0"/>
                    <a:pt x="44471" y="0"/>
                  </a:cubicBezTo>
                  <a:close/>
                </a:path>
              </a:pathLst>
            </a:custGeom>
            <a:solidFill>
              <a:srgbClr val="89054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9" name="Google Shape;109;p9"/>
            <p:cNvSpPr txBox="1"/>
            <p:nvPr/>
          </p:nvSpPr>
          <p:spPr>
            <a:xfrm>
              <a:off x="0" y="-47625"/>
              <a:ext cx="1770300" cy="12294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10" name="Google Shape;110;p9"/>
          <p:cNvGrpSpPr/>
          <p:nvPr/>
        </p:nvGrpSpPr>
        <p:grpSpPr>
          <a:xfrm>
            <a:off x="16751483" y="3547191"/>
            <a:ext cx="2310564" cy="1281124"/>
            <a:chOff x="0" y="-47625"/>
            <a:chExt cx="1566378" cy="868500"/>
          </a:xfrm>
        </p:grpSpPr>
        <p:sp>
          <p:nvSpPr>
            <p:cNvPr id="111" name="Google Shape;111;p9"/>
            <p:cNvSpPr/>
            <p:nvPr/>
          </p:nvSpPr>
          <p:spPr>
            <a:xfrm>
              <a:off x="0" y="0"/>
              <a:ext cx="1566378" cy="820806"/>
            </a:xfrm>
            <a:custGeom>
              <a:rect b="b" l="l" r="r" t="t"/>
              <a:pathLst>
                <a:path extrusionOk="0" h="820806" w="1566378">
                  <a:moveTo>
                    <a:pt x="50259" y="0"/>
                  </a:moveTo>
                  <a:lnTo>
                    <a:pt x="1516119" y="0"/>
                  </a:lnTo>
                  <a:cubicBezTo>
                    <a:pt x="1543876" y="0"/>
                    <a:pt x="1566378" y="22502"/>
                    <a:pt x="1566378" y="50259"/>
                  </a:cubicBezTo>
                  <a:lnTo>
                    <a:pt x="1566378" y="770547"/>
                  </a:lnTo>
                  <a:cubicBezTo>
                    <a:pt x="1566378" y="798304"/>
                    <a:pt x="1543876" y="820806"/>
                    <a:pt x="1516119" y="820806"/>
                  </a:cubicBezTo>
                  <a:lnTo>
                    <a:pt x="50259" y="820806"/>
                  </a:lnTo>
                  <a:cubicBezTo>
                    <a:pt x="22502" y="820806"/>
                    <a:pt x="0" y="798304"/>
                    <a:pt x="0" y="770547"/>
                  </a:cubicBezTo>
                  <a:lnTo>
                    <a:pt x="0" y="50259"/>
                  </a:lnTo>
                  <a:cubicBezTo>
                    <a:pt x="0" y="22502"/>
                    <a:pt x="22502" y="0"/>
                    <a:pt x="50259" y="0"/>
                  </a:cubicBezTo>
                  <a:close/>
                </a:path>
              </a:pathLst>
            </a:custGeom>
            <a:solidFill>
              <a:srgbClr val="EDC25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2" name="Google Shape;112;p9"/>
            <p:cNvSpPr txBox="1"/>
            <p:nvPr/>
          </p:nvSpPr>
          <p:spPr>
            <a:xfrm>
              <a:off x="0" y="-47625"/>
              <a:ext cx="1566300" cy="8685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13" name="Google Shape;113;p9"/>
          <p:cNvGrpSpPr/>
          <p:nvPr/>
        </p:nvGrpSpPr>
        <p:grpSpPr>
          <a:xfrm>
            <a:off x="17174403" y="3620164"/>
            <a:ext cx="1464774" cy="2783996"/>
            <a:chOff x="0" y="-47625"/>
            <a:chExt cx="993000" cy="1887327"/>
          </a:xfrm>
        </p:grpSpPr>
        <p:sp>
          <p:nvSpPr>
            <p:cNvPr id="114" name="Google Shape;114;p9"/>
            <p:cNvSpPr/>
            <p:nvPr/>
          </p:nvSpPr>
          <p:spPr>
            <a:xfrm>
              <a:off x="0" y="0"/>
              <a:ext cx="992973" cy="1839702"/>
            </a:xfrm>
            <a:custGeom>
              <a:rect b="b" l="l" r="r" t="t"/>
              <a:pathLst>
                <a:path extrusionOk="0" h="1839702" w="992973">
                  <a:moveTo>
                    <a:pt x="79282" y="0"/>
                  </a:moveTo>
                  <a:lnTo>
                    <a:pt x="913690" y="0"/>
                  </a:lnTo>
                  <a:cubicBezTo>
                    <a:pt x="957477" y="0"/>
                    <a:pt x="992973" y="35496"/>
                    <a:pt x="992973" y="79282"/>
                  </a:cubicBezTo>
                  <a:lnTo>
                    <a:pt x="992973" y="1760419"/>
                  </a:lnTo>
                  <a:cubicBezTo>
                    <a:pt x="992973" y="1781446"/>
                    <a:pt x="984620" y="1801612"/>
                    <a:pt x="969751" y="1816481"/>
                  </a:cubicBezTo>
                  <a:cubicBezTo>
                    <a:pt x="954883" y="1831349"/>
                    <a:pt x="934717" y="1839702"/>
                    <a:pt x="913690" y="1839702"/>
                  </a:cubicBezTo>
                  <a:lnTo>
                    <a:pt x="79282" y="1839702"/>
                  </a:lnTo>
                  <a:cubicBezTo>
                    <a:pt x="58255" y="1839702"/>
                    <a:pt x="38090" y="1831349"/>
                    <a:pt x="23221" y="1816481"/>
                  </a:cubicBezTo>
                  <a:cubicBezTo>
                    <a:pt x="8353" y="1801612"/>
                    <a:pt x="0" y="1781446"/>
                    <a:pt x="0" y="1760419"/>
                  </a:cubicBezTo>
                  <a:lnTo>
                    <a:pt x="0" y="79282"/>
                  </a:lnTo>
                  <a:cubicBezTo>
                    <a:pt x="0" y="58255"/>
                    <a:pt x="8353" y="38090"/>
                    <a:pt x="23221" y="23221"/>
                  </a:cubicBezTo>
                  <a:cubicBezTo>
                    <a:pt x="38090" y="8353"/>
                    <a:pt x="58255" y="0"/>
                    <a:pt x="79282" y="0"/>
                  </a:cubicBezTo>
                  <a:close/>
                </a:path>
              </a:pathLst>
            </a:custGeom>
            <a:solidFill>
              <a:srgbClr val="000000">
                <a:alpha val="0"/>
              </a:srgbClr>
            </a:solidFill>
            <a:ln cap="sq" cmpd="sng" w="38100">
              <a:solidFill>
                <a:srgbClr val="890540"/>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5" name="Google Shape;115;p9"/>
            <p:cNvSpPr txBox="1"/>
            <p:nvPr/>
          </p:nvSpPr>
          <p:spPr>
            <a:xfrm>
              <a:off x="0" y="-47625"/>
              <a:ext cx="993000" cy="18873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16" name="Google Shape;116;p9"/>
          <p:cNvGrpSpPr/>
          <p:nvPr/>
        </p:nvGrpSpPr>
        <p:grpSpPr>
          <a:xfrm>
            <a:off x="-1067654" y="5945277"/>
            <a:ext cx="1366201" cy="2345852"/>
            <a:chOff x="0" y="-47625"/>
            <a:chExt cx="926175" cy="1590300"/>
          </a:xfrm>
        </p:grpSpPr>
        <p:sp>
          <p:nvSpPr>
            <p:cNvPr id="117" name="Google Shape;117;p9"/>
            <p:cNvSpPr/>
            <p:nvPr/>
          </p:nvSpPr>
          <p:spPr>
            <a:xfrm>
              <a:off x="0" y="0"/>
              <a:ext cx="926175" cy="1542675"/>
            </a:xfrm>
            <a:custGeom>
              <a:rect b="b" l="l" r="r" t="t"/>
              <a:pathLst>
                <a:path extrusionOk="0" h="1542675" w="926175">
                  <a:moveTo>
                    <a:pt x="85000" y="0"/>
                  </a:moveTo>
                  <a:lnTo>
                    <a:pt x="841174" y="0"/>
                  </a:lnTo>
                  <a:cubicBezTo>
                    <a:pt x="888119" y="0"/>
                    <a:pt x="926175" y="38056"/>
                    <a:pt x="926175" y="85000"/>
                  </a:cubicBezTo>
                  <a:lnTo>
                    <a:pt x="926175" y="1457674"/>
                  </a:lnTo>
                  <a:cubicBezTo>
                    <a:pt x="926175" y="1504619"/>
                    <a:pt x="888119" y="1542675"/>
                    <a:pt x="841174" y="1542675"/>
                  </a:cubicBezTo>
                  <a:lnTo>
                    <a:pt x="85000" y="1542675"/>
                  </a:lnTo>
                  <a:cubicBezTo>
                    <a:pt x="38056" y="1542675"/>
                    <a:pt x="0" y="1504619"/>
                    <a:pt x="0" y="1457674"/>
                  </a:cubicBezTo>
                  <a:lnTo>
                    <a:pt x="0" y="85000"/>
                  </a:lnTo>
                  <a:cubicBezTo>
                    <a:pt x="0" y="38056"/>
                    <a:pt x="38056" y="0"/>
                    <a:pt x="85000" y="0"/>
                  </a:cubicBezTo>
                  <a:close/>
                </a:path>
              </a:pathLst>
            </a:custGeom>
            <a:solidFill>
              <a:srgbClr val="000000">
                <a:alpha val="0"/>
              </a:srgbClr>
            </a:solidFill>
            <a:ln cap="sq" cmpd="sng" w="38100">
              <a:solidFill>
                <a:srgbClr val="890540"/>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8" name="Google Shape;118;p9"/>
            <p:cNvSpPr txBox="1"/>
            <p:nvPr/>
          </p:nvSpPr>
          <p:spPr>
            <a:xfrm>
              <a:off x="0" y="-47625"/>
              <a:ext cx="926100" cy="15903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19" name="Google Shape;119;p9"/>
          <p:cNvGrpSpPr/>
          <p:nvPr/>
        </p:nvGrpSpPr>
        <p:grpSpPr>
          <a:xfrm>
            <a:off x="-114619" y="6534519"/>
            <a:ext cx="2023247" cy="1281124"/>
            <a:chOff x="0" y="-47625"/>
            <a:chExt cx="1371600" cy="868500"/>
          </a:xfrm>
        </p:grpSpPr>
        <p:sp>
          <p:nvSpPr>
            <p:cNvPr id="120" name="Google Shape;120;p9"/>
            <p:cNvSpPr/>
            <p:nvPr/>
          </p:nvSpPr>
          <p:spPr>
            <a:xfrm>
              <a:off x="0" y="0"/>
              <a:ext cx="1371493" cy="820806"/>
            </a:xfrm>
            <a:custGeom>
              <a:rect b="b" l="l" r="r" t="t"/>
              <a:pathLst>
                <a:path extrusionOk="0" h="820806" w="1371493">
                  <a:moveTo>
                    <a:pt x="57401" y="0"/>
                  </a:moveTo>
                  <a:lnTo>
                    <a:pt x="1314092" y="0"/>
                  </a:lnTo>
                  <a:cubicBezTo>
                    <a:pt x="1329316" y="0"/>
                    <a:pt x="1343916" y="6048"/>
                    <a:pt x="1354681" y="16812"/>
                  </a:cubicBezTo>
                  <a:cubicBezTo>
                    <a:pt x="1365446" y="27577"/>
                    <a:pt x="1371493" y="42177"/>
                    <a:pt x="1371493" y="57401"/>
                  </a:cubicBezTo>
                  <a:lnTo>
                    <a:pt x="1371493" y="763405"/>
                  </a:lnTo>
                  <a:cubicBezTo>
                    <a:pt x="1371493" y="795107"/>
                    <a:pt x="1345794" y="820806"/>
                    <a:pt x="1314092" y="820806"/>
                  </a:cubicBezTo>
                  <a:lnTo>
                    <a:pt x="57401" y="820806"/>
                  </a:lnTo>
                  <a:cubicBezTo>
                    <a:pt x="42177" y="820806"/>
                    <a:pt x="27577" y="814759"/>
                    <a:pt x="16812" y="803994"/>
                  </a:cubicBezTo>
                  <a:cubicBezTo>
                    <a:pt x="6048" y="793229"/>
                    <a:pt x="0" y="778629"/>
                    <a:pt x="0" y="763405"/>
                  </a:cubicBezTo>
                  <a:lnTo>
                    <a:pt x="0" y="57401"/>
                  </a:lnTo>
                  <a:cubicBezTo>
                    <a:pt x="0" y="42177"/>
                    <a:pt x="6048" y="27577"/>
                    <a:pt x="16812" y="16812"/>
                  </a:cubicBezTo>
                  <a:cubicBezTo>
                    <a:pt x="27577" y="6048"/>
                    <a:pt x="42177" y="0"/>
                    <a:pt x="57401" y="0"/>
                  </a:cubicBezTo>
                  <a:close/>
                </a:path>
              </a:pathLst>
            </a:custGeom>
            <a:solidFill>
              <a:srgbClr val="000000">
                <a:alpha val="0"/>
              </a:srgbClr>
            </a:solidFill>
            <a:ln cap="sq" cmpd="sng" w="38100">
              <a:solidFill>
                <a:srgbClr val="890540"/>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 name="Google Shape;121;p9"/>
            <p:cNvSpPr txBox="1"/>
            <p:nvPr/>
          </p:nvSpPr>
          <p:spPr>
            <a:xfrm>
              <a:off x="0" y="-47625"/>
              <a:ext cx="1371600" cy="8685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22" name="Google Shape;122;p9"/>
          <p:cNvGrpSpPr/>
          <p:nvPr/>
        </p:nvGrpSpPr>
        <p:grpSpPr>
          <a:xfrm>
            <a:off x="1382761" y="7083089"/>
            <a:ext cx="1051451" cy="1281124"/>
            <a:chOff x="0" y="-47625"/>
            <a:chExt cx="712800" cy="868500"/>
          </a:xfrm>
        </p:grpSpPr>
        <p:sp>
          <p:nvSpPr>
            <p:cNvPr id="123" name="Google Shape;123;p9"/>
            <p:cNvSpPr/>
            <p:nvPr/>
          </p:nvSpPr>
          <p:spPr>
            <a:xfrm>
              <a:off x="0" y="0"/>
              <a:ext cx="712800" cy="820806"/>
            </a:xfrm>
            <a:custGeom>
              <a:rect b="b" l="l" r="r" t="t"/>
              <a:pathLst>
                <a:path extrusionOk="0" h="820806" w="712800">
                  <a:moveTo>
                    <a:pt x="110445" y="0"/>
                  </a:moveTo>
                  <a:lnTo>
                    <a:pt x="602355" y="0"/>
                  </a:lnTo>
                  <a:cubicBezTo>
                    <a:pt x="631647" y="0"/>
                    <a:pt x="659739" y="11636"/>
                    <a:pt x="680452" y="32349"/>
                  </a:cubicBezTo>
                  <a:cubicBezTo>
                    <a:pt x="701164" y="53061"/>
                    <a:pt x="712800" y="81153"/>
                    <a:pt x="712800" y="110445"/>
                  </a:cubicBezTo>
                  <a:lnTo>
                    <a:pt x="712800" y="710361"/>
                  </a:lnTo>
                  <a:cubicBezTo>
                    <a:pt x="712800" y="739653"/>
                    <a:pt x="701164" y="767745"/>
                    <a:pt x="680452" y="788458"/>
                  </a:cubicBezTo>
                  <a:cubicBezTo>
                    <a:pt x="659739" y="809170"/>
                    <a:pt x="631647" y="820806"/>
                    <a:pt x="602355" y="820806"/>
                  </a:cubicBezTo>
                  <a:lnTo>
                    <a:pt x="110445" y="820806"/>
                  </a:lnTo>
                  <a:cubicBezTo>
                    <a:pt x="81153" y="820806"/>
                    <a:pt x="53061" y="809170"/>
                    <a:pt x="32349" y="788458"/>
                  </a:cubicBezTo>
                  <a:cubicBezTo>
                    <a:pt x="11636" y="767745"/>
                    <a:pt x="0" y="739653"/>
                    <a:pt x="0" y="710361"/>
                  </a:cubicBezTo>
                  <a:lnTo>
                    <a:pt x="0" y="110445"/>
                  </a:lnTo>
                  <a:cubicBezTo>
                    <a:pt x="0" y="81153"/>
                    <a:pt x="11636" y="53061"/>
                    <a:pt x="32349" y="32349"/>
                  </a:cubicBezTo>
                  <a:cubicBezTo>
                    <a:pt x="53061" y="11636"/>
                    <a:pt x="81153" y="0"/>
                    <a:pt x="110445" y="0"/>
                  </a:cubicBezTo>
                  <a:close/>
                </a:path>
              </a:pathLst>
            </a:custGeom>
            <a:solidFill>
              <a:srgbClr val="000000">
                <a:alpha val="0"/>
              </a:srgbClr>
            </a:solidFill>
            <a:ln cap="sq" cmpd="sng" w="38100">
              <a:solidFill>
                <a:srgbClr val="890540"/>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4" name="Google Shape;124;p9"/>
            <p:cNvSpPr txBox="1"/>
            <p:nvPr/>
          </p:nvSpPr>
          <p:spPr>
            <a:xfrm>
              <a:off x="0" y="-47625"/>
              <a:ext cx="712800" cy="8685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125" name="Shape 125"/>
        <p:cNvGrpSpPr/>
        <p:nvPr/>
      </p:nvGrpSpPr>
      <p:grpSpPr>
        <a:xfrm>
          <a:off x="0" y="0"/>
          <a:ext cx="0" cy="0"/>
          <a:chOff x="0" y="0"/>
          <a:chExt cx="0" cy="0"/>
        </a:xfrm>
      </p:grpSpPr>
      <p:grpSp>
        <p:nvGrpSpPr>
          <p:cNvPr id="126" name="Google Shape;126;p10"/>
          <p:cNvGrpSpPr/>
          <p:nvPr/>
        </p:nvGrpSpPr>
        <p:grpSpPr>
          <a:xfrm>
            <a:off x="-1111250" y="4492527"/>
            <a:ext cx="15273923" cy="4001859"/>
            <a:chOff x="0" y="-47625"/>
            <a:chExt cx="10354500" cy="3392844"/>
          </a:xfrm>
        </p:grpSpPr>
        <p:sp>
          <p:nvSpPr>
            <p:cNvPr id="127" name="Google Shape;127;p10"/>
            <p:cNvSpPr/>
            <p:nvPr/>
          </p:nvSpPr>
          <p:spPr>
            <a:xfrm>
              <a:off x="0" y="0"/>
              <a:ext cx="10354442" cy="3345219"/>
            </a:xfrm>
            <a:custGeom>
              <a:rect b="b" l="l" r="r" t="t"/>
              <a:pathLst>
                <a:path extrusionOk="0" h="3345219" w="10354442">
                  <a:moveTo>
                    <a:pt x="7603" y="0"/>
                  </a:moveTo>
                  <a:lnTo>
                    <a:pt x="10346839" y="0"/>
                  </a:lnTo>
                  <a:cubicBezTo>
                    <a:pt x="10351039" y="0"/>
                    <a:pt x="10354442" y="3404"/>
                    <a:pt x="10354442" y="7603"/>
                  </a:cubicBezTo>
                  <a:lnTo>
                    <a:pt x="10354442" y="3337616"/>
                  </a:lnTo>
                  <a:cubicBezTo>
                    <a:pt x="10354442" y="3341815"/>
                    <a:pt x="10351039" y="3345219"/>
                    <a:pt x="10346839" y="3345219"/>
                  </a:cubicBezTo>
                  <a:lnTo>
                    <a:pt x="7603" y="3345219"/>
                  </a:lnTo>
                  <a:cubicBezTo>
                    <a:pt x="3404" y="3345219"/>
                    <a:pt x="0" y="3341815"/>
                    <a:pt x="0" y="3337616"/>
                  </a:cubicBezTo>
                  <a:lnTo>
                    <a:pt x="0" y="7603"/>
                  </a:lnTo>
                  <a:cubicBezTo>
                    <a:pt x="0" y="3404"/>
                    <a:pt x="3404" y="0"/>
                    <a:pt x="7603" y="0"/>
                  </a:cubicBezTo>
                  <a:close/>
                </a:path>
              </a:pathLst>
            </a:custGeom>
            <a:solidFill>
              <a:srgbClr val="89054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8" name="Google Shape;128;p10"/>
            <p:cNvSpPr txBox="1"/>
            <p:nvPr/>
          </p:nvSpPr>
          <p:spPr>
            <a:xfrm>
              <a:off x="0" y="-47625"/>
              <a:ext cx="10354500" cy="33927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29" name="Google Shape;129;p10"/>
          <p:cNvGrpSpPr/>
          <p:nvPr/>
        </p:nvGrpSpPr>
        <p:grpSpPr>
          <a:xfrm>
            <a:off x="879358" y="8821563"/>
            <a:ext cx="16503437" cy="964003"/>
            <a:chOff x="0" y="0"/>
            <a:chExt cx="22004582" cy="1285337"/>
          </a:xfrm>
        </p:grpSpPr>
        <p:cxnSp>
          <p:nvCxnSpPr>
            <p:cNvPr id="130" name="Google Shape;130;p10"/>
            <p:cNvCxnSpPr/>
            <p:nvPr/>
          </p:nvCxnSpPr>
          <p:spPr>
            <a:xfrm>
              <a:off x="15402482" y="556916"/>
              <a:ext cx="6602100" cy="0"/>
            </a:xfrm>
            <a:prstGeom prst="straightConnector1">
              <a:avLst/>
            </a:prstGeom>
            <a:noFill/>
            <a:ln cap="rnd" cmpd="sng" w="50800">
              <a:solidFill>
                <a:srgbClr val="EDC253"/>
              </a:solidFill>
              <a:prstDash val="solid"/>
              <a:round/>
              <a:headEnd len="sm" w="sm" type="none"/>
              <a:tailEnd len="sm" w="sm" type="none"/>
            </a:ln>
          </p:spPr>
        </p:cxnSp>
        <p:sp>
          <p:nvSpPr>
            <p:cNvPr id="131" name="Google Shape;131;p10"/>
            <p:cNvSpPr/>
            <p:nvPr/>
          </p:nvSpPr>
          <p:spPr>
            <a:xfrm rot="10800000">
              <a:off x="9064638" y="0"/>
              <a:ext cx="3909769" cy="1285337"/>
            </a:xfrm>
            <a:custGeom>
              <a:rect b="b" l="l" r="r" t="t"/>
              <a:pathLst>
                <a:path extrusionOk="0" h="1285337" w="3909769">
                  <a:moveTo>
                    <a:pt x="0" y="0"/>
                  </a:moveTo>
                  <a:lnTo>
                    <a:pt x="3909769" y="0"/>
                  </a:lnTo>
                  <a:lnTo>
                    <a:pt x="3909769" y="1285337"/>
                  </a:lnTo>
                  <a:lnTo>
                    <a:pt x="0" y="1285337"/>
                  </a:lnTo>
                  <a:lnTo>
                    <a:pt x="0" y="0"/>
                  </a:lnTo>
                  <a:close/>
                </a:path>
              </a:pathLst>
            </a:custGeom>
            <a:blipFill rotWithShape="1">
              <a:blip r:embed="rId2">
                <a:alphaModFix/>
              </a:blip>
              <a:stretch>
                <a:fillRect b="0" l="0" r="0" t="0"/>
              </a:stretch>
            </a:blipFill>
            <a:ln>
              <a:noFill/>
            </a:ln>
          </p:spPr>
        </p:sp>
        <p:cxnSp>
          <p:nvCxnSpPr>
            <p:cNvPr id="132" name="Google Shape;132;p10"/>
            <p:cNvCxnSpPr/>
            <p:nvPr/>
          </p:nvCxnSpPr>
          <p:spPr>
            <a:xfrm>
              <a:off x="0" y="556916"/>
              <a:ext cx="6602100" cy="0"/>
            </a:xfrm>
            <a:prstGeom prst="straightConnector1">
              <a:avLst/>
            </a:prstGeom>
            <a:noFill/>
            <a:ln cap="rnd" cmpd="sng" w="50800">
              <a:solidFill>
                <a:srgbClr val="EDC253"/>
              </a:solidFill>
              <a:prstDash val="solid"/>
              <a:round/>
              <a:headEnd len="sm" w="sm" type="none"/>
              <a:tailEnd len="sm" w="sm" type="none"/>
            </a:ln>
          </p:spPr>
        </p:cxnSp>
      </p:grpSp>
      <p:sp>
        <p:nvSpPr>
          <p:cNvPr id="133" name="Google Shape;133;p10"/>
          <p:cNvSpPr txBox="1"/>
          <p:nvPr>
            <p:ph type="title"/>
          </p:nvPr>
        </p:nvSpPr>
        <p:spPr>
          <a:xfrm>
            <a:off x="1472125" y="2823025"/>
            <a:ext cx="9171300" cy="1669500"/>
          </a:xfrm>
          <a:prstGeom prst="rect">
            <a:avLst/>
          </a:prstGeom>
          <a:noFill/>
          <a:ln>
            <a:noFill/>
          </a:ln>
        </p:spPr>
        <p:txBody>
          <a:bodyPr anchorCtr="0" anchor="b" bIns="45700" lIns="91425" spcFirstLastPara="1" rIns="91425" wrap="square" tIns="45700">
            <a:normAutofit/>
          </a:bodyPr>
          <a:lstStyle>
            <a:lvl1pPr lvl="0">
              <a:spcBef>
                <a:spcPts val="0"/>
              </a:spcBef>
              <a:spcAft>
                <a:spcPts val="0"/>
              </a:spcAft>
              <a:buClr>
                <a:schemeClr val="dk1"/>
              </a:buClr>
              <a:buSzPts val="9000"/>
              <a:buFont typeface="Calibri"/>
              <a:buNone/>
              <a:defRPr b="1"/>
            </a:lvl1pPr>
            <a:lvl2pPr lvl="1" algn="ctr">
              <a:spcBef>
                <a:spcPts val="0"/>
              </a:spcBef>
              <a:spcAft>
                <a:spcPts val="0"/>
              </a:spcAft>
              <a:buSzPts val="9000"/>
              <a:buNone/>
              <a:defRPr sz="9000"/>
            </a:lvl2pPr>
            <a:lvl3pPr lvl="2" algn="ctr">
              <a:spcBef>
                <a:spcPts val="0"/>
              </a:spcBef>
              <a:spcAft>
                <a:spcPts val="0"/>
              </a:spcAft>
              <a:buSzPts val="9000"/>
              <a:buNone/>
              <a:defRPr sz="9000"/>
            </a:lvl3pPr>
            <a:lvl4pPr lvl="3" algn="ctr">
              <a:spcBef>
                <a:spcPts val="0"/>
              </a:spcBef>
              <a:spcAft>
                <a:spcPts val="0"/>
              </a:spcAft>
              <a:buSzPts val="9000"/>
              <a:buNone/>
              <a:defRPr sz="9000"/>
            </a:lvl4pPr>
            <a:lvl5pPr lvl="4" algn="ctr">
              <a:spcBef>
                <a:spcPts val="0"/>
              </a:spcBef>
              <a:spcAft>
                <a:spcPts val="0"/>
              </a:spcAft>
              <a:buSzPts val="9000"/>
              <a:buNone/>
              <a:defRPr sz="9000"/>
            </a:lvl5pPr>
            <a:lvl6pPr lvl="5" algn="ctr">
              <a:spcBef>
                <a:spcPts val="0"/>
              </a:spcBef>
              <a:spcAft>
                <a:spcPts val="0"/>
              </a:spcAft>
              <a:buSzPts val="9000"/>
              <a:buNone/>
              <a:defRPr sz="9000"/>
            </a:lvl6pPr>
            <a:lvl7pPr lvl="6" algn="ctr">
              <a:spcBef>
                <a:spcPts val="0"/>
              </a:spcBef>
              <a:spcAft>
                <a:spcPts val="0"/>
              </a:spcAft>
              <a:buSzPts val="9000"/>
              <a:buNone/>
              <a:defRPr sz="9000"/>
            </a:lvl7pPr>
            <a:lvl8pPr lvl="7" algn="ctr">
              <a:spcBef>
                <a:spcPts val="0"/>
              </a:spcBef>
              <a:spcAft>
                <a:spcPts val="0"/>
              </a:spcAft>
              <a:buSzPts val="9000"/>
              <a:buNone/>
              <a:defRPr sz="9000"/>
            </a:lvl8pPr>
            <a:lvl9pPr lvl="8" algn="ctr">
              <a:spcBef>
                <a:spcPts val="0"/>
              </a:spcBef>
              <a:spcAft>
                <a:spcPts val="0"/>
              </a:spcAft>
              <a:buSzPts val="9000"/>
              <a:buNone/>
              <a:defRPr sz="9000"/>
            </a:lvl9pPr>
          </a:lstStyle>
          <a:p/>
        </p:txBody>
      </p:sp>
      <p:sp>
        <p:nvSpPr>
          <p:cNvPr id="134" name="Google Shape;134;p10"/>
          <p:cNvSpPr/>
          <p:nvPr>
            <p:ph idx="2" type="pic"/>
          </p:nvPr>
        </p:nvSpPr>
        <p:spPr>
          <a:xfrm>
            <a:off x="12206625" y="2367375"/>
            <a:ext cx="4338600" cy="6454200"/>
          </a:xfrm>
          <a:prstGeom prst="rect">
            <a:avLst/>
          </a:prstGeom>
          <a:noFill/>
          <a:ln>
            <a:noFill/>
          </a:ln>
        </p:spPr>
      </p:sp>
      <p:sp>
        <p:nvSpPr>
          <p:cNvPr id="135" name="Google Shape;135;p10"/>
          <p:cNvSpPr txBox="1"/>
          <p:nvPr>
            <p:ph idx="1" type="body"/>
          </p:nvPr>
        </p:nvSpPr>
        <p:spPr>
          <a:xfrm>
            <a:off x="2263138" y="4741038"/>
            <a:ext cx="5486400" cy="804900"/>
          </a:xfrm>
          <a:prstGeom prst="rect">
            <a:avLst/>
          </a:prstGeom>
          <a:noFill/>
          <a:ln>
            <a:noFill/>
          </a:ln>
        </p:spPr>
        <p:txBody>
          <a:bodyPr anchorCtr="0" anchor="t" bIns="45700" lIns="91425" spcFirstLastPara="1" rIns="91425" wrap="square" tIns="45700">
            <a:normAutofit/>
          </a:bodyPr>
          <a:lstStyle>
            <a:lvl1pPr indent="-228600" lvl="0" marL="457200" algn="l">
              <a:spcBef>
                <a:spcPts val="280"/>
              </a:spcBef>
              <a:spcAft>
                <a:spcPts val="0"/>
              </a:spcAft>
              <a:buClr>
                <a:schemeClr val="dk1"/>
              </a:buClr>
              <a:buSzPts val="2500"/>
              <a:buNone/>
              <a:defRPr/>
            </a:lvl1pPr>
            <a:lvl2pPr indent="-228600" lvl="1" marL="914400" algn="l">
              <a:spcBef>
                <a:spcPts val="240"/>
              </a:spcBef>
              <a:spcAft>
                <a:spcPts val="0"/>
              </a:spcAft>
              <a:buClr>
                <a:schemeClr val="dk1"/>
              </a:buClr>
              <a:buSzPts val="2500"/>
              <a:buNone/>
              <a:defRPr/>
            </a:lvl2pPr>
            <a:lvl3pPr indent="-228600" lvl="2" marL="1371600" algn="l">
              <a:spcBef>
                <a:spcPts val="200"/>
              </a:spcBef>
              <a:spcAft>
                <a:spcPts val="0"/>
              </a:spcAft>
              <a:buClr>
                <a:schemeClr val="dk1"/>
              </a:buClr>
              <a:buSzPts val="2500"/>
              <a:buNone/>
              <a:defRPr/>
            </a:lvl3pPr>
            <a:lvl4pPr indent="-228600" lvl="3" marL="1828800" algn="l">
              <a:spcBef>
                <a:spcPts val="180"/>
              </a:spcBef>
              <a:spcAft>
                <a:spcPts val="0"/>
              </a:spcAft>
              <a:buClr>
                <a:schemeClr val="dk1"/>
              </a:buClr>
              <a:buSzPts val="2500"/>
              <a:buNone/>
              <a:defRPr/>
            </a:lvl4pPr>
            <a:lvl5pPr indent="-228600" lvl="4" marL="2286000" algn="l">
              <a:spcBef>
                <a:spcPts val="180"/>
              </a:spcBef>
              <a:spcAft>
                <a:spcPts val="0"/>
              </a:spcAft>
              <a:buClr>
                <a:schemeClr val="dk1"/>
              </a:buClr>
              <a:buSzPts val="2500"/>
              <a:buNone/>
              <a:defRPr/>
            </a:lvl5pPr>
            <a:lvl6pPr indent="-228600" lvl="5" marL="2743200" algn="l">
              <a:spcBef>
                <a:spcPts val="180"/>
              </a:spcBef>
              <a:spcAft>
                <a:spcPts val="0"/>
              </a:spcAft>
              <a:buClr>
                <a:schemeClr val="dk1"/>
              </a:buClr>
              <a:buSzPts val="2500"/>
              <a:buNone/>
              <a:defRPr/>
            </a:lvl6pPr>
            <a:lvl7pPr indent="-228600" lvl="6" marL="3200400" algn="l">
              <a:spcBef>
                <a:spcPts val="180"/>
              </a:spcBef>
              <a:spcAft>
                <a:spcPts val="0"/>
              </a:spcAft>
              <a:buClr>
                <a:schemeClr val="dk1"/>
              </a:buClr>
              <a:buSzPts val="2500"/>
              <a:buNone/>
              <a:defRPr/>
            </a:lvl7pPr>
            <a:lvl8pPr indent="-228600" lvl="7" marL="3657600" algn="l">
              <a:spcBef>
                <a:spcPts val="180"/>
              </a:spcBef>
              <a:spcAft>
                <a:spcPts val="0"/>
              </a:spcAft>
              <a:buClr>
                <a:schemeClr val="dk1"/>
              </a:buClr>
              <a:buSzPts val="2500"/>
              <a:buNone/>
              <a:defRPr/>
            </a:lvl8pPr>
            <a:lvl9pPr indent="-228600" lvl="8" marL="4114800" algn="l">
              <a:spcBef>
                <a:spcPts val="180"/>
              </a:spcBef>
              <a:spcAft>
                <a:spcPts val="0"/>
              </a:spcAft>
              <a:buClr>
                <a:schemeClr val="dk1"/>
              </a:buClr>
              <a:buSzPts val="2500"/>
              <a:buNone/>
              <a:defRPr/>
            </a:lvl9pPr>
          </a:lstStyle>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0"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accen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1097550" y="1254025"/>
            <a:ext cx="16363800" cy="1143000"/>
          </a:xfrm>
          <a:prstGeom prst="rect">
            <a:avLst/>
          </a:prstGeom>
          <a:noFill/>
          <a:ln>
            <a:noFill/>
          </a:ln>
        </p:spPr>
        <p:txBody>
          <a:bodyPr anchorCtr="0" anchor="ctr" bIns="45700" lIns="91425" spcFirstLastPara="1" rIns="91425" wrap="square" tIns="45700">
            <a:normAutofit/>
          </a:bodyPr>
          <a:lstStyle>
            <a:lvl1pPr lvl="0" marR="0" rtl="0" algn="ctr">
              <a:spcBef>
                <a:spcPts val="0"/>
              </a:spcBef>
              <a:spcAft>
                <a:spcPts val="0"/>
              </a:spcAft>
              <a:buClr>
                <a:schemeClr val="dk1"/>
              </a:buClr>
              <a:buSzPts val="9000"/>
              <a:buFont typeface="Cormorant SC"/>
              <a:buNone/>
              <a:defRPr i="0" sz="9000" u="none" cap="none" strike="noStrike">
                <a:solidFill>
                  <a:schemeClr val="dk1"/>
                </a:solidFill>
                <a:latin typeface="Cormorant SC"/>
                <a:ea typeface="Cormorant SC"/>
                <a:cs typeface="Cormorant SC"/>
                <a:sym typeface="Cormorant SC"/>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7" name="Google Shape;7;p1"/>
          <p:cNvSpPr txBox="1"/>
          <p:nvPr>
            <p:ph idx="1" type="body"/>
          </p:nvPr>
        </p:nvSpPr>
        <p:spPr>
          <a:xfrm>
            <a:off x="2039275" y="4820825"/>
            <a:ext cx="8229600" cy="4526100"/>
          </a:xfrm>
          <a:prstGeom prst="rect">
            <a:avLst/>
          </a:prstGeom>
          <a:noFill/>
          <a:ln>
            <a:noFill/>
          </a:ln>
        </p:spPr>
        <p:txBody>
          <a:bodyPr anchorCtr="0" anchor="t" bIns="45700" lIns="91425" spcFirstLastPara="1" rIns="91425" wrap="square" tIns="45700">
            <a:normAutofit/>
          </a:bodyPr>
          <a:lstStyle>
            <a:lvl1pPr indent="-387350" lvl="0" marL="457200" marR="0" rtl="0" algn="l">
              <a:spcBef>
                <a:spcPts val="640"/>
              </a:spcBef>
              <a:spcAft>
                <a:spcPts val="0"/>
              </a:spcAft>
              <a:buClr>
                <a:schemeClr val="lt1"/>
              </a:buClr>
              <a:buSzPts val="2500"/>
              <a:buFont typeface="Cormorant SC"/>
              <a:buChar char="•"/>
              <a:defRPr i="0" sz="2500" u="none" cap="none" strike="noStrike">
                <a:solidFill>
                  <a:schemeClr val="lt1"/>
                </a:solidFill>
                <a:latin typeface="Cormorant SC"/>
                <a:ea typeface="Cormorant SC"/>
                <a:cs typeface="Cormorant SC"/>
                <a:sym typeface="Cormorant SC"/>
              </a:defRPr>
            </a:lvl1pPr>
            <a:lvl2pPr indent="-387350" lvl="1" marL="914400" marR="0" rtl="0" algn="l">
              <a:spcBef>
                <a:spcPts val="560"/>
              </a:spcBef>
              <a:spcAft>
                <a:spcPts val="0"/>
              </a:spcAft>
              <a:buClr>
                <a:schemeClr val="lt1"/>
              </a:buClr>
              <a:buSzPts val="2500"/>
              <a:buFont typeface="Cormorant SC"/>
              <a:buChar char="–"/>
              <a:defRPr i="0" sz="2500" u="none" cap="none" strike="noStrike">
                <a:solidFill>
                  <a:schemeClr val="lt1"/>
                </a:solidFill>
                <a:latin typeface="Cormorant SC"/>
                <a:ea typeface="Cormorant SC"/>
                <a:cs typeface="Cormorant SC"/>
                <a:sym typeface="Cormorant SC"/>
              </a:defRPr>
            </a:lvl2pPr>
            <a:lvl3pPr indent="-387350" lvl="2" marL="1371600" marR="0" rtl="0" algn="l">
              <a:spcBef>
                <a:spcPts val="480"/>
              </a:spcBef>
              <a:spcAft>
                <a:spcPts val="0"/>
              </a:spcAft>
              <a:buClr>
                <a:schemeClr val="lt1"/>
              </a:buClr>
              <a:buSzPts val="2500"/>
              <a:buFont typeface="Cormorant SC"/>
              <a:buChar char="•"/>
              <a:defRPr i="0" sz="2500" u="none" cap="none" strike="noStrike">
                <a:solidFill>
                  <a:schemeClr val="lt1"/>
                </a:solidFill>
                <a:latin typeface="Cormorant SC"/>
                <a:ea typeface="Cormorant SC"/>
                <a:cs typeface="Cormorant SC"/>
                <a:sym typeface="Cormorant SC"/>
              </a:defRPr>
            </a:lvl3pPr>
            <a:lvl4pPr indent="-387350" lvl="3" marL="1828800" marR="0" rtl="0" algn="l">
              <a:spcBef>
                <a:spcPts val="400"/>
              </a:spcBef>
              <a:spcAft>
                <a:spcPts val="0"/>
              </a:spcAft>
              <a:buClr>
                <a:schemeClr val="lt1"/>
              </a:buClr>
              <a:buSzPts val="2500"/>
              <a:buFont typeface="Cormorant SC"/>
              <a:buChar char="–"/>
              <a:defRPr i="0" sz="2500" u="none" cap="none" strike="noStrike">
                <a:solidFill>
                  <a:schemeClr val="lt1"/>
                </a:solidFill>
                <a:latin typeface="Cormorant SC"/>
                <a:ea typeface="Cormorant SC"/>
                <a:cs typeface="Cormorant SC"/>
                <a:sym typeface="Cormorant SC"/>
              </a:defRPr>
            </a:lvl4pPr>
            <a:lvl5pPr indent="-387350" lvl="4" marL="2286000" marR="0" rtl="0" algn="l">
              <a:spcBef>
                <a:spcPts val="400"/>
              </a:spcBef>
              <a:spcAft>
                <a:spcPts val="0"/>
              </a:spcAft>
              <a:buClr>
                <a:schemeClr val="lt1"/>
              </a:buClr>
              <a:buSzPts val="2500"/>
              <a:buFont typeface="Cormorant SC"/>
              <a:buChar char="»"/>
              <a:defRPr i="0" sz="2500" u="none" cap="none" strike="noStrike">
                <a:solidFill>
                  <a:schemeClr val="lt1"/>
                </a:solidFill>
                <a:latin typeface="Cormorant SC"/>
                <a:ea typeface="Cormorant SC"/>
                <a:cs typeface="Cormorant SC"/>
                <a:sym typeface="Cormorant SC"/>
              </a:defRPr>
            </a:lvl5pPr>
            <a:lvl6pPr indent="-387350" lvl="5" marL="2743200" marR="0" rtl="0" algn="l">
              <a:spcBef>
                <a:spcPts val="400"/>
              </a:spcBef>
              <a:spcAft>
                <a:spcPts val="0"/>
              </a:spcAft>
              <a:buClr>
                <a:schemeClr val="lt1"/>
              </a:buClr>
              <a:buSzPts val="2500"/>
              <a:buFont typeface="Cormorant SC"/>
              <a:buChar char="•"/>
              <a:defRPr i="0" sz="2500" u="none" cap="none" strike="noStrike">
                <a:solidFill>
                  <a:schemeClr val="lt1"/>
                </a:solidFill>
                <a:latin typeface="Cormorant SC"/>
                <a:ea typeface="Cormorant SC"/>
                <a:cs typeface="Cormorant SC"/>
                <a:sym typeface="Cormorant SC"/>
              </a:defRPr>
            </a:lvl6pPr>
            <a:lvl7pPr indent="-387350" lvl="6" marL="3200400" marR="0" rtl="0" algn="l">
              <a:spcBef>
                <a:spcPts val="400"/>
              </a:spcBef>
              <a:spcAft>
                <a:spcPts val="0"/>
              </a:spcAft>
              <a:buClr>
                <a:schemeClr val="lt1"/>
              </a:buClr>
              <a:buSzPts val="2500"/>
              <a:buFont typeface="Cormorant SC"/>
              <a:buChar char="•"/>
              <a:defRPr i="0" sz="2500" u="none" cap="none" strike="noStrike">
                <a:solidFill>
                  <a:schemeClr val="lt1"/>
                </a:solidFill>
                <a:latin typeface="Cormorant SC"/>
                <a:ea typeface="Cormorant SC"/>
                <a:cs typeface="Cormorant SC"/>
                <a:sym typeface="Cormorant SC"/>
              </a:defRPr>
            </a:lvl7pPr>
            <a:lvl8pPr indent="-387350" lvl="7" marL="3657600" marR="0" rtl="0" algn="l">
              <a:spcBef>
                <a:spcPts val="400"/>
              </a:spcBef>
              <a:spcAft>
                <a:spcPts val="0"/>
              </a:spcAft>
              <a:buClr>
                <a:schemeClr val="lt1"/>
              </a:buClr>
              <a:buSzPts val="2500"/>
              <a:buFont typeface="Cormorant SC"/>
              <a:buChar char="•"/>
              <a:defRPr i="0" sz="2500" u="none" cap="none" strike="noStrike">
                <a:solidFill>
                  <a:schemeClr val="lt1"/>
                </a:solidFill>
                <a:latin typeface="Cormorant SC"/>
                <a:ea typeface="Cormorant SC"/>
                <a:cs typeface="Cormorant SC"/>
                <a:sym typeface="Cormorant SC"/>
              </a:defRPr>
            </a:lvl8pPr>
            <a:lvl9pPr indent="-387350" lvl="8" marL="4114800" marR="0" rtl="0" algn="l">
              <a:spcBef>
                <a:spcPts val="400"/>
              </a:spcBef>
              <a:spcAft>
                <a:spcPts val="0"/>
              </a:spcAft>
              <a:buClr>
                <a:schemeClr val="lt1"/>
              </a:buClr>
              <a:buSzPts val="2500"/>
              <a:buFont typeface="Cormorant SC"/>
              <a:buChar char="•"/>
              <a:defRPr i="0" sz="2500" u="none" cap="none" strike="noStrike">
                <a:solidFill>
                  <a:schemeClr val="lt1"/>
                </a:solidFill>
                <a:latin typeface="Cormorant SC"/>
                <a:ea typeface="Cormorant SC"/>
                <a:cs typeface="Cormorant SC"/>
                <a:sym typeface="Cormorant SC"/>
              </a:defRPr>
            </a:lvl9pPr>
          </a:lstStyle>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22.png"/><Relationship Id="rId4" Type="http://schemas.openxmlformats.org/officeDocument/2006/relationships/image" Target="../media/image8.jpg"/><Relationship Id="rId5" Type="http://schemas.openxmlformats.org/officeDocument/2006/relationships/image" Target="../media/image2.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 Id="rId3" Type="http://schemas.openxmlformats.org/officeDocument/2006/relationships/image" Target="../media/image22.png"/><Relationship Id="rId4" Type="http://schemas.openxmlformats.org/officeDocument/2006/relationships/image" Target="../media/image8.jpg"/><Relationship Id="rId5" Type="http://schemas.openxmlformats.org/officeDocument/2006/relationships/image" Target="../media/image1.png"/><Relationship Id="rId6" Type="http://schemas.openxmlformats.org/officeDocument/2006/relationships/image" Target="../media/image5.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 Id="rId3" Type="http://schemas.openxmlformats.org/officeDocument/2006/relationships/image" Target="../media/image22.png"/><Relationship Id="rId4" Type="http://schemas.openxmlformats.org/officeDocument/2006/relationships/image" Target="../media/image8.jpg"/><Relationship Id="rId5" Type="http://schemas.openxmlformats.org/officeDocument/2006/relationships/image" Target="../media/image1.png"/><Relationship Id="rId6" Type="http://schemas.openxmlformats.org/officeDocument/2006/relationships/image" Target="../media/image5.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 Id="rId3" Type="http://schemas.openxmlformats.org/officeDocument/2006/relationships/image" Target="../media/image22.png"/><Relationship Id="rId4" Type="http://schemas.openxmlformats.org/officeDocument/2006/relationships/image" Target="../media/image8.jpg"/><Relationship Id="rId5" Type="http://schemas.openxmlformats.org/officeDocument/2006/relationships/image" Target="../media/image6.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Relationship Id="rId3" Type="http://schemas.openxmlformats.org/officeDocument/2006/relationships/image" Target="../media/image22.png"/><Relationship Id="rId4" Type="http://schemas.openxmlformats.org/officeDocument/2006/relationships/image" Target="../media/image8.jpg"/><Relationship Id="rId5" Type="http://schemas.openxmlformats.org/officeDocument/2006/relationships/image" Target="../media/image6.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xml"/><Relationship Id="rId3" Type="http://schemas.openxmlformats.org/officeDocument/2006/relationships/image" Target="../media/image22.png"/><Relationship Id="rId4" Type="http://schemas.openxmlformats.org/officeDocument/2006/relationships/image" Target="../media/image8.jpg"/><Relationship Id="rId5" Type="http://schemas.openxmlformats.org/officeDocument/2006/relationships/image" Target="../media/image1.png"/><Relationship Id="rId6" Type="http://schemas.openxmlformats.org/officeDocument/2006/relationships/image" Target="../media/image10.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xml"/><Relationship Id="rId3" Type="http://schemas.openxmlformats.org/officeDocument/2006/relationships/image" Target="../media/image22.png"/><Relationship Id="rId4" Type="http://schemas.openxmlformats.org/officeDocument/2006/relationships/image" Target="../media/image8.jpg"/><Relationship Id="rId5" Type="http://schemas.openxmlformats.org/officeDocument/2006/relationships/image" Target="../media/image1.png"/><Relationship Id="rId6" Type="http://schemas.openxmlformats.org/officeDocument/2006/relationships/image" Target="../media/image10.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8.xml"/><Relationship Id="rId3" Type="http://schemas.openxmlformats.org/officeDocument/2006/relationships/image" Target="../media/image22.png"/><Relationship Id="rId4" Type="http://schemas.openxmlformats.org/officeDocument/2006/relationships/image" Target="../media/image8.jpg"/><Relationship Id="rId5" Type="http://schemas.openxmlformats.org/officeDocument/2006/relationships/image" Target="../media/image11.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9.xml"/><Relationship Id="rId3" Type="http://schemas.openxmlformats.org/officeDocument/2006/relationships/image" Target="../media/image22.png"/><Relationship Id="rId4" Type="http://schemas.openxmlformats.org/officeDocument/2006/relationships/image" Target="../media/image8.jpg"/><Relationship Id="rId5" Type="http://schemas.openxmlformats.org/officeDocument/2006/relationships/image" Target="../media/image1.png"/><Relationship Id="rId6" Type="http://schemas.openxmlformats.org/officeDocument/2006/relationships/image" Target="../media/image13.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0.xml"/><Relationship Id="rId3" Type="http://schemas.openxmlformats.org/officeDocument/2006/relationships/image" Target="../media/image22.png"/><Relationship Id="rId4" Type="http://schemas.openxmlformats.org/officeDocument/2006/relationships/image" Target="../media/image8.jpg"/><Relationship Id="rId5" Type="http://schemas.openxmlformats.org/officeDocument/2006/relationships/image" Target="../media/image11.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1.xml"/><Relationship Id="rId3" Type="http://schemas.openxmlformats.org/officeDocument/2006/relationships/image" Target="../media/image22.png"/><Relationship Id="rId4" Type="http://schemas.openxmlformats.org/officeDocument/2006/relationships/image" Target="../media/image8.jpg"/><Relationship Id="rId11" Type="http://schemas.openxmlformats.org/officeDocument/2006/relationships/image" Target="../media/image18.png"/><Relationship Id="rId10" Type="http://schemas.openxmlformats.org/officeDocument/2006/relationships/image" Target="../media/image1.png"/><Relationship Id="rId9" Type="http://schemas.openxmlformats.org/officeDocument/2006/relationships/image" Target="../media/image19.png"/><Relationship Id="rId5" Type="http://schemas.openxmlformats.org/officeDocument/2006/relationships/image" Target="../media/image12.png"/><Relationship Id="rId6" Type="http://schemas.openxmlformats.org/officeDocument/2006/relationships/image" Target="../media/image17.png"/><Relationship Id="rId7" Type="http://schemas.openxmlformats.org/officeDocument/2006/relationships/image" Target="../media/image15.png"/><Relationship Id="rId8" Type="http://schemas.openxmlformats.org/officeDocument/2006/relationships/image" Target="../media/image14.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2.xml"/><Relationship Id="rId3" Type="http://schemas.openxmlformats.org/officeDocument/2006/relationships/image" Target="../media/image22.png"/><Relationship Id="rId4" Type="http://schemas.openxmlformats.org/officeDocument/2006/relationships/image" Target="../media/image8.jpg"/><Relationship Id="rId11" Type="http://schemas.openxmlformats.org/officeDocument/2006/relationships/image" Target="../media/image18.png"/><Relationship Id="rId10" Type="http://schemas.openxmlformats.org/officeDocument/2006/relationships/image" Target="../media/image1.png"/><Relationship Id="rId9" Type="http://schemas.openxmlformats.org/officeDocument/2006/relationships/image" Target="../media/image19.png"/><Relationship Id="rId5" Type="http://schemas.openxmlformats.org/officeDocument/2006/relationships/image" Target="../media/image12.png"/><Relationship Id="rId6" Type="http://schemas.openxmlformats.org/officeDocument/2006/relationships/image" Target="../media/image17.png"/><Relationship Id="rId7" Type="http://schemas.openxmlformats.org/officeDocument/2006/relationships/image" Target="../media/image15.png"/><Relationship Id="rId8" Type="http://schemas.openxmlformats.org/officeDocument/2006/relationships/image" Target="../media/image14.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3.xml"/><Relationship Id="rId3" Type="http://schemas.openxmlformats.org/officeDocument/2006/relationships/image" Target="../media/image22.png"/><Relationship Id="rId4" Type="http://schemas.openxmlformats.org/officeDocument/2006/relationships/image" Target="../media/image8.jpg"/><Relationship Id="rId5" Type="http://schemas.openxmlformats.org/officeDocument/2006/relationships/image" Target="../media/image1.png"/><Relationship Id="rId6" Type="http://schemas.openxmlformats.org/officeDocument/2006/relationships/image" Target="../media/image10.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4.xml"/><Relationship Id="rId3" Type="http://schemas.openxmlformats.org/officeDocument/2006/relationships/image" Target="../media/image22.png"/><Relationship Id="rId4" Type="http://schemas.openxmlformats.org/officeDocument/2006/relationships/image" Target="../media/image8.jpg"/><Relationship Id="rId5" Type="http://schemas.openxmlformats.org/officeDocument/2006/relationships/image" Target="../media/image1.png"/><Relationship Id="rId6" Type="http://schemas.openxmlformats.org/officeDocument/2006/relationships/image" Target="../media/image13.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5.xml"/><Relationship Id="rId3" Type="http://schemas.openxmlformats.org/officeDocument/2006/relationships/image" Target="../media/image22.png"/><Relationship Id="rId4" Type="http://schemas.openxmlformats.org/officeDocument/2006/relationships/image" Target="../media/image8.jpg"/><Relationship Id="rId5" Type="http://schemas.openxmlformats.org/officeDocument/2006/relationships/image" Target="../media/image1.png"/><Relationship Id="rId6" Type="http://schemas.openxmlformats.org/officeDocument/2006/relationships/image" Target="../media/image13.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6.xml"/><Relationship Id="rId3" Type="http://schemas.openxmlformats.org/officeDocument/2006/relationships/image" Target="../media/image22.png"/><Relationship Id="rId4" Type="http://schemas.openxmlformats.org/officeDocument/2006/relationships/image" Target="../media/image8.jpg"/><Relationship Id="rId5" Type="http://schemas.openxmlformats.org/officeDocument/2006/relationships/image" Target="../media/image20.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7.xml"/><Relationship Id="rId3" Type="http://schemas.openxmlformats.org/officeDocument/2006/relationships/image" Target="../media/image22.png"/><Relationship Id="rId4" Type="http://schemas.openxmlformats.org/officeDocument/2006/relationships/image" Target="../media/image8.jpg"/><Relationship Id="rId5" Type="http://schemas.openxmlformats.org/officeDocument/2006/relationships/image" Target="../media/image20.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8.xml"/><Relationship Id="rId3" Type="http://schemas.openxmlformats.org/officeDocument/2006/relationships/image" Target="../media/image22.png"/><Relationship Id="rId4" Type="http://schemas.openxmlformats.org/officeDocument/2006/relationships/image" Target="../media/image8.jpg"/><Relationship Id="rId5" Type="http://schemas.openxmlformats.org/officeDocument/2006/relationships/image" Target="../media/image20.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9.xml"/><Relationship Id="rId3" Type="http://schemas.openxmlformats.org/officeDocument/2006/relationships/image" Target="../media/image22.png"/><Relationship Id="rId4" Type="http://schemas.openxmlformats.org/officeDocument/2006/relationships/image" Target="../media/image8.jpg"/><Relationship Id="rId5" Type="http://schemas.openxmlformats.org/officeDocument/2006/relationships/image" Target="../media/image20.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0.xml"/><Relationship Id="rId3" Type="http://schemas.openxmlformats.org/officeDocument/2006/relationships/image" Target="../media/image22.png"/><Relationship Id="rId4" Type="http://schemas.openxmlformats.org/officeDocument/2006/relationships/image" Target="../media/image8.jpg"/><Relationship Id="rId5" Type="http://schemas.openxmlformats.org/officeDocument/2006/relationships/image" Target="../media/image20.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1.xml"/><Relationship Id="rId3" Type="http://schemas.openxmlformats.org/officeDocument/2006/relationships/image" Target="../media/image22.png"/><Relationship Id="rId4" Type="http://schemas.openxmlformats.org/officeDocument/2006/relationships/image" Target="../media/image8.jpg"/><Relationship Id="rId5" Type="http://schemas.openxmlformats.org/officeDocument/2006/relationships/image" Target="../media/image1.png"/><Relationship Id="rId6" Type="http://schemas.openxmlformats.org/officeDocument/2006/relationships/image" Target="../media/image23.png"/><Relationship Id="rId7" Type="http://schemas.openxmlformats.org/officeDocument/2006/relationships/image" Target="../media/image40.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2.xml"/><Relationship Id="rId3" Type="http://schemas.openxmlformats.org/officeDocument/2006/relationships/image" Target="../media/image22.png"/><Relationship Id="rId4" Type="http://schemas.openxmlformats.org/officeDocument/2006/relationships/image" Target="../media/image8.jpg"/><Relationship Id="rId5" Type="http://schemas.openxmlformats.org/officeDocument/2006/relationships/image" Target="../media/image1.png"/><Relationship Id="rId6" Type="http://schemas.openxmlformats.org/officeDocument/2006/relationships/image" Target="../media/image23.png"/><Relationship Id="rId7" Type="http://schemas.openxmlformats.org/officeDocument/2006/relationships/image" Target="../media/image40.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3.xml"/><Relationship Id="rId3" Type="http://schemas.openxmlformats.org/officeDocument/2006/relationships/image" Target="../media/image22.png"/><Relationship Id="rId4" Type="http://schemas.openxmlformats.org/officeDocument/2006/relationships/image" Target="../media/image8.jpg"/><Relationship Id="rId5" Type="http://schemas.openxmlformats.org/officeDocument/2006/relationships/image" Target="../media/image32.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4.xml"/><Relationship Id="rId3" Type="http://schemas.openxmlformats.org/officeDocument/2006/relationships/image" Target="../media/image22.png"/><Relationship Id="rId4" Type="http://schemas.openxmlformats.org/officeDocument/2006/relationships/image" Target="../media/image8.jpg"/><Relationship Id="rId5" Type="http://schemas.openxmlformats.org/officeDocument/2006/relationships/image" Target="../media/image32.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5.xml"/><Relationship Id="rId3" Type="http://schemas.openxmlformats.org/officeDocument/2006/relationships/image" Target="../media/image22.png"/><Relationship Id="rId4" Type="http://schemas.openxmlformats.org/officeDocument/2006/relationships/image" Target="../media/image8.jpg"/><Relationship Id="rId5" Type="http://schemas.openxmlformats.org/officeDocument/2006/relationships/image" Target="../media/image32.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6.xml"/><Relationship Id="rId3" Type="http://schemas.openxmlformats.org/officeDocument/2006/relationships/image" Target="../media/image22.png"/><Relationship Id="rId4" Type="http://schemas.openxmlformats.org/officeDocument/2006/relationships/image" Target="../media/image8.jpg"/><Relationship Id="rId5" Type="http://schemas.openxmlformats.org/officeDocument/2006/relationships/image" Target="../media/image32.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7.xml"/><Relationship Id="rId3" Type="http://schemas.openxmlformats.org/officeDocument/2006/relationships/image" Target="../media/image22.png"/><Relationship Id="rId4" Type="http://schemas.openxmlformats.org/officeDocument/2006/relationships/image" Target="../media/image8.jpg"/><Relationship Id="rId5" Type="http://schemas.openxmlformats.org/officeDocument/2006/relationships/image" Target="../media/image1.png"/><Relationship Id="rId6" Type="http://schemas.openxmlformats.org/officeDocument/2006/relationships/image" Target="../media/image13.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8.xml"/><Relationship Id="rId3" Type="http://schemas.openxmlformats.org/officeDocument/2006/relationships/image" Target="../media/image22.png"/><Relationship Id="rId4" Type="http://schemas.openxmlformats.org/officeDocument/2006/relationships/image" Target="../media/image8.jpg"/><Relationship Id="rId5" Type="http://schemas.openxmlformats.org/officeDocument/2006/relationships/image" Target="../media/image1.png"/><Relationship Id="rId6" Type="http://schemas.openxmlformats.org/officeDocument/2006/relationships/image" Target="../media/image31.png"/><Relationship Id="rId7" Type="http://schemas.openxmlformats.org/officeDocument/2006/relationships/image" Target="../media/image29.png"/><Relationship Id="rId8" Type="http://schemas.openxmlformats.org/officeDocument/2006/relationships/image" Target="../media/image24.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9.xml"/><Relationship Id="rId3" Type="http://schemas.openxmlformats.org/officeDocument/2006/relationships/image" Target="../media/image22.png"/><Relationship Id="rId4" Type="http://schemas.openxmlformats.org/officeDocument/2006/relationships/image" Target="../media/image8.jpg"/><Relationship Id="rId5" Type="http://schemas.openxmlformats.org/officeDocument/2006/relationships/image" Target="../media/image6.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0.xml"/><Relationship Id="rId3" Type="http://schemas.openxmlformats.org/officeDocument/2006/relationships/image" Target="../media/image22.png"/><Relationship Id="rId4" Type="http://schemas.openxmlformats.org/officeDocument/2006/relationships/image" Target="../media/image8.jpg"/><Relationship Id="rId5" Type="http://schemas.openxmlformats.org/officeDocument/2006/relationships/image" Target="../media/image6.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1.xml"/><Relationship Id="rId3" Type="http://schemas.openxmlformats.org/officeDocument/2006/relationships/image" Target="../media/image22.png"/><Relationship Id="rId4" Type="http://schemas.openxmlformats.org/officeDocument/2006/relationships/image" Target="../media/image8.jpg"/><Relationship Id="rId5" Type="http://schemas.openxmlformats.org/officeDocument/2006/relationships/image" Target="../media/image6.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2.xml"/><Relationship Id="rId3" Type="http://schemas.openxmlformats.org/officeDocument/2006/relationships/image" Target="../media/image22.png"/><Relationship Id="rId4" Type="http://schemas.openxmlformats.org/officeDocument/2006/relationships/image" Target="../media/image8.jpg"/><Relationship Id="rId5" Type="http://schemas.openxmlformats.org/officeDocument/2006/relationships/image" Target="../media/image1.png"/><Relationship Id="rId6" Type="http://schemas.openxmlformats.org/officeDocument/2006/relationships/image" Target="../media/image35.png"/><Relationship Id="rId7" Type="http://schemas.openxmlformats.org/officeDocument/2006/relationships/image" Target="../media/image30.png"/><Relationship Id="rId8" Type="http://schemas.openxmlformats.org/officeDocument/2006/relationships/image" Target="../media/image28.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3.xml"/><Relationship Id="rId3" Type="http://schemas.openxmlformats.org/officeDocument/2006/relationships/image" Target="../media/image22.png"/><Relationship Id="rId4" Type="http://schemas.openxmlformats.org/officeDocument/2006/relationships/image" Target="../media/image8.jpg"/><Relationship Id="rId5" Type="http://schemas.openxmlformats.org/officeDocument/2006/relationships/image" Target="../media/image1.png"/><Relationship Id="rId6" Type="http://schemas.openxmlformats.org/officeDocument/2006/relationships/image" Target="../media/image35.png"/><Relationship Id="rId7" Type="http://schemas.openxmlformats.org/officeDocument/2006/relationships/image" Target="../media/image30.png"/><Relationship Id="rId8" Type="http://schemas.openxmlformats.org/officeDocument/2006/relationships/image" Target="../media/image28.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4.xml"/><Relationship Id="rId3" Type="http://schemas.openxmlformats.org/officeDocument/2006/relationships/image" Target="../media/image22.png"/><Relationship Id="rId4" Type="http://schemas.openxmlformats.org/officeDocument/2006/relationships/image" Target="../media/image8.jpg"/><Relationship Id="rId5" Type="http://schemas.openxmlformats.org/officeDocument/2006/relationships/image" Target="../media/image25.png"/><Relationship Id="rId6" Type="http://schemas.openxmlformats.org/officeDocument/2006/relationships/image" Target="../media/image44.pn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5.xml"/><Relationship Id="rId3" Type="http://schemas.openxmlformats.org/officeDocument/2006/relationships/image" Target="../media/image22.png"/><Relationship Id="rId4" Type="http://schemas.openxmlformats.org/officeDocument/2006/relationships/image" Target="../media/image8.jpg"/><Relationship Id="rId5" Type="http://schemas.openxmlformats.org/officeDocument/2006/relationships/image" Target="../media/image25.png"/><Relationship Id="rId6" Type="http://schemas.openxmlformats.org/officeDocument/2006/relationships/image" Target="../media/image44.pn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6.xml"/><Relationship Id="rId3" Type="http://schemas.openxmlformats.org/officeDocument/2006/relationships/image" Target="../media/image22.png"/><Relationship Id="rId4" Type="http://schemas.openxmlformats.org/officeDocument/2006/relationships/image" Target="../media/image8.jpg"/><Relationship Id="rId5" Type="http://schemas.openxmlformats.org/officeDocument/2006/relationships/image" Target="../media/image20.png"/></Relationships>
</file>

<file path=ppt/slides/_rels/slide37.xml.rels><?xml version="1.0" encoding="UTF-8" standalone="yes"?><Relationships xmlns="http://schemas.openxmlformats.org/package/2006/relationships"><Relationship Id="rId20" Type="http://schemas.openxmlformats.org/officeDocument/2006/relationships/image" Target="../media/image55.png"/><Relationship Id="rId22" Type="http://schemas.openxmlformats.org/officeDocument/2006/relationships/image" Target="../media/image57.png"/><Relationship Id="rId21" Type="http://schemas.openxmlformats.org/officeDocument/2006/relationships/image" Target="../media/image59.png"/><Relationship Id="rId24" Type="http://schemas.openxmlformats.org/officeDocument/2006/relationships/image" Target="../media/image60.png"/><Relationship Id="rId23" Type="http://schemas.openxmlformats.org/officeDocument/2006/relationships/image" Target="../media/image53.png"/><Relationship Id="rId1" Type="http://schemas.openxmlformats.org/officeDocument/2006/relationships/slideLayout" Target="../slideLayouts/slideLayout1.xml"/><Relationship Id="rId2" Type="http://schemas.openxmlformats.org/officeDocument/2006/relationships/notesSlide" Target="../notesSlides/notesSlide37.xml"/><Relationship Id="rId3" Type="http://schemas.openxmlformats.org/officeDocument/2006/relationships/image" Target="../media/image22.png"/><Relationship Id="rId4" Type="http://schemas.openxmlformats.org/officeDocument/2006/relationships/image" Target="../media/image8.jpg"/><Relationship Id="rId9" Type="http://schemas.openxmlformats.org/officeDocument/2006/relationships/image" Target="../media/image43.png"/><Relationship Id="rId26" Type="http://schemas.openxmlformats.org/officeDocument/2006/relationships/image" Target="../media/image52.png"/><Relationship Id="rId25" Type="http://schemas.openxmlformats.org/officeDocument/2006/relationships/image" Target="../media/image61.png"/><Relationship Id="rId28" Type="http://schemas.openxmlformats.org/officeDocument/2006/relationships/image" Target="../media/image58.png"/><Relationship Id="rId27" Type="http://schemas.openxmlformats.org/officeDocument/2006/relationships/image" Target="../media/image56.png"/><Relationship Id="rId5" Type="http://schemas.openxmlformats.org/officeDocument/2006/relationships/image" Target="../media/image25.png"/><Relationship Id="rId6" Type="http://schemas.openxmlformats.org/officeDocument/2006/relationships/image" Target="../media/image38.png"/><Relationship Id="rId7" Type="http://schemas.openxmlformats.org/officeDocument/2006/relationships/image" Target="../media/image39.png"/><Relationship Id="rId8" Type="http://schemas.openxmlformats.org/officeDocument/2006/relationships/image" Target="../media/image37.png"/><Relationship Id="rId11" Type="http://schemas.openxmlformats.org/officeDocument/2006/relationships/image" Target="../media/image42.png"/><Relationship Id="rId10" Type="http://schemas.openxmlformats.org/officeDocument/2006/relationships/image" Target="../media/image50.png"/><Relationship Id="rId13" Type="http://schemas.openxmlformats.org/officeDocument/2006/relationships/image" Target="../media/image36.png"/><Relationship Id="rId12" Type="http://schemas.openxmlformats.org/officeDocument/2006/relationships/image" Target="../media/image41.png"/><Relationship Id="rId15" Type="http://schemas.openxmlformats.org/officeDocument/2006/relationships/image" Target="../media/image51.png"/><Relationship Id="rId14" Type="http://schemas.openxmlformats.org/officeDocument/2006/relationships/image" Target="../media/image46.png"/><Relationship Id="rId17" Type="http://schemas.openxmlformats.org/officeDocument/2006/relationships/image" Target="../media/image49.png"/><Relationship Id="rId16" Type="http://schemas.openxmlformats.org/officeDocument/2006/relationships/image" Target="../media/image45.png"/><Relationship Id="rId19" Type="http://schemas.openxmlformats.org/officeDocument/2006/relationships/image" Target="../media/image48.png"/><Relationship Id="rId18" Type="http://schemas.openxmlformats.org/officeDocument/2006/relationships/image" Target="../media/image47.pn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8.xml"/><Relationship Id="rId3" Type="http://schemas.openxmlformats.org/officeDocument/2006/relationships/image" Target="../media/image22.png"/><Relationship Id="rId4" Type="http://schemas.openxmlformats.org/officeDocument/2006/relationships/image" Target="../media/image8.jpg"/><Relationship Id="rId5" Type="http://schemas.openxmlformats.org/officeDocument/2006/relationships/image" Target="../media/image54.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9" name="Shape 139"/>
        <p:cNvGrpSpPr/>
        <p:nvPr/>
      </p:nvGrpSpPr>
      <p:grpSpPr>
        <a:xfrm>
          <a:off x="0" y="0"/>
          <a:ext cx="0" cy="0"/>
          <a:chOff x="0" y="0"/>
          <a:chExt cx="0" cy="0"/>
        </a:xfrm>
      </p:grpSpPr>
      <p:sp>
        <p:nvSpPr>
          <p:cNvPr id="140" name="Google Shape;140;p11"/>
          <p:cNvSpPr/>
          <p:nvPr/>
        </p:nvSpPr>
        <p:spPr>
          <a:xfrm>
            <a:off x="0" y="0"/>
            <a:ext cx="18288000" cy="10287000"/>
          </a:xfrm>
          <a:custGeom>
            <a:rect b="b" l="l" r="r" t="t"/>
            <a:pathLst>
              <a:path extrusionOk="0" h="10287000" w="18288000">
                <a:moveTo>
                  <a:pt x="0" y="0"/>
                </a:moveTo>
                <a:lnTo>
                  <a:pt x="18288000" y="0"/>
                </a:lnTo>
                <a:lnTo>
                  <a:pt x="18288000" y="10287000"/>
                </a:lnTo>
                <a:lnTo>
                  <a:pt x="0" y="10287000"/>
                </a:lnTo>
                <a:lnTo>
                  <a:pt x="0" y="0"/>
                </a:lnTo>
                <a:close/>
              </a:path>
            </a:pathLst>
          </a:custGeom>
          <a:blipFill rotWithShape="1">
            <a:blip r:embed="rId3">
              <a:alphaModFix/>
            </a:blip>
            <a:stretch>
              <a:fillRect b="-75634" l="0" r="0" t="-75634"/>
            </a:stretch>
          </a:blipFill>
          <a:ln>
            <a:noFill/>
          </a:ln>
        </p:spPr>
      </p:sp>
      <p:sp>
        <p:nvSpPr>
          <p:cNvPr id="141" name="Google Shape;141;p11"/>
          <p:cNvSpPr/>
          <p:nvPr/>
        </p:nvSpPr>
        <p:spPr>
          <a:xfrm>
            <a:off x="0" y="-1213067"/>
            <a:ext cx="18288000" cy="13716000"/>
          </a:xfrm>
          <a:custGeom>
            <a:rect b="b" l="l" r="r" t="t"/>
            <a:pathLst>
              <a:path extrusionOk="0" h="13716000" w="18288000">
                <a:moveTo>
                  <a:pt x="0" y="0"/>
                </a:moveTo>
                <a:lnTo>
                  <a:pt x="18288000" y="0"/>
                </a:lnTo>
                <a:lnTo>
                  <a:pt x="18288000" y="13716000"/>
                </a:lnTo>
                <a:lnTo>
                  <a:pt x="0" y="13716000"/>
                </a:lnTo>
                <a:lnTo>
                  <a:pt x="0" y="0"/>
                </a:lnTo>
                <a:close/>
              </a:path>
            </a:pathLst>
          </a:custGeom>
          <a:blipFill rotWithShape="1">
            <a:blip r:embed="rId4">
              <a:alphaModFix amt="30000"/>
            </a:blip>
            <a:stretch>
              <a:fillRect b="0" l="0" r="0" t="0"/>
            </a:stretch>
          </a:blipFill>
          <a:ln>
            <a:noFill/>
          </a:ln>
        </p:spPr>
      </p:sp>
      <p:grpSp>
        <p:nvGrpSpPr>
          <p:cNvPr id="142" name="Google Shape;142;p11"/>
          <p:cNvGrpSpPr/>
          <p:nvPr/>
        </p:nvGrpSpPr>
        <p:grpSpPr>
          <a:xfrm>
            <a:off x="-276961" y="3779959"/>
            <a:ext cx="3564910" cy="4952388"/>
            <a:chOff x="0" y="-47625"/>
            <a:chExt cx="2416697" cy="3357286"/>
          </a:xfrm>
        </p:grpSpPr>
        <p:sp>
          <p:nvSpPr>
            <p:cNvPr id="143" name="Google Shape;143;p11"/>
            <p:cNvSpPr/>
            <p:nvPr/>
          </p:nvSpPr>
          <p:spPr>
            <a:xfrm>
              <a:off x="0" y="0"/>
              <a:ext cx="2416697" cy="3309661"/>
            </a:xfrm>
            <a:custGeom>
              <a:rect b="b" l="l" r="r" t="t"/>
              <a:pathLst>
                <a:path extrusionOk="0" h="3309661" w="2416697">
                  <a:moveTo>
                    <a:pt x="32576" y="0"/>
                  </a:moveTo>
                  <a:lnTo>
                    <a:pt x="2384122" y="0"/>
                  </a:lnTo>
                  <a:cubicBezTo>
                    <a:pt x="2392761" y="0"/>
                    <a:pt x="2401047" y="3432"/>
                    <a:pt x="2407156" y="9541"/>
                  </a:cubicBezTo>
                  <a:cubicBezTo>
                    <a:pt x="2413265" y="15650"/>
                    <a:pt x="2416697" y="23936"/>
                    <a:pt x="2416697" y="32576"/>
                  </a:cubicBezTo>
                  <a:lnTo>
                    <a:pt x="2416697" y="3277085"/>
                  </a:lnTo>
                  <a:cubicBezTo>
                    <a:pt x="2416697" y="3285725"/>
                    <a:pt x="2413265" y="3294011"/>
                    <a:pt x="2407156" y="3300119"/>
                  </a:cubicBezTo>
                  <a:cubicBezTo>
                    <a:pt x="2401047" y="3306229"/>
                    <a:pt x="2392761" y="3309661"/>
                    <a:pt x="2384122" y="3309661"/>
                  </a:cubicBezTo>
                  <a:lnTo>
                    <a:pt x="32576" y="3309661"/>
                  </a:lnTo>
                  <a:cubicBezTo>
                    <a:pt x="23936" y="3309661"/>
                    <a:pt x="15650" y="3306229"/>
                    <a:pt x="9541" y="3300119"/>
                  </a:cubicBezTo>
                  <a:cubicBezTo>
                    <a:pt x="3432" y="3294011"/>
                    <a:pt x="0" y="3285725"/>
                    <a:pt x="0" y="3277085"/>
                  </a:cubicBezTo>
                  <a:lnTo>
                    <a:pt x="0" y="32576"/>
                  </a:lnTo>
                  <a:cubicBezTo>
                    <a:pt x="0" y="23936"/>
                    <a:pt x="3432" y="15650"/>
                    <a:pt x="9541" y="9541"/>
                  </a:cubicBezTo>
                  <a:cubicBezTo>
                    <a:pt x="15650" y="3432"/>
                    <a:pt x="23936" y="0"/>
                    <a:pt x="32576" y="0"/>
                  </a:cubicBezTo>
                  <a:close/>
                </a:path>
              </a:pathLst>
            </a:custGeom>
            <a:solidFill>
              <a:srgbClr val="000000">
                <a:alpha val="0"/>
              </a:srgbClr>
            </a:solidFill>
            <a:ln cap="sq" cmpd="sng" w="38100">
              <a:solidFill>
                <a:srgbClr val="890540"/>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4" name="Google Shape;144;p11"/>
            <p:cNvSpPr txBox="1"/>
            <p:nvPr/>
          </p:nvSpPr>
          <p:spPr>
            <a:xfrm>
              <a:off x="0" y="-47625"/>
              <a:ext cx="2416697" cy="3357286"/>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45" name="Google Shape;145;p11"/>
          <p:cNvGrpSpPr/>
          <p:nvPr/>
        </p:nvGrpSpPr>
        <p:grpSpPr>
          <a:xfrm>
            <a:off x="16838043" y="4854161"/>
            <a:ext cx="2240802" cy="1437118"/>
            <a:chOff x="0" y="-47625"/>
            <a:chExt cx="1519068" cy="974240"/>
          </a:xfrm>
        </p:grpSpPr>
        <p:sp>
          <p:nvSpPr>
            <p:cNvPr id="146" name="Google Shape;146;p11"/>
            <p:cNvSpPr/>
            <p:nvPr/>
          </p:nvSpPr>
          <p:spPr>
            <a:xfrm>
              <a:off x="0" y="0"/>
              <a:ext cx="1519068" cy="926615"/>
            </a:xfrm>
            <a:custGeom>
              <a:rect b="b" l="l" r="r" t="t"/>
              <a:pathLst>
                <a:path extrusionOk="0" h="926615" w="1519068">
                  <a:moveTo>
                    <a:pt x="51825" y="0"/>
                  </a:moveTo>
                  <a:lnTo>
                    <a:pt x="1467243" y="0"/>
                  </a:lnTo>
                  <a:cubicBezTo>
                    <a:pt x="1480988" y="0"/>
                    <a:pt x="1494170" y="5460"/>
                    <a:pt x="1503889" y="15179"/>
                  </a:cubicBezTo>
                  <a:cubicBezTo>
                    <a:pt x="1513608" y="24898"/>
                    <a:pt x="1519068" y="38080"/>
                    <a:pt x="1519068" y="51825"/>
                  </a:cubicBezTo>
                  <a:lnTo>
                    <a:pt x="1519068" y="874791"/>
                  </a:lnTo>
                  <a:cubicBezTo>
                    <a:pt x="1519068" y="888535"/>
                    <a:pt x="1513608" y="901717"/>
                    <a:pt x="1503889" y="911436"/>
                  </a:cubicBezTo>
                  <a:cubicBezTo>
                    <a:pt x="1494170" y="921155"/>
                    <a:pt x="1480988" y="926615"/>
                    <a:pt x="1467243" y="926615"/>
                  </a:cubicBezTo>
                  <a:lnTo>
                    <a:pt x="51825" y="926615"/>
                  </a:lnTo>
                  <a:cubicBezTo>
                    <a:pt x="23203" y="926615"/>
                    <a:pt x="0" y="903413"/>
                    <a:pt x="0" y="874791"/>
                  </a:cubicBezTo>
                  <a:lnTo>
                    <a:pt x="0" y="51825"/>
                  </a:lnTo>
                  <a:cubicBezTo>
                    <a:pt x="0" y="38080"/>
                    <a:pt x="5460" y="24898"/>
                    <a:pt x="15179" y="15179"/>
                  </a:cubicBezTo>
                  <a:cubicBezTo>
                    <a:pt x="24898" y="5460"/>
                    <a:pt x="38080" y="0"/>
                    <a:pt x="51825" y="0"/>
                  </a:cubicBezTo>
                  <a:close/>
                </a:path>
              </a:pathLst>
            </a:custGeom>
            <a:solidFill>
              <a:srgbClr val="EDC25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7" name="Google Shape;147;p11"/>
            <p:cNvSpPr txBox="1"/>
            <p:nvPr/>
          </p:nvSpPr>
          <p:spPr>
            <a:xfrm>
              <a:off x="0" y="-47625"/>
              <a:ext cx="1519068" cy="97424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48" name="Google Shape;148;p11"/>
          <p:cNvSpPr txBox="1"/>
          <p:nvPr/>
        </p:nvSpPr>
        <p:spPr>
          <a:xfrm>
            <a:off x="3862825" y="568950"/>
            <a:ext cx="11801400" cy="9204600"/>
          </a:xfrm>
          <a:prstGeom prst="rect">
            <a:avLst/>
          </a:prstGeom>
          <a:noFill/>
          <a:ln>
            <a:noFill/>
          </a:ln>
        </p:spPr>
        <p:txBody>
          <a:bodyPr anchorCtr="0" anchor="t" bIns="0" lIns="0" spcFirstLastPara="1" rIns="0" wrap="square" tIns="0">
            <a:spAutoFit/>
          </a:bodyPr>
          <a:lstStyle/>
          <a:p>
            <a:pPr indent="0" lvl="0" marL="0" rtl="0" algn="ctr">
              <a:spcBef>
                <a:spcPts val="0"/>
              </a:spcBef>
              <a:spcAft>
                <a:spcPts val="0"/>
              </a:spcAft>
              <a:buNone/>
            </a:pPr>
            <a:r>
              <a:rPr b="1" lang="en-US" sz="5000">
                <a:solidFill>
                  <a:srgbClr val="0A1D37"/>
                </a:solidFill>
              </a:rPr>
              <a:t>THE ENTREPRENEURIAL MIND</a:t>
            </a:r>
            <a:endParaRPr b="1" sz="5000">
              <a:solidFill>
                <a:srgbClr val="0A1D37"/>
              </a:solidFill>
            </a:endParaRPr>
          </a:p>
          <a:p>
            <a:pPr indent="0" lvl="0" marL="0" rtl="0" algn="l">
              <a:spcBef>
                <a:spcPts val="0"/>
              </a:spcBef>
              <a:spcAft>
                <a:spcPts val="0"/>
              </a:spcAft>
              <a:buNone/>
            </a:pPr>
            <a:r>
              <a:t/>
            </a:r>
            <a:endParaRPr b="1" sz="5000">
              <a:solidFill>
                <a:srgbClr val="0A1D37"/>
              </a:solidFill>
            </a:endParaRPr>
          </a:p>
          <a:p>
            <a:pPr indent="0" lvl="0" marL="0" rtl="0" algn="ctr">
              <a:spcBef>
                <a:spcPts val="0"/>
              </a:spcBef>
              <a:spcAft>
                <a:spcPts val="0"/>
              </a:spcAft>
              <a:buNone/>
            </a:pPr>
            <a:r>
              <a:rPr b="1" lang="en-US" sz="5000"/>
              <a:t>Entrepreneurial Personality Traits</a:t>
            </a:r>
            <a:endParaRPr sz="5000">
              <a:solidFill>
                <a:srgbClr val="0A1D37"/>
              </a:solidFill>
            </a:endParaRPr>
          </a:p>
          <a:p>
            <a:pPr indent="0" lvl="0" marL="0" rtl="0" algn="ctr">
              <a:spcBef>
                <a:spcPts val="0"/>
              </a:spcBef>
              <a:spcAft>
                <a:spcPts val="0"/>
              </a:spcAft>
              <a:buNone/>
            </a:pPr>
            <a:r>
              <a:rPr b="1" lang="en-US" sz="5000">
                <a:solidFill>
                  <a:srgbClr val="0A1D37"/>
                </a:solidFill>
              </a:rPr>
              <a:t>Week 10</a:t>
            </a:r>
            <a:endParaRPr b="1" sz="5000">
              <a:solidFill>
                <a:srgbClr val="0A1D37"/>
              </a:solidFill>
            </a:endParaRPr>
          </a:p>
          <a:p>
            <a:pPr indent="0" lvl="0" marL="0" rtl="0" algn="ctr">
              <a:spcBef>
                <a:spcPts val="0"/>
              </a:spcBef>
              <a:spcAft>
                <a:spcPts val="0"/>
              </a:spcAft>
              <a:buNone/>
            </a:pPr>
            <a:r>
              <a:t/>
            </a:r>
            <a:endParaRPr b="1" sz="5000">
              <a:solidFill>
                <a:srgbClr val="0A1D37"/>
              </a:solidFill>
            </a:endParaRPr>
          </a:p>
          <a:p>
            <a:pPr indent="0" lvl="0" marL="0" rtl="0" algn="ctr">
              <a:spcBef>
                <a:spcPts val="0"/>
              </a:spcBef>
              <a:spcAft>
                <a:spcPts val="0"/>
              </a:spcAft>
              <a:buNone/>
            </a:pPr>
            <a:r>
              <a:rPr b="1" lang="en-US" sz="5000">
                <a:solidFill>
                  <a:srgbClr val="0A1D37"/>
                </a:solidFill>
              </a:rPr>
              <a:t>Lecturer:</a:t>
            </a:r>
            <a:endParaRPr b="1" sz="5000">
              <a:solidFill>
                <a:srgbClr val="0A1D37"/>
              </a:solidFill>
            </a:endParaRPr>
          </a:p>
          <a:p>
            <a:pPr indent="0" lvl="0" marL="0" rtl="0" algn="ctr">
              <a:spcBef>
                <a:spcPts val="0"/>
              </a:spcBef>
              <a:spcAft>
                <a:spcPts val="0"/>
              </a:spcAft>
              <a:buNone/>
            </a:pPr>
            <a:r>
              <a:t/>
            </a:r>
            <a:endParaRPr b="1" sz="5000">
              <a:solidFill>
                <a:srgbClr val="0A1D37"/>
              </a:solidFill>
            </a:endParaRPr>
          </a:p>
          <a:p>
            <a:pPr indent="0" lvl="0" marL="0" rtl="0" algn="ctr">
              <a:spcBef>
                <a:spcPts val="0"/>
              </a:spcBef>
              <a:spcAft>
                <a:spcPts val="0"/>
              </a:spcAft>
              <a:buNone/>
            </a:pPr>
            <a:r>
              <a:rPr b="1" lang="en-US" sz="5000">
                <a:solidFill>
                  <a:srgbClr val="0A1D37"/>
                </a:solidFill>
              </a:rPr>
              <a:t>Fidela Reyes Balajadia</a:t>
            </a:r>
            <a:endParaRPr b="1" sz="5000">
              <a:solidFill>
                <a:srgbClr val="0A1D37"/>
              </a:solidFill>
            </a:endParaRPr>
          </a:p>
          <a:p>
            <a:pPr indent="0" lvl="0" marL="0" rtl="0" algn="ctr">
              <a:spcBef>
                <a:spcPts val="0"/>
              </a:spcBef>
              <a:spcAft>
                <a:spcPts val="0"/>
              </a:spcAft>
              <a:buNone/>
            </a:pPr>
            <a:r>
              <a:rPr b="1" lang="en-US" sz="5000">
                <a:solidFill>
                  <a:srgbClr val="0A1D37"/>
                </a:solidFill>
              </a:rPr>
              <a:t>Associate Professor 2</a:t>
            </a:r>
            <a:endParaRPr b="1" sz="5000">
              <a:solidFill>
                <a:srgbClr val="0A1D37"/>
              </a:solidFill>
            </a:endParaRPr>
          </a:p>
          <a:p>
            <a:pPr indent="0" lvl="0" marL="0" rtl="0" algn="ctr">
              <a:spcBef>
                <a:spcPts val="0"/>
              </a:spcBef>
              <a:spcAft>
                <a:spcPts val="0"/>
              </a:spcAft>
              <a:buNone/>
            </a:pPr>
            <a:r>
              <a:rPr b="1" lang="en-US" sz="5000">
                <a:solidFill>
                  <a:srgbClr val="0A1D37"/>
                </a:solidFill>
              </a:rPr>
              <a:t>University of the Assumption, Philippines</a:t>
            </a:r>
            <a:endParaRPr sz="5000">
              <a:solidFill>
                <a:srgbClr val="0B0A33"/>
              </a:solidFill>
            </a:endParaRPr>
          </a:p>
          <a:p>
            <a:pPr indent="0" lvl="0" marL="0" marR="0" rtl="0" algn="ctr">
              <a:lnSpc>
                <a:spcPct val="96000"/>
              </a:lnSpc>
              <a:spcBef>
                <a:spcPts val="0"/>
              </a:spcBef>
              <a:spcAft>
                <a:spcPts val="0"/>
              </a:spcAft>
              <a:buNone/>
            </a:pPr>
            <a:r>
              <a:t/>
            </a:r>
            <a:endParaRPr b="1" sz="5000">
              <a:solidFill>
                <a:srgbClr val="EDC253"/>
              </a:solidFill>
              <a:latin typeface="Cormorant SC"/>
              <a:ea typeface="Cormorant SC"/>
              <a:cs typeface="Cormorant SC"/>
              <a:sym typeface="Cormorant SC"/>
            </a:endParaRPr>
          </a:p>
        </p:txBody>
      </p:sp>
      <p:grpSp>
        <p:nvGrpSpPr>
          <p:cNvPr id="149" name="Google Shape;149;p11"/>
          <p:cNvGrpSpPr/>
          <p:nvPr/>
        </p:nvGrpSpPr>
        <p:grpSpPr>
          <a:xfrm>
            <a:off x="-1582622" y="101335"/>
            <a:ext cx="2611322" cy="1670835"/>
            <a:chOff x="0" y="-47625"/>
            <a:chExt cx="1770248" cy="1132680"/>
          </a:xfrm>
        </p:grpSpPr>
        <p:sp>
          <p:nvSpPr>
            <p:cNvPr id="150" name="Google Shape;150;p11"/>
            <p:cNvSpPr/>
            <p:nvPr/>
          </p:nvSpPr>
          <p:spPr>
            <a:xfrm>
              <a:off x="0" y="0"/>
              <a:ext cx="1770248" cy="1085055"/>
            </a:xfrm>
            <a:custGeom>
              <a:rect b="b" l="l" r="r" t="t"/>
              <a:pathLst>
                <a:path extrusionOk="0" h="1085055" w="1770248">
                  <a:moveTo>
                    <a:pt x="44471" y="0"/>
                  </a:moveTo>
                  <a:lnTo>
                    <a:pt x="1725777" y="0"/>
                  </a:lnTo>
                  <a:cubicBezTo>
                    <a:pt x="1737571" y="0"/>
                    <a:pt x="1748883" y="4685"/>
                    <a:pt x="1757223" y="13025"/>
                  </a:cubicBezTo>
                  <a:cubicBezTo>
                    <a:pt x="1765563" y="21365"/>
                    <a:pt x="1770248" y="32677"/>
                    <a:pt x="1770248" y="44471"/>
                  </a:cubicBezTo>
                  <a:lnTo>
                    <a:pt x="1770248" y="1040584"/>
                  </a:lnTo>
                  <a:cubicBezTo>
                    <a:pt x="1770248" y="1052378"/>
                    <a:pt x="1765563" y="1063690"/>
                    <a:pt x="1757223" y="1072030"/>
                  </a:cubicBezTo>
                  <a:cubicBezTo>
                    <a:pt x="1748883" y="1080370"/>
                    <a:pt x="1737571" y="1085055"/>
                    <a:pt x="1725777" y="1085055"/>
                  </a:cubicBezTo>
                  <a:lnTo>
                    <a:pt x="44471" y="1085055"/>
                  </a:lnTo>
                  <a:cubicBezTo>
                    <a:pt x="32677" y="1085055"/>
                    <a:pt x="21365" y="1080370"/>
                    <a:pt x="13025" y="1072030"/>
                  </a:cubicBezTo>
                  <a:cubicBezTo>
                    <a:pt x="4685" y="1063690"/>
                    <a:pt x="0" y="1052378"/>
                    <a:pt x="0" y="1040584"/>
                  </a:cubicBezTo>
                  <a:lnTo>
                    <a:pt x="0" y="44471"/>
                  </a:lnTo>
                  <a:cubicBezTo>
                    <a:pt x="0" y="32677"/>
                    <a:pt x="4685" y="21365"/>
                    <a:pt x="13025" y="13025"/>
                  </a:cubicBezTo>
                  <a:cubicBezTo>
                    <a:pt x="21365" y="4685"/>
                    <a:pt x="32677" y="0"/>
                    <a:pt x="44471" y="0"/>
                  </a:cubicBezTo>
                  <a:close/>
                </a:path>
              </a:pathLst>
            </a:custGeom>
            <a:solidFill>
              <a:srgbClr val="89054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1" name="Google Shape;151;p11"/>
            <p:cNvSpPr txBox="1"/>
            <p:nvPr/>
          </p:nvSpPr>
          <p:spPr>
            <a:xfrm>
              <a:off x="0" y="-47625"/>
              <a:ext cx="1770248" cy="113268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52" name="Google Shape;152;p11"/>
          <p:cNvGrpSpPr/>
          <p:nvPr/>
        </p:nvGrpSpPr>
        <p:grpSpPr>
          <a:xfrm>
            <a:off x="-760216" y="901626"/>
            <a:ext cx="2899915" cy="1289644"/>
            <a:chOff x="0" y="-47625"/>
            <a:chExt cx="1965888" cy="874266"/>
          </a:xfrm>
        </p:grpSpPr>
        <p:sp>
          <p:nvSpPr>
            <p:cNvPr id="153" name="Google Shape;153;p11"/>
            <p:cNvSpPr/>
            <p:nvPr/>
          </p:nvSpPr>
          <p:spPr>
            <a:xfrm>
              <a:off x="0" y="0"/>
              <a:ext cx="1965888" cy="826641"/>
            </a:xfrm>
            <a:custGeom>
              <a:rect b="b" l="l" r="r" t="t"/>
              <a:pathLst>
                <a:path extrusionOk="0" h="826641" w="1965888">
                  <a:moveTo>
                    <a:pt x="40046" y="0"/>
                  </a:moveTo>
                  <a:lnTo>
                    <a:pt x="1925843" y="0"/>
                  </a:lnTo>
                  <a:cubicBezTo>
                    <a:pt x="1947959" y="0"/>
                    <a:pt x="1965888" y="17929"/>
                    <a:pt x="1965888" y="40046"/>
                  </a:cubicBezTo>
                  <a:lnTo>
                    <a:pt x="1965888" y="786596"/>
                  </a:lnTo>
                  <a:cubicBezTo>
                    <a:pt x="1965888" y="808712"/>
                    <a:pt x="1947959" y="826641"/>
                    <a:pt x="1925843" y="826641"/>
                  </a:cubicBezTo>
                  <a:lnTo>
                    <a:pt x="40046" y="826641"/>
                  </a:lnTo>
                  <a:cubicBezTo>
                    <a:pt x="17929" y="826641"/>
                    <a:pt x="0" y="808712"/>
                    <a:pt x="0" y="786596"/>
                  </a:cubicBezTo>
                  <a:lnTo>
                    <a:pt x="0" y="40046"/>
                  </a:lnTo>
                  <a:cubicBezTo>
                    <a:pt x="0" y="17929"/>
                    <a:pt x="17929" y="0"/>
                    <a:pt x="40046" y="0"/>
                  </a:cubicBezTo>
                  <a:close/>
                </a:path>
              </a:pathLst>
            </a:custGeom>
            <a:solidFill>
              <a:srgbClr val="000000">
                <a:alpha val="0"/>
              </a:srgbClr>
            </a:solidFill>
            <a:ln cap="sq" cmpd="sng" w="38100">
              <a:solidFill>
                <a:srgbClr val="EDC253"/>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4" name="Google Shape;154;p11"/>
            <p:cNvSpPr txBox="1"/>
            <p:nvPr/>
          </p:nvSpPr>
          <p:spPr>
            <a:xfrm>
              <a:off x="0" y="-47625"/>
              <a:ext cx="1965888" cy="874266"/>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55" name="Google Shape;155;p11"/>
          <p:cNvGrpSpPr/>
          <p:nvPr/>
        </p:nvGrpSpPr>
        <p:grpSpPr>
          <a:xfrm>
            <a:off x="16838043" y="-494292"/>
            <a:ext cx="2899915" cy="2266462"/>
            <a:chOff x="0" y="-47625"/>
            <a:chExt cx="1965888" cy="1536463"/>
          </a:xfrm>
        </p:grpSpPr>
        <p:sp>
          <p:nvSpPr>
            <p:cNvPr id="156" name="Google Shape;156;p11"/>
            <p:cNvSpPr/>
            <p:nvPr/>
          </p:nvSpPr>
          <p:spPr>
            <a:xfrm>
              <a:off x="0" y="0"/>
              <a:ext cx="1965888" cy="1488838"/>
            </a:xfrm>
            <a:custGeom>
              <a:rect b="b" l="l" r="r" t="t"/>
              <a:pathLst>
                <a:path extrusionOk="0" h="1488838" w="1965888">
                  <a:moveTo>
                    <a:pt x="40046" y="0"/>
                  </a:moveTo>
                  <a:lnTo>
                    <a:pt x="1925843" y="0"/>
                  </a:lnTo>
                  <a:cubicBezTo>
                    <a:pt x="1947959" y="0"/>
                    <a:pt x="1965888" y="17929"/>
                    <a:pt x="1965888" y="40046"/>
                  </a:cubicBezTo>
                  <a:lnTo>
                    <a:pt x="1965888" y="1448792"/>
                  </a:lnTo>
                  <a:cubicBezTo>
                    <a:pt x="1965888" y="1470909"/>
                    <a:pt x="1947959" y="1488838"/>
                    <a:pt x="1925843" y="1488838"/>
                  </a:cubicBezTo>
                  <a:lnTo>
                    <a:pt x="40046" y="1488838"/>
                  </a:lnTo>
                  <a:cubicBezTo>
                    <a:pt x="17929" y="1488838"/>
                    <a:pt x="0" y="1470909"/>
                    <a:pt x="0" y="1448792"/>
                  </a:cubicBezTo>
                  <a:lnTo>
                    <a:pt x="0" y="40046"/>
                  </a:lnTo>
                  <a:cubicBezTo>
                    <a:pt x="0" y="17929"/>
                    <a:pt x="17929" y="0"/>
                    <a:pt x="40046" y="0"/>
                  </a:cubicBezTo>
                  <a:close/>
                </a:path>
              </a:pathLst>
            </a:custGeom>
            <a:solidFill>
              <a:srgbClr val="000000">
                <a:alpha val="0"/>
              </a:srgbClr>
            </a:solidFill>
            <a:ln cap="sq" cmpd="sng" w="38100">
              <a:solidFill>
                <a:srgbClr val="890540"/>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7" name="Google Shape;157;p11"/>
            <p:cNvSpPr txBox="1"/>
            <p:nvPr/>
          </p:nvSpPr>
          <p:spPr>
            <a:xfrm>
              <a:off x="0" y="-47625"/>
              <a:ext cx="1965888" cy="1536463"/>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cxnSp>
        <p:nvCxnSpPr>
          <p:cNvPr id="158" name="Google Shape;158;p11"/>
          <p:cNvCxnSpPr/>
          <p:nvPr/>
        </p:nvCxnSpPr>
        <p:spPr>
          <a:xfrm>
            <a:off x="4802370" y="9483032"/>
            <a:ext cx="13030107" cy="0"/>
          </a:xfrm>
          <a:prstGeom prst="straightConnector1">
            <a:avLst/>
          </a:prstGeom>
          <a:noFill/>
          <a:ln cap="rnd" cmpd="sng" w="38100">
            <a:solidFill>
              <a:srgbClr val="EDC253"/>
            </a:solidFill>
            <a:prstDash val="solid"/>
            <a:round/>
            <a:headEnd len="sm" w="sm" type="none"/>
            <a:tailEnd len="sm" w="sm" type="none"/>
          </a:ln>
        </p:spPr>
      </p:cxnSp>
      <p:grpSp>
        <p:nvGrpSpPr>
          <p:cNvPr id="159" name="Google Shape;159;p11"/>
          <p:cNvGrpSpPr/>
          <p:nvPr/>
        </p:nvGrpSpPr>
        <p:grpSpPr>
          <a:xfrm>
            <a:off x="16297822" y="958448"/>
            <a:ext cx="1534655" cy="1496059"/>
            <a:chOff x="0" y="-47625"/>
            <a:chExt cx="1040362" cy="1014197"/>
          </a:xfrm>
        </p:grpSpPr>
        <p:sp>
          <p:nvSpPr>
            <p:cNvPr id="160" name="Google Shape;160;p11"/>
            <p:cNvSpPr/>
            <p:nvPr/>
          </p:nvSpPr>
          <p:spPr>
            <a:xfrm>
              <a:off x="0" y="0"/>
              <a:ext cx="1040362" cy="966572"/>
            </a:xfrm>
            <a:custGeom>
              <a:rect b="b" l="l" r="r" t="t"/>
              <a:pathLst>
                <a:path extrusionOk="0" h="966572" w="1040362">
                  <a:moveTo>
                    <a:pt x="75671" y="0"/>
                  </a:moveTo>
                  <a:lnTo>
                    <a:pt x="964691" y="0"/>
                  </a:lnTo>
                  <a:cubicBezTo>
                    <a:pt x="1006483" y="0"/>
                    <a:pt x="1040362" y="33879"/>
                    <a:pt x="1040362" y="75671"/>
                  </a:cubicBezTo>
                  <a:lnTo>
                    <a:pt x="1040362" y="890901"/>
                  </a:lnTo>
                  <a:cubicBezTo>
                    <a:pt x="1040362" y="932693"/>
                    <a:pt x="1006483" y="966572"/>
                    <a:pt x="964691" y="966572"/>
                  </a:cubicBezTo>
                  <a:lnTo>
                    <a:pt x="75671" y="966572"/>
                  </a:lnTo>
                  <a:cubicBezTo>
                    <a:pt x="33879" y="966572"/>
                    <a:pt x="0" y="932693"/>
                    <a:pt x="0" y="890901"/>
                  </a:cubicBezTo>
                  <a:lnTo>
                    <a:pt x="0" y="75671"/>
                  </a:lnTo>
                  <a:cubicBezTo>
                    <a:pt x="0" y="33879"/>
                    <a:pt x="33879" y="0"/>
                    <a:pt x="75671" y="0"/>
                  </a:cubicBezTo>
                  <a:close/>
                </a:path>
              </a:pathLst>
            </a:custGeom>
            <a:solidFill>
              <a:srgbClr val="000000">
                <a:alpha val="0"/>
              </a:srgbClr>
            </a:solidFill>
            <a:ln cap="sq" cmpd="sng" w="38100">
              <a:solidFill>
                <a:srgbClr val="EDC253"/>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1" name="Google Shape;161;p11"/>
            <p:cNvSpPr txBox="1"/>
            <p:nvPr/>
          </p:nvSpPr>
          <p:spPr>
            <a:xfrm>
              <a:off x="0" y="-47625"/>
              <a:ext cx="1040362" cy="1014197"/>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62" name="Google Shape;162;p11"/>
          <p:cNvGrpSpPr/>
          <p:nvPr/>
        </p:nvGrpSpPr>
        <p:grpSpPr>
          <a:xfrm>
            <a:off x="15215548" y="-503825"/>
            <a:ext cx="2240656" cy="1920079"/>
            <a:chOff x="0" y="-47625"/>
            <a:chExt cx="2955231" cy="1301660"/>
          </a:xfrm>
        </p:grpSpPr>
        <p:sp>
          <p:nvSpPr>
            <p:cNvPr id="163" name="Google Shape;163;p11"/>
            <p:cNvSpPr/>
            <p:nvPr/>
          </p:nvSpPr>
          <p:spPr>
            <a:xfrm>
              <a:off x="0" y="0"/>
              <a:ext cx="2955231" cy="1254035"/>
            </a:xfrm>
            <a:custGeom>
              <a:rect b="b" l="l" r="r" t="t"/>
              <a:pathLst>
                <a:path extrusionOk="0" h="1254035" w="2955231">
                  <a:moveTo>
                    <a:pt x="26639" y="0"/>
                  </a:moveTo>
                  <a:lnTo>
                    <a:pt x="2928592" y="0"/>
                  </a:lnTo>
                  <a:cubicBezTo>
                    <a:pt x="2943304" y="0"/>
                    <a:pt x="2955231" y="11927"/>
                    <a:pt x="2955231" y="26639"/>
                  </a:cubicBezTo>
                  <a:lnTo>
                    <a:pt x="2955231" y="1227395"/>
                  </a:lnTo>
                  <a:cubicBezTo>
                    <a:pt x="2955231" y="1242108"/>
                    <a:pt x="2943304" y="1254035"/>
                    <a:pt x="2928592" y="1254035"/>
                  </a:cubicBezTo>
                  <a:lnTo>
                    <a:pt x="26639" y="1254035"/>
                  </a:lnTo>
                  <a:cubicBezTo>
                    <a:pt x="11927" y="1254035"/>
                    <a:pt x="0" y="1242108"/>
                    <a:pt x="0" y="1227395"/>
                  </a:cubicBezTo>
                  <a:lnTo>
                    <a:pt x="0" y="26639"/>
                  </a:lnTo>
                  <a:cubicBezTo>
                    <a:pt x="0" y="11927"/>
                    <a:pt x="11927" y="0"/>
                    <a:pt x="26639" y="0"/>
                  </a:cubicBezTo>
                  <a:close/>
                </a:path>
              </a:pathLst>
            </a:custGeom>
            <a:solidFill>
              <a:srgbClr val="000000">
                <a:alpha val="0"/>
              </a:srgbClr>
            </a:solidFill>
            <a:ln cap="sq" cmpd="sng" w="38100">
              <a:solidFill>
                <a:srgbClr val="890540"/>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4" name="Google Shape;164;p11"/>
            <p:cNvSpPr txBox="1"/>
            <p:nvPr/>
          </p:nvSpPr>
          <p:spPr>
            <a:xfrm>
              <a:off x="0" y="-47625"/>
              <a:ext cx="2955231" cy="130166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pic>
        <p:nvPicPr>
          <p:cNvPr id="165" name="Google Shape;165;p11"/>
          <p:cNvPicPr preferRelativeResize="0"/>
          <p:nvPr/>
        </p:nvPicPr>
        <p:blipFill>
          <a:blip r:embed="rId5">
            <a:alphaModFix/>
          </a:blip>
          <a:stretch>
            <a:fillRect/>
          </a:stretch>
        </p:blipFill>
        <p:spPr>
          <a:xfrm>
            <a:off x="-276950" y="5407750"/>
            <a:ext cx="4848949" cy="5584599"/>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9" name="Shape 169"/>
        <p:cNvGrpSpPr/>
        <p:nvPr/>
      </p:nvGrpSpPr>
      <p:grpSpPr>
        <a:xfrm>
          <a:off x="0" y="0"/>
          <a:ext cx="0" cy="0"/>
          <a:chOff x="0" y="0"/>
          <a:chExt cx="0" cy="0"/>
        </a:xfrm>
      </p:grpSpPr>
      <p:sp>
        <p:nvSpPr>
          <p:cNvPr id="170" name="Google Shape;170;p12"/>
          <p:cNvSpPr/>
          <p:nvPr/>
        </p:nvSpPr>
        <p:spPr>
          <a:xfrm>
            <a:off x="0" y="0"/>
            <a:ext cx="18288000" cy="10287000"/>
          </a:xfrm>
          <a:custGeom>
            <a:rect b="b" l="l" r="r" t="t"/>
            <a:pathLst>
              <a:path extrusionOk="0" h="10287000" w="18288000">
                <a:moveTo>
                  <a:pt x="0" y="0"/>
                </a:moveTo>
                <a:lnTo>
                  <a:pt x="18288000" y="0"/>
                </a:lnTo>
                <a:lnTo>
                  <a:pt x="18288000" y="10287000"/>
                </a:lnTo>
                <a:lnTo>
                  <a:pt x="0" y="10287000"/>
                </a:lnTo>
                <a:lnTo>
                  <a:pt x="0" y="0"/>
                </a:lnTo>
                <a:close/>
              </a:path>
            </a:pathLst>
          </a:custGeom>
          <a:blipFill rotWithShape="1">
            <a:blip r:embed="rId3">
              <a:alphaModFix/>
            </a:blip>
            <a:stretch>
              <a:fillRect b="-75634" l="0" r="0" t="-75634"/>
            </a:stretch>
          </a:blipFill>
          <a:ln>
            <a:noFill/>
          </a:ln>
        </p:spPr>
      </p:sp>
      <p:sp>
        <p:nvSpPr>
          <p:cNvPr id="171" name="Google Shape;171;p12"/>
          <p:cNvSpPr/>
          <p:nvPr/>
        </p:nvSpPr>
        <p:spPr>
          <a:xfrm>
            <a:off x="0" y="0"/>
            <a:ext cx="18288000" cy="10287000"/>
          </a:xfrm>
          <a:custGeom>
            <a:rect b="b" l="l" r="r" t="t"/>
            <a:pathLst>
              <a:path extrusionOk="0" h="10287000" w="18288000">
                <a:moveTo>
                  <a:pt x="0" y="0"/>
                </a:moveTo>
                <a:lnTo>
                  <a:pt x="18288000" y="0"/>
                </a:lnTo>
                <a:lnTo>
                  <a:pt x="18288000" y="10287000"/>
                </a:lnTo>
                <a:lnTo>
                  <a:pt x="0" y="10287000"/>
                </a:lnTo>
                <a:lnTo>
                  <a:pt x="0" y="0"/>
                </a:lnTo>
                <a:close/>
              </a:path>
            </a:pathLst>
          </a:custGeom>
          <a:blipFill rotWithShape="1">
            <a:blip r:embed="rId4">
              <a:alphaModFix amt="30000"/>
            </a:blip>
            <a:stretch>
              <a:fillRect b="-26550" l="0" r="0" t="-6777"/>
            </a:stretch>
          </a:blipFill>
          <a:ln>
            <a:noFill/>
          </a:ln>
        </p:spPr>
      </p:sp>
      <p:grpSp>
        <p:nvGrpSpPr>
          <p:cNvPr id="172" name="Google Shape;172;p12"/>
          <p:cNvGrpSpPr/>
          <p:nvPr/>
        </p:nvGrpSpPr>
        <p:grpSpPr>
          <a:xfrm>
            <a:off x="954029" y="8821563"/>
            <a:ext cx="16503475" cy="964002"/>
            <a:chOff x="0" y="0"/>
            <a:chExt cx="22004634" cy="1285337"/>
          </a:xfrm>
        </p:grpSpPr>
        <p:cxnSp>
          <p:nvCxnSpPr>
            <p:cNvPr id="173" name="Google Shape;173;p12"/>
            <p:cNvCxnSpPr/>
            <p:nvPr/>
          </p:nvCxnSpPr>
          <p:spPr>
            <a:xfrm>
              <a:off x="15402482" y="556916"/>
              <a:ext cx="6602152" cy="0"/>
            </a:xfrm>
            <a:prstGeom prst="straightConnector1">
              <a:avLst/>
            </a:prstGeom>
            <a:noFill/>
            <a:ln cap="rnd" cmpd="sng" w="50800">
              <a:solidFill>
                <a:srgbClr val="EDC253"/>
              </a:solidFill>
              <a:prstDash val="solid"/>
              <a:round/>
              <a:headEnd len="sm" w="sm" type="none"/>
              <a:tailEnd len="sm" w="sm" type="none"/>
            </a:ln>
          </p:spPr>
        </p:cxnSp>
        <p:sp>
          <p:nvSpPr>
            <p:cNvPr id="174" name="Google Shape;174;p12"/>
            <p:cNvSpPr/>
            <p:nvPr/>
          </p:nvSpPr>
          <p:spPr>
            <a:xfrm rot="10800000">
              <a:off x="9064638" y="0"/>
              <a:ext cx="3909769" cy="1285337"/>
            </a:xfrm>
            <a:custGeom>
              <a:rect b="b" l="l" r="r" t="t"/>
              <a:pathLst>
                <a:path extrusionOk="0" h="1285337" w="3909769">
                  <a:moveTo>
                    <a:pt x="0" y="0"/>
                  </a:moveTo>
                  <a:lnTo>
                    <a:pt x="3909769" y="0"/>
                  </a:lnTo>
                  <a:lnTo>
                    <a:pt x="3909769" y="1285337"/>
                  </a:lnTo>
                  <a:lnTo>
                    <a:pt x="0" y="1285337"/>
                  </a:lnTo>
                  <a:lnTo>
                    <a:pt x="0" y="0"/>
                  </a:lnTo>
                  <a:close/>
                </a:path>
              </a:pathLst>
            </a:custGeom>
            <a:blipFill rotWithShape="1">
              <a:blip r:embed="rId5">
                <a:alphaModFix/>
              </a:blip>
              <a:stretch>
                <a:fillRect b="0" l="0" r="0" t="0"/>
              </a:stretch>
            </a:blipFill>
            <a:ln>
              <a:noFill/>
            </a:ln>
          </p:spPr>
        </p:sp>
        <p:cxnSp>
          <p:nvCxnSpPr>
            <p:cNvPr id="175" name="Google Shape;175;p12"/>
            <p:cNvCxnSpPr/>
            <p:nvPr/>
          </p:nvCxnSpPr>
          <p:spPr>
            <a:xfrm>
              <a:off x="0" y="556916"/>
              <a:ext cx="6602152" cy="0"/>
            </a:xfrm>
            <a:prstGeom prst="straightConnector1">
              <a:avLst/>
            </a:prstGeom>
            <a:noFill/>
            <a:ln cap="rnd" cmpd="sng" w="50800">
              <a:solidFill>
                <a:srgbClr val="EDC253"/>
              </a:solidFill>
              <a:prstDash val="solid"/>
              <a:round/>
              <a:headEnd len="sm" w="sm" type="none"/>
              <a:tailEnd len="sm" w="sm" type="none"/>
            </a:ln>
          </p:spPr>
        </p:cxnSp>
      </p:grpSp>
      <p:grpSp>
        <p:nvGrpSpPr>
          <p:cNvPr id="176" name="Google Shape;176;p12"/>
          <p:cNvGrpSpPr/>
          <p:nvPr/>
        </p:nvGrpSpPr>
        <p:grpSpPr>
          <a:xfrm rot="10800000">
            <a:off x="954030" y="1028700"/>
            <a:ext cx="16503475" cy="964002"/>
            <a:chOff x="0" y="0"/>
            <a:chExt cx="22004634" cy="1285337"/>
          </a:xfrm>
        </p:grpSpPr>
        <p:cxnSp>
          <p:nvCxnSpPr>
            <p:cNvPr id="177" name="Google Shape;177;p12"/>
            <p:cNvCxnSpPr/>
            <p:nvPr/>
          </p:nvCxnSpPr>
          <p:spPr>
            <a:xfrm>
              <a:off x="15402482" y="556916"/>
              <a:ext cx="6602152" cy="0"/>
            </a:xfrm>
            <a:prstGeom prst="straightConnector1">
              <a:avLst/>
            </a:prstGeom>
            <a:noFill/>
            <a:ln cap="rnd" cmpd="sng" w="50800">
              <a:solidFill>
                <a:srgbClr val="EDC253"/>
              </a:solidFill>
              <a:prstDash val="solid"/>
              <a:round/>
              <a:headEnd len="sm" w="sm" type="none"/>
              <a:tailEnd len="sm" w="sm" type="none"/>
            </a:ln>
          </p:spPr>
        </p:cxnSp>
        <p:sp>
          <p:nvSpPr>
            <p:cNvPr id="178" name="Google Shape;178;p12"/>
            <p:cNvSpPr/>
            <p:nvPr/>
          </p:nvSpPr>
          <p:spPr>
            <a:xfrm rot="10800000">
              <a:off x="9064638" y="0"/>
              <a:ext cx="3909769" cy="1285337"/>
            </a:xfrm>
            <a:custGeom>
              <a:rect b="b" l="l" r="r" t="t"/>
              <a:pathLst>
                <a:path extrusionOk="0" h="1285337" w="3909769">
                  <a:moveTo>
                    <a:pt x="0" y="0"/>
                  </a:moveTo>
                  <a:lnTo>
                    <a:pt x="3909769" y="0"/>
                  </a:lnTo>
                  <a:lnTo>
                    <a:pt x="3909769" y="1285337"/>
                  </a:lnTo>
                  <a:lnTo>
                    <a:pt x="0" y="1285337"/>
                  </a:lnTo>
                  <a:lnTo>
                    <a:pt x="0" y="0"/>
                  </a:lnTo>
                  <a:close/>
                </a:path>
              </a:pathLst>
            </a:custGeom>
            <a:blipFill rotWithShape="1">
              <a:blip r:embed="rId5">
                <a:alphaModFix/>
              </a:blip>
              <a:stretch>
                <a:fillRect b="0" l="0" r="0" t="0"/>
              </a:stretch>
            </a:blipFill>
            <a:ln>
              <a:noFill/>
            </a:ln>
          </p:spPr>
        </p:sp>
        <p:cxnSp>
          <p:nvCxnSpPr>
            <p:cNvPr id="179" name="Google Shape;179;p12"/>
            <p:cNvCxnSpPr/>
            <p:nvPr/>
          </p:nvCxnSpPr>
          <p:spPr>
            <a:xfrm>
              <a:off x="0" y="556916"/>
              <a:ext cx="6602152" cy="0"/>
            </a:xfrm>
            <a:prstGeom prst="straightConnector1">
              <a:avLst/>
            </a:prstGeom>
            <a:noFill/>
            <a:ln cap="rnd" cmpd="sng" w="50800">
              <a:solidFill>
                <a:srgbClr val="EDC253"/>
              </a:solidFill>
              <a:prstDash val="solid"/>
              <a:round/>
              <a:headEnd len="sm" w="sm" type="none"/>
              <a:tailEnd len="sm" w="sm" type="none"/>
            </a:ln>
          </p:spPr>
        </p:cxnSp>
      </p:grpSp>
      <p:grpSp>
        <p:nvGrpSpPr>
          <p:cNvPr id="180" name="Google Shape;180;p12"/>
          <p:cNvGrpSpPr/>
          <p:nvPr/>
        </p:nvGrpSpPr>
        <p:grpSpPr>
          <a:xfrm>
            <a:off x="1028700" y="875025"/>
            <a:ext cx="12972141" cy="7946595"/>
            <a:chOff x="0" y="-47625"/>
            <a:chExt cx="9609705" cy="4501810"/>
          </a:xfrm>
        </p:grpSpPr>
        <p:sp>
          <p:nvSpPr>
            <p:cNvPr id="181" name="Google Shape;181;p12"/>
            <p:cNvSpPr/>
            <p:nvPr/>
          </p:nvSpPr>
          <p:spPr>
            <a:xfrm>
              <a:off x="0" y="0"/>
              <a:ext cx="9609705" cy="4454185"/>
            </a:xfrm>
            <a:custGeom>
              <a:rect b="b" l="l" r="r" t="t"/>
              <a:pathLst>
                <a:path extrusionOk="0" h="4454185" w="9609705">
                  <a:moveTo>
                    <a:pt x="10132" y="0"/>
                  </a:moveTo>
                  <a:lnTo>
                    <a:pt x="9599573" y="0"/>
                  </a:lnTo>
                  <a:cubicBezTo>
                    <a:pt x="9605169" y="0"/>
                    <a:pt x="9609705" y="4536"/>
                    <a:pt x="9609705" y="10132"/>
                  </a:cubicBezTo>
                  <a:lnTo>
                    <a:pt x="9609705" y="4444052"/>
                  </a:lnTo>
                  <a:cubicBezTo>
                    <a:pt x="9609705" y="4449648"/>
                    <a:pt x="9605169" y="4454185"/>
                    <a:pt x="9599573" y="4454185"/>
                  </a:cubicBezTo>
                  <a:lnTo>
                    <a:pt x="10132" y="4454185"/>
                  </a:lnTo>
                  <a:cubicBezTo>
                    <a:pt x="4536" y="4454185"/>
                    <a:pt x="0" y="4449648"/>
                    <a:pt x="0" y="4444052"/>
                  </a:cubicBezTo>
                  <a:lnTo>
                    <a:pt x="0" y="10132"/>
                  </a:lnTo>
                  <a:cubicBezTo>
                    <a:pt x="0" y="4536"/>
                    <a:pt x="4536" y="0"/>
                    <a:pt x="10132" y="0"/>
                  </a:cubicBezTo>
                  <a:close/>
                </a:path>
              </a:pathLst>
            </a:custGeom>
            <a:solidFill>
              <a:srgbClr val="89054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2" name="Google Shape;182;p12"/>
            <p:cNvSpPr txBox="1"/>
            <p:nvPr/>
          </p:nvSpPr>
          <p:spPr>
            <a:xfrm>
              <a:off x="0" y="-47625"/>
              <a:ext cx="9609705" cy="450181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83" name="Google Shape;183;p12"/>
          <p:cNvSpPr txBox="1"/>
          <p:nvPr/>
        </p:nvSpPr>
        <p:spPr>
          <a:xfrm>
            <a:off x="1643350" y="1387250"/>
            <a:ext cx="12036900" cy="6883500"/>
          </a:xfrm>
          <a:prstGeom prst="rect">
            <a:avLst/>
          </a:prstGeom>
          <a:noFill/>
          <a:ln>
            <a:noFill/>
          </a:ln>
        </p:spPr>
        <p:txBody>
          <a:bodyPr anchorCtr="0" anchor="t" bIns="0" lIns="0" spcFirstLastPara="1" rIns="0" wrap="square" tIns="0">
            <a:spAutoFit/>
          </a:bodyPr>
          <a:lstStyle/>
          <a:p>
            <a:pPr indent="0" lvl="0" marL="0" rtl="0" algn="l">
              <a:lnSpc>
                <a:spcPct val="115000"/>
              </a:lnSpc>
              <a:spcBef>
                <a:spcPts val="1200"/>
              </a:spcBef>
              <a:spcAft>
                <a:spcPts val="0"/>
              </a:spcAft>
              <a:buNone/>
            </a:pPr>
            <a:r>
              <a:rPr b="1" lang="en-US" sz="4100">
                <a:solidFill>
                  <a:schemeClr val="lt1"/>
                </a:solidFill>
              </a:rPr>
              <a:t>Lecture Learning Objectives:</a:t>
            </a:r>
            <a:endParaRPr b="1" sz="4100">
              <a:solidFill>
                <a:schemeClr val="lt1"/>
              </a:solidFill>
            </a:endParaRPr>
          </a:p>
          <a:p>
            <a:pPr indent="12700" lvl="0" marL="0" rtl="0" algn="l">
              <a:lnSpc>
                <a:spcPct val="115000"/>
              </a:lnSpc>
              <a:spcBef>
                <a:spcPts val="1200"/>
              </a:spcBef>
              <a:spcAft>
                <a:spcPts val="0"/>
              </a:spcAft>
              <a:buNone/>
            </a:pPr>
            <a:r>
              <a:rPr lang="en-US" sz="4100">
                <a:solidFill>
                  <a:schemeClr val="lt1"/>
                </a:solidFill>
              </a:rPr>
              <a:t>At the end of the lecture, you will be able to:</a:t>
            </a:r>
            <a:endParaRPr sz="4100">
              <a:solidFill>
                <a:schemeClr val="lt1"/>
              </a:solidFill>
            </a:endParaRPr>
          </a:p>
          <a:p>
            <a:pPr indent="0" lvl="0" marL="457200" rtl="0" algn="l">
              <a:lnSpc>
                <a:spcPct val="115000"/>
              </a:lnSpc>
              <a:spcBef>
                <a:spcPts val="1200"/>
              </a:spcBef>
              <a:spcAft>
                <a:spcPts val="0"/>
              </a:spcAft>
              <a:buNone/>
            </a:pPr>
            <a:r>
              <a:rPr lang="en-US" sz="4100">
                <a:solidFill>
                  <a:schemeClr val="lt1"/>
                </a:solidFill>
              </a:rPr>
              <a:t>1.	Know and understand models of personality traits that influence successful entrepreneurial actions. </a:t>
            </a:r>
            <a:endParaRPr sz="4100">
              <a:solidFill>
                <a:schemeClr val="lt1"/>
              </a:solidFill>
            </a:endParaRPr>
          </a:p>
          <a:p>
            <a:pPr indent="0" lvl="0" marL="457200" rtl="0" algn="l">
              <a:lnSpc>
                <a:spcPct val="115000"/>
              </a:lnSpc>
              <a:spcBef>
                <a:spcPts val="1200"/>
              </a:spcBef>
              <a:spcAft>
                <a:spcPts val="0"/>
              </a:spcAft>
              <a:buNone/>
            </a:pPr>
            <a:r>
              <a:rPr lang="en-US" sz="4100">
                <a:solidFill>
                  <a:schemeClr val="lt1"/>
                </a:solidFill>
              </a:rPr>
              <a:t>2.	Develop hypotheses on the relationship between personality traits to entrepreneurial self-efficacy, </a:t>
            </a:r>
            <a:endParaRPr sz="4100">
              <a:solidFill>
                <a:schemeClr val="lt1"/>
              </a:solidFill>
            </a:endParaRPr>
          </a:p>
          <a:p>
            <a:pPr indent="0" lvl="0" marL="0" marR="0" rtl="0" algn="ctr">
              <a:lnSpc>
                <a:spcPct val="120002"/>
              </a:lnSpc>
              <a:spcBef>
                <a:spcPts val="1200"/>
              </a:spcBef>
              <a:spcAft>
                <a:spcPts val="0"/>
              </a:spcAft>
              <a:buNone/>
            </a:pPr>
            <a:r>
              <a:t/>
            </a:r>
            <a:endParaRPr b="1" sz="3000">
              <a:solidFill>
                <a:srgbClr val="EDC253"/>
              </a:solidFill>
            </a:endParaRPr>
          </a:p>
        </p:txBody>
      </p:sp>
      <p:pic>
        <p:nvPicPr>
          <p:cNvPr id="184" name="Google Shape;184;p12"/>
          <p:cNvPicPr preferRelativeResize="0"/>
          <p:nvPr/>
        </p:nvPicPr>
        <p:blipFill>
          <a:blip r:embed="rId6">
            <a:alphaModFix/>
          </a:blip>
          <a:stretch>
            <a:fillRect/>
          </a:stretch>
        </p:blipFill>
        <p:spPr>
          <a:xfrm>
            <a:off x="14128629" y="2359425"/>
            <a:ext cx="3763625" cy="6095425"/>
          </a:xfrm>
          <a:prstGeom prst="rect">
            <a:avLst/>
          </a:prstGeom>
          <a:noFill/>
          <a:ln>
            <a:noFill/>
          </a:ln>
        </p:spPr>
      </p:pic>
      <p:grpSp>
        <p:nvGrpSpPr>
          <p:cNvPr id="185" name="Google Shape;185;p12"/>
          <p:cNvGrpSpPr/>
          <p:nvPr/>
        </p:nvGrpSpPr>
        <p:grpSpPr>
          <a:xfrm>
            <a:off x="16708302" y="7553959"/>
            <a:ext cx="1744558" cy="1267604"/>
            <a:chOff x="0" y="-47625"/>
            <a:chExt cx="1182658" cy="859325"/>
          </a:xfrm>
        </p:grpSpPr>
        <p:sp>
          <p:nvSpPr>
            <p:cNvPr id="186" name="Google Shape;186;p12"/>
            <p:cNvSpPr/>
            <p:nvPr/>
          </p:nvSpPr>
          <p:spPr>
            <a:xfrm>
              <a:off x="0" y="0"/>
              <a:ext cx="1182658" cy="811700"/>
            </a:xfrm>
            <a:custGeom>
              <a:rect b="b" l="l" r="r" t="t"/>
              <a:pathLst>
                <a:path extrusionOk="0" h="811700" w="1182658">
                  <a:moveTo>
                    <a:pt x="66566" y="0"/>
                  </a:moveTo>
                  <a:lnTo>
                    <a:pt x="1116092" y="0"/>
                  </a:lnTo>
                  <a:cubicBezTo>
                    <a:pt x="1133746" y="0"/>
                    <a:pt x="1150677" y="7013"/>
                    <a:pt x="1163161" y="19497"/>
                  </a:cubicBezTo>
                  <a:cubicBezTo>
                    <a:pt x="1175645" y="31980"/>
                    <a:pt x="1182658" y="48912"/>
                    <a:pt x="1182658" y="66566"/>
                  </a:cubicBezTo>
                  <a:lnTo>
                    <a:pt x="1182658" y="745134"/>
                  </a:lnTo>
                  <a:cubicBezTo>
                    <a:pt x="1182658" y="762788"/>
                    <a:pt x="1175645" y="779719"/>
                    <a:pt x="1163161" y="792203"/>
                  </a:cubicBezTo>
                  <a:cubicBezTo>
                    <a:pt x="1150677" y="804687"/>
                    <a:pt x="1133746" y="811700"/>
                    <a:pt x="1116092" y="811700"/>
                  </a:cubicBezTo>
                  <a:lnTo>
                    <a:pt x="66566" y="811700"/>
                  </a:lnTo>
                  <a:cubicBezTo>
                    <a:pt x="48912" y="811700"/>
                    <a:pt x="31980" y="804687"/>
                    <a:pt x="19497" y="792203"/>
                  </a:cubicBezTo>
                  <a:cubicBezTo>
                    <a:pt x="7013" y="779719"/>
                    <a:pt x="0" y="762788"/>
                    <a:pt x="0" y="745134"/>
                  </a:cubicBezTo>
                  <a:lnTo>
                    <a:pt x="0" y="66566"/>
                  </a:lnTo>
                  <a:cubicBezTo>
                    <a:pt x="0" y="48912"/>
                    <a:pt x="7013" y="31980"/>
                    <a:pt x="19497" y="19497"/>
                  </a:cubicBezTo>
                  <a:cubicBezTo>
                    <a:pt x="31980" y="7013"/>
                    <a:pt x="48912" y="0"/>
                    <a:pt x="66566" y="0"/>
                  </a:cubicBezTo>
                  <a:close/>
                </a:path>
              </a:pathLst>
            </a:custGeom>
            <a:solidFill>
              <a:srgbClr val="000000">
                <a:alpha val="0"/>
              </a:srgbClr>
            </a:solidFill>
            <a:ln cap="sq" cmpd="sng" w="38100">
              <a:solidFill>
                <a:srgbClr val="EDC253"/>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7" name="Google Shape;187;p12"/>
            <p:cNvSpPr txBox="1"/>
            <p:nvPr/>
          </p:nvSpPr>
          <p:spPr>
            <a:xfrm>
              <a:off x="0" y="-47625"/>
              <a:ext cx="1182658" cy="859325"/>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88" name="Google Shape;188;p12"/>
          <p:cNvGrpSpPr/>
          <p:nvPr/>
        </p:nvGrpSpPr>
        <p:grpSpPr>
          <a:xfrm>
            <a:off x="17259300" y="6795730"/>
            <a:ext cx="1744558" cy="1267604"/>
            <a:chOff x="0" y="-47625"/>
            <a:chExt cx="1182658" cy="859325"/>
          </a:xfrm>
        </p:grpSpPr>
        <p:sp>
          <p:nvSpPr>
            <p:cNvPr id="189" name="Google Shape;189;p12"/>
            <p:cNvSpPr/>
            <p:nvPr/>
          </p:nvSpPr>
          <p:spPr>
            <a:xfrm>
              <a:off x="0" y="0"/>
              <a:ext cx="1182658" cy="811700"/>
            </a:xfrm>
            <a:custGeom>
              <a:rect b="b" l="l" r="r" t="t"/>
              <a:pathLst>
                <a:path extrusionOk="0" h="811700" w="1182658">
                  <a:moveTo>
                    <a:pt x="66566" y="0"/>
                  </a:moveTo>
                  <a:lnTo>
                    <a:pt x="1116092" y="0"/>
                  </a:lnTo>
                  <a:cubicBezTo>
                    <a:pt x="1133746" y="0"/>
                    <a:pt x="1150677" y="7013"/>
                    <a:pt x="1163161" y="19497"/>
                  </a:cubicBezTo>
                  <a:cubicBezTo>
                    <a:pt x="1175645" y="31980"/>
                    <a:pt x="1182658" y="48912"/>
                    <a:pt x="1182658" y="66566"/>
                  </a:cubicBezTo>
                  <a:lnTo>
                    <a:pt x="1182658" y="745134"/>
                  </a:lnTo>
                  <a:cubicBezTo>
                    <a:pt x="1182658" y="762788"/>
                    <a:pt x="1175645" y="779719"/>
                    <a:pt x="1163161" y="792203"/>
                  </a:cubicBezTo>
                  <a:cubicBezTo>
                    <a:pt x="1150677" y="804687"/>
                    <a:pt x="1133746" y="811700"/>
                    <a:pt x="1116092" y="811700"/>
                  </a:cubicBezTo>
                  <a:lnTo>
                    <a:pt x="66566" y="811700"/>
                  </a:lnTo>
                  <a:cubicBezTo>
                    <a:pt x="48912" y="811700"/>
                    <a:pt x="31980" y="804687"/>
                    <a:pt x="19497" y="792203"/>
                  </a:cubicBezTo>
                  <a:cubicBezTo>
                    <a:pt x="7013" y="779719"/>
                    <a:pt x="0" y="762788"/>
                    <a:pt x="0" y="745134"/>
                  </a:cubicBezTo>
                  <a:lnTo>
                    <a:pt x="0" y="66566"/>
                  </a:lnTo>
                  <a:cubicBezTo>
                    <a:pt x="0" y="48912"/>
                    <a:pt x="7013" y="31980"/>
                    <a:pt x="19497" y="19497"/>
                  </a:cubicBezTo>
                  <a:cubicBezTo>
                    <a:pt x="31980" y="7013"/>
                    <a:pt x="48912" y="0"/>
                    <a:pt x="66566" y="0"/>
                  </a:cubicBezTo>
                  <a:close/>
                </a:path>
              </a:pathLst>
            </a:custGeom>
            <a:solidFill>
              <a:srgbClr val="000000">
                <a:alpha val="0"/>
              </a:srgbClr>
            </a:solidFill>
            <a:ln cap="sq" cmpd="sng" w="38100">
              <a:solidFill>
                <a:srgbClr val="EDC253"/>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0" name="Google Shape;190;p12"/>
            <p:cNvSpPr txBox="1"/>
            <p:nvPr/>
          </p:nvSpPr>
          <p:spPr>
            <a:xfrm>
              <a:off x="0" y="-47625"/>
              <a:ext cx="1182658" cy="859325"/>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4" name="Shape 194"/>
        <p:cNvGrpSpPr/>
        <p:nvPr/>
      </p:nvGrpSpPr>
      <p:grpSpPr>
        <a:xfrm>
          <a:off x="0" y="0"/>
          <a:ext cx="0" cy="0"/>
          <a:chOff x="0" y="0"/>
          <a:chExt cx="0" cy="0"/>
        </a:xfrm>
      </p:grpSpPr>
      <p:sp>
        <p:nvSpPr>
          <p:cNvPr id="195" name="Google Shape;195;p13"/>
          <p:cNvSpPr/>
          <p:nvPr/>
        </p:nvSpPr>
        <p:spPr>
          <a:xfrm>
            <a:off x="0" y="0"/>
            <a:ext cx="18288000" cy="10287000"/>
          </a:xfrm>
          <a:custGeom>
            <a:rect b="b" l="l" r="r" t="t"/>
            <a:pathLst>
              <a:path extrusionOk="0" h="10287000" w="18288000">
                <a:moveTo>
                  <a:pt x="0" y="0"/>
                </a:moveTo>
                <a:lnTo>
                  <a:pt x="18288000" y="0"/>
                </a:lnTo>
                <a:lnTo>
                  <a:pt x="18288000" y="10287000"/>
                </a:lnTo>
                <a:lnTo>
                  <a:pt x="0" y="10287000"/>
                </a:lnTo>
                <a:lnTo>
                  <a:pt x="0" y="0"/>
                </a:lnTo>
                <a:close/>
              </a:path>
            </a:pathLst>
          </a:custGeom>
          <a:blipFill rotWithShape="1">
            <a:blip r:embed="rId3">
              <a:alphaModFix/>
            </a:blip>
            <a:stretch>
              <a:fillRect b="-75639" l="0" r="0" t="-75629"/>
            </a:stretch>
          </a:blipFill>
          <a:ln>
            <a:noFill/>
          </a:ln>
        </p:spPr>
      </p:sp>
      <p:sp>
        <p:nvSpPr>
          <p:cNvPr id="196" name="Google Shape;196;p13"/>
          <p:cNvSpPr/>
          <p:nvPr/>
        </p:nvSpPr>
        <p:spPr>
          <a:xfrm>
            <a:off x="0" y="0"/>
            <a:ext cx="18288000" cy="10287000"/>
          </a:xfrm>
          <a:custGeom>
            <a:rect b="b" l="l" r="r" t="t"/>
            <a:pathLst>
              <a:path extrusionOk="0" h="10287000" w="18288000">
                <a:moveTo>
                  <a:pt x="0" y="0"/>
                </a:moveTo>
                <a:lnTo>
                  <a:pt x="18288000" y="0"/>
                </a:lnTo>
                <a:lnTo>
                  <a:pt x="18288000" y="10287000"/>
                </a:lnTo>
                <a:lnTo>
                  <a:pt x="0" y="10287000"/>
                </a:lnTo>
                <a:lnTo>
                  <a:pt x="0" y="0"/>
                </a:lnTo>
                <a:close/>
              </a:path>
            </a:pathLst>
          </a:custGeom>
          <a:blipFill rotWithShape="1">
            <a:blip r:embed="rId4">
              <a:alphaModFix amt="30000"/>
            </a:blip>
            <a:stretch>
              <a:fillRect b="-26548" l="0" r="0" t="-6779"/>
            </a:stretch>
          </a:blipFill>
          <a:ln>
            <a:noFill/>
          </a:ln>
        </p:spPr>
      </p:sp>
      <p:grpSp>
        <p:nvGrpSpPr>
          <p:cNvPr id="197" name="Google Shape;197;p13"/>
          <p:cNvGrpSpPr/>
          <p:nvPr/>
        </p:nvGrpSpPr>
        <p:grpSpPr>
          <a:xfrm>
            <a:off x="954029" y="8821563"/>
            <a:ext cx="16503437" cy="964003"/>
            <a:chOff x="0" y="0"/>
            <a:chExt cx="22004582" cy="1285337"/>
          </a:xfrm>
        </p:grpSpPr>
        <p:cxnSp>
          <p:nvCxnSpPr>
            <p:cNvPr id="198" name="Google Shape;198;p13"/>
            <p:cNvCxnSpPr/>
            <p:nvPr/>
          </p:nvCxnSpPr>
          <p:spPr>
            <a:xfrm>
              <a:off x="15402482" y="556916"/>
              <a:ext cx="6602100" cy="0"/>
            </a:xfrm>
            <a:prstGeom prst="straightConnector1">
              <a:avLst/>
            </a:prstGeom>
            <a:noFill/>
            <a:ln cap="rnd" cmpd="sng" w="50800">
              <a:solidFill>
                <a:srgbClr val="EDC253"/>
              </a:solidFill>
              <a:prstDash val="solid"/>
              <a:round/>
              <a:headEnd len="sm" w="sm" type="none"/>
              <a:tailEnd len="sm" w="sm" type="none"/>
            </a:ln>
          </p:spPr>
        </p:cxnSp>
        <p:sp>
          <p:nvSpPr>
            <p:cNvPr id="199" name="Google Shape;199;p13"/>
            <p:cNvSpPr/>
            <p:nvPr/>
          </p:nvSpPr>
          <p:spPr>
            <a:xfrm rot="10800000">
              <a:off x="9064638" y="0"/>
              <a:ext cx="3909769" cy="1285337"/>
            </a:xfrm>
            <a:custGeom>
              <a:rect b="b" l="l" r="r" t="t"/>
              <a:pathLst>
                <a:path extrusionOk="0" h="1285337" w="3909769">
                  <a:moveTo>
                    <a:pt x="0" y="0"/>
                  </a:moveTo>
                  <a:lnTo>
                    <a:pt x="3909769" y="0"/>
                  </a:lnTo>
                  <a:lnTo>
                    <a:pt x="3909769" y="1285337"/>
                  </a:lnTo>
                  <a:lnTo>
                    <a:pt x="0" y="1285337"/>
                  </a:lnTo>
                  <a:lnTo>
                    <a:pt x="0" y="0"/>
                  </a:lnTo>
                  <a:close/>
                </a:path>
              </a:pathLst>
            </a:custGeom>
            <a:blipFill rotWithShape="1">
              <a:blip r:embed="rId5">
                <a:alphaModFix/>
              </a:blip>
              <a:stretch>
                <a:fillRect b="0" l="0" r="0" t="0"/>
              </a:stretch>
            </a:blipFill>
            <a:ln>
              <a:noFill/>
            </a:ln>
          </p:spPr>
        </p:sp>
        <p:cxnSp>
          <p:nvCxnSpPr>
            <p:cNvPr id="200" name="Google Shape;200;p13"/>
            <p:cNvCxnSpPr/>
            <p:nvPr/>
          </p:nvCxnSpPr>
          <p:spPr>
            <a:xfrm>
              <a:off x="0" y="556916"/>
              <a:ext cx="6602100" cy="0"/>
            </a:xfrm>
            <a:prstGeom prst="straightConnector1">
              <a:avLst/>
            </a:prstGeom>
            <a:noFill/>
            <a:ln cap="rnd" cmpd="sng" w="50800">
              <a:solidFill>
                <a:srgbClr val="EDC253"/>
              </a:solidFill>
              <a:prstDash val="solid"/>
              <a:round/>
              <a:headEnd len="sm" w="sm" type="none"/>
              <a:tailEnd len="sm" w="sm" type="none"/>
            </a:ln>
          </p:spPr>
        </p:cxnSp>
      </p:grpSp>
      <p:grpSp>
        <p:nvGrpSpPr>
          <p:cNvPr id="201" name="Google Shape;201;p13"/>
          <p:cNvGrpSpPr/>
          <p:nvPr/>
        </p:nvGrpSpPr>
        <p:grpSpPr>
          <a:xfrm rot="10800000">
            <a:off x="954068" y="1028699"/>
            <a:ext cx="16503437" cy="964003"/>
            <a:chOff x="0" y="0"/>
            <a:chExt cx="22004582" cy="1285337"/>
          </a:xfrm>
        </p:grpSpPr>
        <p:cxnSp>
          <p:nvCxnSpPr>
            <p:cNvPr id="202" name="Google Shape;202;p13"/>
            <p:cNvCxnSpPr/>
            <p:nvPr/>
          </p:nvCxnSpPr>
          <p:spPr>
            <a:xfrm>
              <a:off x="15402482" y="556916"/>
              <a:ext cx="6602100" cy="0"/>
            </a:xfrm>
            <a:prstGeom prst="straightConnector1">
              <a:avLst/>
            </a:prstGeom>
            <a:noFill/>
            <a:ln cap="rnd" cmpd="sng" w="50800">
              <a:solidFill>
                <a:srgbClr val="EDC253"/>
              </a:solidFill>
              <a:prstDash val="solid"/>
              <a:round/>
              <a:headEnd len="sm" w="sm" type="none"/>
              <a:tailEnd len="sm" w="sm" type="none"/>
            </a:ln>
          </p:spPr>
        </p:cxnSp>
        <p:sp>
          <p:nvSpPr>
            <p:cNvPr id="203" name="Google Shape;203;p13"/>
            <p:cNvSpPr/>
            <p:nvPr/>
          </p:nvSpPr>
          <p:spPr>
            <a:xfrm rot="10800000">
              <a:off x="9064638" y="0"/>
              <a:ext cx="3909769" cy="1285337"/>
            </a:xfrm>
            <a:custGeom>
              <a:rect b="b" l="l" r="r" t="t"/>
              <a:pathLst>
                <a:path extrusionOk="0" h="1285337" w="3909769">
                  <a:moveTo>
                    <a:pt x="0" y="0"/>
                  </a:moveTo>
                  <a:lnTo>
                    <a:pt x="3909769" y="0"/>
                  </a:lnTo>
                  <a:lnTo>
                    <a:pt x="3909769" y="1285337"/>
                  </a:lnTo>
                  <a:lnTo>
                    <a:pt x="0" y="1285337"/>
                  </a:lnTo>
                  <a:lnTo>
                    <a:pt x="0" y="0"/>
                  </a:lnTo>
                  <a:close/>
                </a:path>
              </a:pathLst>
            </a:custGeom>
            <a:blipFill rotWithShape="1">
              <a:blip r:embed="rId5">
                <a:alphaModFix/>
              </a:blip>
              <a:stretch>
                <a:fillRect b="0" l="0" r="0" t="0"/>
              </a:stretch>
            </a:blipFill>
            <a:ln>
              <a:noFill/>
            </a:ln>
          </p:spPr>
        </p:sp>
        <p:cxnSp>
          <p:nvCxnSpPr>
            <p:cNvPr id="204" name="Google Shape;204;p13"/>
            <p:cNvCxnSpPr/>
            <p:nvPr/>
          </p:nvCxnSpPr>
          <p:spPr>
            <a:xfrm>
              <a:off x="0" y="556916"/>
              <a:ext cx="6602100" cy="0"/>
            </a:xfrm>
            <a:prstGeom prst="straightConnector1">
              <a:avLst/>
            </a:prstGeom>
            <a:noFill/>
            <a:ln cap="rnd" cmpd="sng" w="50800">
              <a:solidFill>
                <a:srgbClr val="EDC253"/>
              </a:solidFill>
              <a:prstDash val="solid"/>
              <a:round/>
              <a:headEnd len="sm" w="sm" type="none"/>
              <a:tailEnd len="sm" w="sm" type="none"/>
            </a:ln>
          </p:spPr>
        </p:cxnSp>
      </p:grpSp>
      <p:grpSp>
        <p:nvGrpSpPr>
          <p:cNvPr id="205" name="Google Shape;205;p13"/>
          <p:cNvGrpSpPr/>
          <p:nvPr/>
        </p:nvGrpSpPr>
        <p:grpSpPr>
          <a:xfrm>
            <a:off x="1028700" y="875025"/>
            <a:ext cx="12972141" cy="7946595"/>
            <a:chOff x="0" y="-47625"/>
            <a:chExt cx="9609705" cy="4501810"/>
          </a:xfrm>
        </p:grpSpPr>
        <p:sp>
          <p:nvSpPr>
            <p:cNvPr id="206" name="Google Shape;206;p13"/>
            <p:cNvSpPr/>
            <p:nvPr/>
          </p:nvSpPr>
          <p:spPr>
            <a:xfrm>
              <a:off x="0" y="0"/>
              <a:ext cx="9609705" cy="4454185"/>
            </a:xfrm>
            <a:custGeom>
              <a:rect b="b" l="l" r="r" t="t"/>
              <a:pathLst>
                <a:path extrusionOk="0" h="4454185" w="9609705">
                  <a:moveTo>
                    <a:pt x="10132" y="0"/>
                  </a:moveTo>
                  <a:lnTo>
                    <a:pt x="9599573" y="0"/>
                  </a:lnTo>
                  <a:cubicBezTo>
                    <a:pt x="9605169" y="0"/>
                    <a:pt x="9609705" y="4536"/>
                    <a:pt x="9609705" y="10132"/>
                  </a:cubicBezTo>
                  <a:lnTo>
                    <a:pt x="9609705" y="4444052"/>
                  </a:lnTo>
                  <a:cubicBezTo>
                    <a:pt x="9609705" y="4449648"/>
                    <a:pt x="9605169" y="4454185"/>
                    <a:pt x="9599573" y="4454185"/>
                  </a:cubicBezTo>
                  <a:lnTo>
                    <a:pt x="10132" y="4454185"/>
                  </a:lnTo>
                  <a:cubicBezTo>
                    <a:pt x="4536" y="4454185"/>
                    <a:pt x="0" y="4449648"/>
                    <a:pt x="0" y="4444052"/>
                  </a:cubicBezTo>
                  <a:lnTo>
                    <a:pt x="0" y="10132"/>
                  </a:lnTo>
                  <a:cubicBezTo>
                    <a:pt x="0" y="4536"/>
                    <a:pt x="4536" y="0"/>
                    <a:pt x="10132" y="0"/>
                  </a:cubicBezTo>
                  <a:close/>
                </a:path>
              </a:pathLst>
            </a:custGeom>
            <a:solidFill>
              <a:srgbClr val="89054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7" name="Google Shape;207;p13"/>
            <p:cNvSpPr txBox="1"/>
            <p:nvPr/>
          </p:nvSpPr>
          <p:spPr>
            <a:xfrm>
              <a:off x="0" y="-47625"/>
              <a:ext cx="9609600" cy="4501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208" name="Google Shape;208;p13"/>
          <p:cNvSpPr txBox="1"/>
          <p:nvPr/>
        </p:nvSpPr>
        <p:spPr>
          <a:xfrm>
            <a:off x="1643350" y="1387250"/>
            <a:ext cx="12036900" cy="8364900"/>
          </a:xfrm>
          <a:prstGeom prst="rect">
            <a:avLst/>
          </a:prstGeom>
          <a:noFill/>
          <a:ln>
            <a:noFill/>
          </a:ln>
        </p:spPr>
        <p:txBody>
          <a:bodyPr anchorCtr="0" anchor="t" bIns="0" lIns="0" spcFirstLastPara="1" rIns="0" wrap="square" tIns="0">
            <a:spAutoFit/>
          </a:bodyPr>
          <a:lstStyle/>
          <a:p>
            <a:pPr indent="0" lvl="0" marL="0" rtl="0" algn="l">
              <a:lnSpc>
                <a:spcPct val="115000"/>
              </a:lnSpc>
              <a:spcBef>
                <a:spcPts val="1200"/>
              </a:spcBef>
              <a:spcAft>
                <a:spcPts val="0"/>
              </a:spcAft>
              <a:buNone/>
            </a:pPr>
            <a:r>
              <a:rPr b="1" lang="en-US" sz="4100">
                <a:solidFill>
                  <a:schemeClr val="lt1"/>
                </a:solidFill>
              </a:rPr>
              <a:t>Lecture Learning Objectives:</a:t>
            </a:r>
            <a:endParaRPr b="1" sz="4100">
              <a:solidFill>
                <a:schemeClr val="lt1"/>
              </a:solidFill>
            </a:endParaRPr>
          </a:p>
          <a:p>
            <a:pPr indent="12700" lvl="0" marL="0" rtl="0" algn="l">
              <a:lnSpc>
                <a:spcPct val="115000"/>
              </a:lnSpc>
              <a:spcBef>
                <a:spcPts val="1200"/>
              </a:spcBef>
              <a:spcAft>
                <a:spcPts val="0"/>
              </a:spcAft>
              <a:buNone/>
            </a:pPr>
            <a:r>
              <a:rPr lang="en-US" sz="4100">
                <a:solidFill>
                  <a:schemeClr val="lt1"/>
                </a:solidFill>
              </a:rPr>
              <a:t>At the end of the lecture, you will be able to:</a:t>
            </a:r>
            <a:endParaRPr sz="4100">
              <a:solidFill>
                <a:schemeClr val="lt1"/>
              </a:solidFill>
            </a:endParaRPr>
          </a:p>
          <a:p>
            <a:pPr indent="0" lvl="0" marL="457200" rtl="0" algn="l">
              <a:lnSpc>
                <a:spcPct val="115000"/>
              </a:lnSpc>
              <a:spcBef>
                <a:spcPts val="1200"/>
              </a:spcBef>
              <a:spcAft>
                <a:spcPts val="0"/>
              </a:spcAft>
              <a:buNone/>
            </a:pPr>
            <a:r>
              <a:rPr lang="en-US" sz="4000">
                <a:solidFill>
                  <a:schemeClr val="lt1"/>
                </a:solidFill>
              </a:rPr>
              <a:t>3.</a:t>
            </a:r>
            <a:r>
              <a:rPr lang="en-US" sz="4000">
                <a:solidFill>
                  <a:schemeClr val="lt1"/>
                </a:solidFill>
                <a:latin typeface="Times New Roman"/>
                <a:ea typeface="Times New Roman"/>
                <a:cs typeface="Times New Roman"/>
                <a:sym typeface="Times New Roman"/>
              </a:rPr>
              <a:t>	</a:t>
            </a:r>
            <a:r>
              <a:rPr lang="en-US" sz="4000">
                <a:solidFill>
                  <a:schemeClr val="lt1"/>
                </a:solidFill>
              </a:rPr>
              <a:t>Gain clearer understanding of the specific traits of entrepreneurs and their variation which may help match potential entrepreneurs to favorable settings; and </a:t>
            </a:r>
            <a:endParaRPr sz="4000">
              <a:solidFill>
                <a:schemeClr val="lt1"/>
              </a:solidFill>
            </a:endParaRPr>
          </a:p>
          <a:p>
            <a:pPr indent="0" lvl="0" marL="457200" rtl="0" algn="l">
              <a:lnSpc>
                <a:spcPct val="115000"/>
              </a:lnSpc>
              <a:spcBef>
                <a:spcPts val="1200"/>
              </a:spcBef>
              <a:spcAft>
                <a:spcPts val="0"/>
              </a:spcAft>
              <a:buNone/>
            </a:pPr>
            <a:r>
              <a:rPr lang="en-US" sz="4000">
                <a:solidFill>
                  <a:schemeClr val="lt1"/>
                </a:solidFill>
              </a:rPr>
              <a:t>4.</a:t>
            </a:r>
            <a:r>
              <a:rPr lang="en-US" sz="4000">
                <a:solidFill>
                  <a:schemeClr val="lt1"/>
                </a:solidFill>
                <a:latin typeface="Times New Roman"/>
                <a:ea typeface="Times New Roman"/>
                <a:cs typeface="Times New Roman"/>
                <a:sym typeface="Times New Roman"/>
              </a:rPr>
              <a:t>	</a:t>
            </a:r>
            <a:r>
              <a:rPr lang="en-US" sz="4000">
                <a:solidFill>
                  <a:schemeClr val="lt1"/>
                </a:solidFill>
              </a:rPr>
              <a:t>Identify common results and contradictions indicating the heterogeneous nature of entrepreneurship. </a:t>
            </a:r>
            <a:endParaRPr sz="4000">
              <a:solidFill>
                <a:schemeClr val="lt1"/>
              </a:solidFill>
            </a:endParaRPr>
          </a:p>
          <a:p>
            <a:pPr indent="0" lvl="0" marL="457200" rtl="0" algn="l">
              <a:lnSpc>
                <a:spcPct val="115000"/>
              </a:lnSpc>
              <a:spcBef>
                <a:spcPts val="1200"/>
              </a:spcBef>
              <a:spcAft>
                <a:spcPts val="0"/>
              </a:spcAft>
              <a:buNone/>
            </a:pPr>
            <a:r>
              <a:t/>
            </a:r>
            <a:endParaRPr sz="4100">
              <a:solidFill>
                <a:schemeClr val="lt1"/>
              </a:solidFill>
            </a:endParaRPr>
          </a:p>
          <a:p>
            <a:pPr indent="0" lvl="0" marL="0" marR="0" rtl="0" algn="ctr">
              <a:lnSpc>
                <a:spcPct val="120002"/>
              </a:lnSpc>
              <a:spcBef>
                <a:spcPts val="1200"/>
              </a:spcBef>
              <a:spcAft>
                <a:spcPts val="0"/>
              </a:spcAft>
              <a:buNone/>
            </a:pPr>
            <a:r>
              <a:t/>
            </a:r>
            <a:endParaRPr b="1" sz="3000">
              <a:solidFill>
                <a:srgbClr val="EDC253"/>
              </a:solidFill>
            </a:endParaRPr>
          </a:p>
        </p:txBody>
      </p:sp>
      <p:pic>
        <p:nvPicPr>
          <p:cNvPr id="209" name="Google Shape;209;p13"/>
          <p:cNvPicPr preferRelativeResize="0"/>
          <p:nvPr/>
        </p:nvPicPr>
        <p:blipFill>
          <a:blip r:embed="rId6">
            <a:alphaModFix/>
          </a:blip>
          <a:stretch>
            <a:fillRect/>
          </a:stretch>
        </p:blipFill>
        <p:spPr>
          <a:xfrm>
            <a:off x="14128629" y="2359425"/>
            <a:ext cx="3763625" cy="6095425"/>
          </a:xfrm>
          <a:prstGeom prst="rect">
            <a:avLst/>
          </a:prstGeom>
          <a:noFill/>
          <a:ln>
            <a:noFill/>
          </a:ln>
        </p:spPr>
      </p:pic>
      <p:grpSp>
        <p:nvGrpSpPr>
          <p:cNvPr id="210" name="Google Shape;210;p13"/>
          <p:cNvGrpSpPr/>
          <p:nvPr/>
        </p:nvGrpSpPr>
        <p:grpSpPr>
          <a:xfrm>
            <a:off x="16708302" y="7553959"/>
            <a:ext cx="1744539" cy="1267590"/>
            <a:chOff x="0" y="-47625"/>
            <a:chExt cx="1182658" cy="859325"/>
          </a:xfrm>
        </p:grpSpPr>
        <p:sp>
          <p:nvSpPr>
            <p:cNvPr id="211" name="Google Shape;211;p13"/>
            <p:cNvSpPr/>
            <p:nvPr/>
          </p:nvSpPr>
          <p:spPr>
            <a:xfrm>
              <a:off x="0" y="0"/>
              <a:ext cx="1182658" cy="811700"/>
            </a:xfrm>
            <a:custGeom>
              <a:rect b="b" l="l" r="r" t="t"/>
              <a:pathLst>
                <a:path extrusionOk="0" h="811700" w="1182658">
                  <a:moveTo>
                    <a:pt x="66566" y="0"/>
                  </a:moveTo>
                  <a:lnTo>
                    <a:pt x="1116092" y="0"/>
                  </a:lnTo>
                  <a:cubicBezTo>
                    <a:pt x="1133746" y="0"/>
                    <a:pt x="1150677" y="7013"/>
                    <a:pt x="1163161" y="19497"/>
                  </a:cubicBezTo>
                  <a:cubicBezTo>
                    <a:pt x="1175645" y="31980"/>
                    <a:pt x="1182658" y="48912"/>
                    <a:pt x="1182658" y="66566"/>
                  </a:cubicBezTo>
                  <a:lnTo>
                    <a:pt x="1182658" y="745134"/>
                  </a:lnTo>
                  <a:cubicBezTo>
                    <a:pt x="1182658" y="762788"/>
                    <a:pt x="1175645" y="779719"/>
                    <a:pt x="1163161" y="792203"/>
                  </a:cubicBezTo>
                  <a:cubicBezTo>
                    <a:pt x="1150677" y="804687"/>
                    <a:pt x="1133746" y="811700"/>
                    <a:pt x="1116092" y="811700"/>
                  </a:cubicBezTo>
                  <a:lnTo>
                    <a:pt x="66566" y="811700"/>
                  </a:lnTo>
                  <a:cubicBezTo>
                    <a:pt x="48912" y="811700"/>
                    <a:pt x="31980" y="804687"/>
                    <a:pt x="19497" y="792203"/>
                  </a:cubicBezTo>
                  <a:cubicBezTo>
                    <a:pt x="7013" y="779719"/>
                    <a:pt x="0" y="762788"/>
                    <a:pt x="0" y="745134"/>
                  </a:cubicBezTo>
                  <a:lnTo>
                    <a:pt x="0" y="66566"/>
                  </a:lnTo>
                  <a:cubicBezTo>
                    <a:pt x="0" y="48912"/>
                    <a:pt x="7013" y="31980"/>
                    <a:pt x="19497" y="19497"/>
                  </a:cubicBezTo>
                  <a:cubicBezTo>
                    <a:pt x="31980" y="7013"/>
                    <a:pt x="48912" y="0"/>
                    <a:pt x="66566" y="0"/>
                  </a:cubicBezTo>
                  <a:close/>
                </a:path>
              </a:pathLst>
            </a:custGeom>
            <a:solidFill>
              <a:srgbClr val="000000">
                <a:alpha val="0"/>
              </a:srgbClr>
            </a:solidFill>
            <a:ln cap="sq" cmpd="sng" w="38100">
              <a:solidFill>
                <a:srgbClr val="EDC253"/>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2" name="Google Shape;212;p13"/>
            <p:cNvSpPr txBox="1"/>
            <p:nvPr/>
          </p:nvSpPr>
          <p:spPr>
            <a:xfrm>
              <a:off x="0" y="-47625"/>
              <a:ext cx="1182600" cy="8592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13" name="Google Shape;213;p13"/>
          <p:cNvGrpSpPr/>
          <p:nvPr/>
        </p:nvGrpSpPr>
        <p:grpSpPr>
          <a:xfrm>
            <a:off x="17259300" y="6795730"/>
            <a:ext cx="1744539" cy="1267590"/>
            <a:chOff x="0" y="-47625"/>
            <a:chExt cx="1182658" cy="859325"/>
          </a:xfrm>
        </p:grpSpPr>
        <p:sp>
          <p:nvSpPr>
            <p:cNvPr id="214" name="Google Shape;214;p13"/>
            <p:cNvSpPr/>
            <p:nvPr/>
          </p:nvSpPr>
          <p:spPr>
            <a:xfrm>
              <a:off x="0" y="0"/>
              <a:ext cx="1182658" cy="811700"/>
            </a:xfrm>
            <a:custGeom>
              <a:rect b="b" l="l" r="r" t="t"/>
              <a:pathLst>
                <a:path extrusionOk="0" h="811700" w="1182658">
                  <a:moveTo>
                    <a:pt x="66566" y="0"/>
                  </a:moveTo>
                  <a:lnTo>
                    <a:pt x="1116092" y="0"/>
                  </a:lnTo>
                  <a:cubicBezTo>
                    <a:pt x="1133746" y="0"/>
                    <a:pt x="1150677" y="7013"/>
                    <a:pt x="1163161" y="19497"/>
                  </a:cubicBezTo>
                  <a:cubicBezTo>
                    <a:pt x="1175645" y="31980"/>
                    <a:pt x="1182658" y="48912"/>
                    <a:pt x="1182658" y="66566"/>
                  </a:cubicBezTo>
                  <a:lnTo>
                    <a:pt x="1182658" y="745134"/>
                  </a:lnTo>
                  <a:cubicBezTo>
                    <a:pt x="1182658" y="762788"/>
                    <a:pt x="1175645" y="779719"/>
                    <a:pt x="1163161" y="792203"/>
                  </a:cubicBezTo>
                  <a:cubicBezTo>
                    <a:pt x="1150677" y="804687"/>
                    <a:pt x="1133746" y="811700"/>
                    <a:pt x="1116092" y="811700"/>
                  </a:cubicBezTo>
                  <a:lnTo>
                    <a:pt x="66566" y="811700"/>
                  </a:lnTo>
                  <a:cubicBezTo>
                    <a:pt x="48912" y="811700"/>
                    <a:pt x="31980" y="804687"/>
                    <a:pt x="19497" y="792203"/>
                  </a:cubicBezTo>
                  <a:cubicBezTo>
                    <a:pt x="7013" y="779719"/>
                    <a:pt x="0" y="762788"/>
                    <a:pt x="0" y="745134"/>
                  </a:cubicBezTo>
                  <a:lnTo>
                    <a:pt x="0" y="66566"/>
                  </a:lnTo>
                  <a:cubicBezTo>
                    <a:pt x="0" y="48912"/>
                    <a:pt x="7013" y="31980"/>
                    <a:pt x="19497" y="19497"/>
                  </a:cubicBezTo>
                  <a:cubicBezTo>
                    <a:pt x="31980" y="7013"/>
                    <a:pt x="48912" y="0"/>
                    <a:pt x="66566" y="0"/>
                  </a:cubicBezTo>
                  <a:close/>
                </a:path>
              </a:pathLst>
            </a:custGeom>
            <a:solidFill>
              <a:srgbClr val="000000">
                <a:alpha val="0"/>
              </a:srgbClr>
            </a:solidFill>
            <a:ln cap="sq" cmpd="sng" w="38100">
              <a:solidFill>
                <a:srgbClr val="EDC253"/>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5" name="Google Shape;215;p13"/>
            <p:cNvSpPr txBox="1"/>
            <p:nvPr/>
          </p:nvSpPr>
          <p:spPr>
            <a:xfrm>
              <a:off x="0" y="-47625"/>
              <a:ext cx="1182600" cy="8592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9" name="Shape 219"/>
        <p:cNvGrpSpPr/>
        <p:nvPr/>
      </p:nvGrpSpPr>
      <p:grpSpPr>
        <a:xfrm>
          <a:off x="0" y="0"/>
          <a:ext cx="0" cy="0"/>
          <a:chOff x="0" y="0"/>
          <a:chExt cx="0" cy="0"/>
        </a:xfrm>
      </p:grpSpPr>
      <p:sp>
        <p:nvSpPr>
          <p:cNvPr id="220" name="Google Shape;220;p14"/>
          <p:cNvSpPr/>
          <p:nvPr/>
        </p:nvSpPr>
        <p:spPr>
          <a:xfrm>
            <a:off x="0" y="0"/>
            <a:ext cx="18288000" cy="10287000"/>
          </a:xfrm>
          <a:custGeom>
            <a:rect b="b" l="l" r="r" t="t"/>
            <a:pathLst>
              <a:path extrusionOk="0" h="10287000" w="18288000">
                <a:moveTo>
                  <a:pt x="0" y="0"/>
                </a:moveTo>
                <a:lnTo>
                  <a:pt x="18288000" y="0"/>
                </a:lnTo>
                <a:lnTo>
                  <a:pt x="18288000" y="10287000"/>
                </a:lnTo>
                <a:lnTo>
                  <a:pt x="0" y="10287000"/>
                </a:lnTo>
                <a:lnTo>
                  <a:pt x="0" y="0"/>
                </a:lnTo>
                <a:close/>
              </a:path>
            </a:pathLst>
          </a:custGeom>
          <a:blipFill rotWithShape="1">
            <a:blip r:embed="rId3">
              <a:alphaModFix/>
            </a:blip>
            <a:stretch>
              <a:fillRect b="-75634" l="0" r="0" t="-75634"/>
            </a:stretch>
          </a:blipFill>
          <a:ln>
            <a:noFill/>
          </a:ln>
        </p:spPr>
      </p:sp>
      <p:sp>
        <p:nvSpPr>
          <p:cNvPr id="221" name="Google Shape;221;p14"/>
          <p:cNvSpPr/>
          <p:nvPr/>
        </p:nvSpPr>
        <p:spPr>
          <a:xfrm>
            <a:off x="0" y="-687728"/>
            <a:ext cx="18288000" cy="13716000"/>
          </a:xfrm>
          <a:custGeom>
            <a:rect b="b" l="l" r="r" t="t"/>
            <a:pathLst>
              <a:path extrusionOk="0" h="13716000" w="18288000">
                <a:moveTo>
                  <a:pt x="0" y="0"/>
                </a:moveTo>
                <a:lnTo>
                  <a:pt x="18288000" y="0"/>
                </a:lnTo>
                <a:lnTo>
                  <a:pt x="18288000" y="13716000"/>
                </a:lnTo>
                <a:lnTo>
                  <a:pt x="0" y="13716000"/>
                </a:lnTo>
                <a:lnTo>
                  <a:pt x="0" y="0"/>
                </a:lnTo>
                <a:close/>
              </a:path>
            </a:pathLst>
          </a:custGeom>
          <a:blipFill rotWithShape="1">
            <a:blip r:embed="rId4">
              <a:alphaModFix amt="30000"/>
            </a:blip>
            <a:stretch>
              <a:fillRect b="0" l="0" r="0" t="0"/>
            </a:stretch>
          </a:blipFill>
          <a:ln>
            <a:noFill/>
          </a:ln>
        </p:spPr>
      </p:sp>
      <p:grpSp>
        <p:nvGrpSpPr>
          <p:cNvPr id="222" name="Google Shape;222;p14"/>
          <p:cNvGrpSpPr/>
          <p:nvPr/>
        </p:nvGrpSpPr>
        <p:grpSpPr>
          <a:xfrm>
            <a:off x="-498236" y="2239026"/>
            <a:ext cx="19286825" cy="5852367"/>
            <a:chOff x="0" y="-47625"/>
            <a:chExt cx="16171043" cy="4906918"/>
          </a:xfrm>
        </p:grpSpPr>
        <p:sp>
          <p:nvSpPr>
            <p:cNvPr id="223" name="Google Shape;223;p14"/>
            <p:cNvSpPr/>
            <p:nvPr/>
          </p:nvSpPr>
          <p:spPr>
            <a:xfrm>
              <a:off x="0" y="0"/>
              <a:ext cx="16171042" cy="4859293"/>
            </a:xfrm>
            <a:custGeom>
              <a:rect b="b" l="l" r="r" t="t"/>
              <a:pathLst>
                <a:path extrusionOk="0" h="4859293" w="16171042">
                  <a:moveTo>
                    <a:pt x="6021" y="0"/>
                  </a:moveTo>
                  <a:lnTo>
                    <a:pt x="16165021" y="0"/>
                  </a:lnTo>
                  <a:cubicBezTo>
                    <a:pt x="16168346" y="0"/>
                    <a:pt x="16171042" y="2696"/>
                    <a:pt x="16171042" y="6021"/>
                  </a:cubicBezTo>
                  <a:lnTo>
                    <a:pt x="16171042" y="4853272"/>
                  </a:lnTo>
                  <a:cubicBezTo>
                    <a:pt x="16171042" y="4856598"/>
                    <a:pt x="16168346" y="4859293"/>
                    <a:pt x="16165021" y="4859293"/>
                  </a:cubicBezTo>
                  <a:lnTo>
                    <a:pt x="6021" y="4859293"/>
                  </a:lnTo>
                  <a:cubicBezTo>
                    <a:pt x="2696" y="4859293"/>
                    <a:pt x="0" y="4856598"/>
                    <a:pt x="0" y="4853272"/>
                  </a:cubicBezTo>
                  <a:lnTo>
                    <a:pt x="0" y="6021"/>
                  </a:lnTo>
                  <a:cubicBezTo>
                    <a:pt x="0" y="2696"/>
                    <a:pt x="2696" y="0"/>
                    <a:pt x="6021" y="0"/>
                  </a:cubicBezTo>
                  <a:close/>
                </a:path>
              </a:pathLst>
            </a:custGeom>
            <a:solidFill>
              <a:srgbClr val="89054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4" name="Google Shape;224;p14"/>
            <p:cNvSpPr txBox="1"/>
            <p:nvPr/>
          </p:nvSpPr>
          <p:spPr>
            <a:xfrm>
              <a:off x="0" y="-47625"/>
              <a:ext cx="16171043" cy="4906918"/>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25" name="Google Shape;225;p14"/>
          <p:cNvGrpSpPr/>
          <p:nvPr/>
        </p:nvGrpSpPr>
        <p:grpSpPr>
          <a:xfrm>
            <a:off x="280771" y="5514081"/>
            <a:ext cx="747929" cy="5215797"/>
            <a:chOff x="0" y="-47625"/>
            <a:chExt cx="196986" cy="1373708"/>
          </a:xfrm>
        </p:grpSpPr>
        <p:sp>
          <p:nvSpPr>
            <p:cNvPr id="226" name="Google Shape;226;p14"/>
            <p:cNvSpPr/>
            <p:nvPr/>
          </p:nvSpPr>
          <p:spPr>
            <a:xfrm>
              <a:off x="0" y="0"/>
              <a:ext cx="196986" cy="1326083"/>
            </a:xfrm>
            <a:custGeom>
              <a:rect b="b" l="l" r="r" t="t"/>
              <a:pathLst>
                <a:path extrusionOk="0" h="1326083" w="196986">
                  <a:moveTo>
                    <a:pt x="98493" y="0"/>
                  </a:moveTo>
                  <a:lnTo>
                    <a:pt x="98493" y="0"/>
                  </a:lnTo>
                  <a:cubicBezTo>
                    <a:pt x="124615" y="0"/>
                    <a:pt x="149667" y="10377"/>
                    <a:pt x="168138" y="28848"/>
                  </a:cubicBezTo>
                  <a:cubicBezTo>
                    <a:pt x="186609" y="47319"/>
                    <a:pt x="196986" y="72371"/>
                    <a:pt x="196986" y="98493"/>
                  </a:cubicBezTo>
                  <a:lnTo>
                    <a:pt x="196986" y="1227590"/>
                  </a:lnTo>
                  <a:cubicBezTo>
                    <a:pt x="196986" y="1253712"/>
                    <a:pt x="186609" y="1278764"/>
                    <a:pt x="168138" y="1297235"/>
                  </a:cubicBezTo>
                  <a:cubicBezTo>
                    <a:pt x="149667" y="1315706"/>
                    <a:pt x="124615" y="1326083"/>
                    <a:pt x="98493" y="1326083"/>
                  </a:cubicBezTo>
                  <a:lnTo>
                    <a:pt x="98493" y="1326083"/>
                  </a:lnTo>
                  <a:cubicBezTo>
                    <a:pt x="72371" y="1326083"/>
                    <a:pt x="47319" y="1315706"/>
                    <a:pt x="28848" y="1297235"/>
                  </a:cubicBezTo>
                  <a:cubicBezTo>
                    <a:pt x="10377" y="1278764"/>
                    <a:pt x="0" y="1253712"/>
                    <a:pt x="0" y="1227590"/>
                  </a:cubicBezTo>
                  <a:lnTo>
                    <a:pt x="0" y="98493"/>
                  </a:lnTo>
                  <a:cubicBezTo>
                    <a:pt x="0" y="72371"/>
                    <a:pt x="10377" y="47319"/>
                    <a:pt x="28848" y="28848"/>
                  </a:cubicBezTo>
                  <a:cubicBezTo>
                    <a:pt x="47319" y="10377"/>
                    <a:pt x="72371" y="0"/>
                    <a:pt x="98493" y="0"/>
                  </a:cubicBezTo>
                  <a:close/>
                </a:path>
              </a:pathLst>
            </a:custGeom>
            <a:solidFill>
              <a:srgbClr val="EDC25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7" name="Google Shape;227;p14"/>
            <p:cNvSpPr txBox="1"/>
            <p:nvPr/>
          </p:nvSpPr>
          <p:spPr>
            <a:xfrm>
              <a:off x="0" y="-47625"/>
              <a:ext cx="196986" cy="1373708"/>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28" name="Google Shape;228;p14"/>
          <p:cNvGrpSpPr/>
          <p:nvPr/>
        </p:nvGrpSpPr>
        <p:grpSpPr>
          <a:xfrm>
            <a:off x="-233292" y="-330465"/>
            <a:ext cx="3097710" cy="1600984"/>
            <a:chOff x="0" y="-47625"/>
            <a:chExt cx="2099977" cy="1085328"/>
          </a:xfrm>
        </p:grpSpPr>
        <p:sp>
          <p:nvSpPr>
            <p:cNvPr id="229" name="Google Shape;229;p14"/>
            <p:cNvSpPr/>
            <p:nvPr/>
          </p:nvSpPr>
          <p:spPr>
            <a:xfrm>
              <a:off x="0" y="0"/>
              <a:ext cx="2099977" cy="1037703"/>
            </a:xfrm>
            <a:custGeom>
              <a:rect b="b" l="l" r="r" t="t"/>
              <a:pathLst>
                <a:path extrusionOk="0" h="1037703" w="2099977">
                  <a:moveTo>
                    <a:pt x="37489" y="0"/>
                  </a:moveTo>
                  <a:lnTo>
                    <a:pt x="2062488" y="0"/>
                  </a:lnTo>
                  <a:cubicBezTo>
                    <a:pt x="2072431" y="0"/>
                    <a:pt x="2081966" y="3950"/>
                    <a:pt x="2088997" y="10980"/>
                  </a:cubicBezTo>
                  <a:cubicBezTo>
                    <a:pt x="2096027" y="18011"/>
                    <a:pt x="2099977" y="27546"/>
                    <a:pt x="2099977" y="37489"/>
                  </a:cubicBezTo>
                  <a:lnTo>
                    <a:pt x="2099977" y="1000214"/>
                  </a:lnTo>
                  <a:cubicBezTo>
                    <a:pt x="2099977" y="1020918"/>
                    <a:pt x="2083192" y="1037703"/>
                    <a:pt x="2062488" y="1037703"/>
                  </a:cubicBezTo>
                  <a:lnTo>
                    <a:pt x="37489" y="1037703"/>
                  </a:lnTo>
                  <a:cubicBezTo>
                    <a:pt x="16784" y="1037703"/>
                    <a:pt x="0" y="1020918"/>
                    <a:pt x="0" y="1000214"/>
                  </a:cubicBezTo>
                  <a:lnTo>
                    <a:pt x="0" y="37489"/>
                  </a:lnTo>
                  <a:cubicBezTo>
                    <a:pt x="0" y="16784"/>
                    <a:pt x="16784" y="0"/>
                    <a:pt x="37489" y="0"/>
                  </a:cubicBezTo>
                  <a:close/>
                </a:path>
              </a:pathLst>
            </a:custGeom>
            <a:solidFill>
              <a:srgbClr val="000000">
                <a:alpha val="0"/>
              </a:srgbClr>
            </a:solidFill>
            <a:ln cap="sq" cmpd="sng" w="38100">
              <a:solidFill>
                <a:srgbClr val="890540"/>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0" name="Google Shape;230;p14"/>
            <p:cNvSpPr txBox="1"/>
            <p:nvPr/>
          </p:nvSpPr>
          <p:spPr>
            <a:xfrm>
              <a:off x="0" y="-47625"/>
              <a:ext cx="2099977" cy="1085328"/>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31" name="Google Shape;231;p14"/>
          <p:cNvGrpSpPr/>
          <p:nvPr/>
        </p:nvGrpSpPr>
        <p:grpSpPr>
          <a:xfrm>
            <a:off x="5720641" y="369454"/>
            <a:ext cx="1494862" cy="1434105"/>
            <a:chOff x="0" y="-47625"/>
            <a:chExt cx="1013397" cy="972209"/>
          </a:xfrm>
        </p:grpSpPr>
        <p:sp>
          <p:nvSpPr>
            <p:cNvPr id="232" name="Google Shape;232;p14"/>
            <p:cNvSpPr/>
            <p:nvPr/>
          </p:nvSpPr>
          <p:spPr>
            <a:xfrm>
              <a:off x="0" y="0"/>
              <a:ext cx="1013397" cy="924584"/>
            </a:xfrm>
            <a:custGeom>
              <a:rect b="b" l="l" r="r" t="t"/>
              <a:pathLst>
                <a:path extrusionOk="0" h="924584" w="1013397">
                  <a:moveTo>
                    <a:pt x="77684" y="0"/>
                  </a:moveTo>
                  <a:lnTo>
                    <a:pt x="935713" y="0"/>
                  </a:lnTo>
                  <a:cubicBezTo>
                    <a:pt x="978617" y="0"/>
                    <a:pt x="1013397" y="34780"/>
                    <a:pt x="1013397" y="77684"/>
                  </a:cubicBezTo>
                  <a:lnTo>
                    <a:pt x="1013397" y="846899"/>
                  </a:lnTo>
                  <a:cubicBezTo>
                    <a:pt x="1013397" y="889803"/>
                    <a:pt x="978617" y="924584"/>
                    <a:pt x="935713" y="924584"/>
                  </a:cubicBezTo>
                  <a:lnTo>
                    <a:pt x="77684" y="924584"/>
                  </a:lnTo>
                  <a:cubicBezTo>
                    <a:pt x="34780" y="924584"/>
                    <a:pt x="0" y="889803"/>
                    <a:pt x="0" y="846899"/>
                  </a:cubicBezTo>
                  <a:lnTo>
                    <a:pt x="0" y="77684"/>
                  </a:lnTo>
                  <a:cubicBezTo>
                    <a:pt x="0" y="34780"/>
                    <a:pt x="34780" y="0"/>
                    <a:pt x="77684" y="0"/>
                  </a:cubicBezTo>
                  <a:close/>
                </a:path>
              </a:pathLst>
            </a:custGeom>
            <a:solidFill>
              <a:srgbClr val="FFE67A"/>
            </a:solidFill>
            <a:ln cap="sq" cmpd="sng" w="38100">
              <a:solidFill>
                <a:srgbClr val="EDC253"/>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3" name="Google Shape;233;p14"/>
            <p:cNvSpPr txBox="1"/>
            <p:nvPr/>
          </p:nvSpPr>
          <p:spPr>
            <a:xfrm>
              <a:off x="0" y="-47625"/>
              <a:ext cx="1013397" cy="972209"/>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234" name="Google Shape;234;p14"/>
          <p:cNvSpPr txBox="1"/>
          <p:nvPr/>
        </p:nvSpPr>
        <p:spPr>
          <a:xfrm>
            <a:off x="725650" y="2607300"/>
            <a:ext cx="13595100" cy="5181000"/>
          </a:xfrm>
          <a:prstGeom prst="rect">
            <a:avLst/>
          </a:prstGeom>
          <a:noFill/>
          <a:ln>
            <a:noFill/>
          </a:ln>
        </p:spPr>
        <p:txBody>
          <a:bodyPr anchorCtr="0" anchor="t" bIns="0" lIns="0" spcFirstLastPara="1" rIns="0" wrap="square" tIns="0">
            <a:spAutoFit/>
          </a:bodyPr>
          <a:lstStyle/>
          <a:p>
            <a:pPr indent="0" lvl="0" marL="0" rtl="0" algn="ctr">
              <a:lnSpc>
                <a:spcPct val="115000"/>
              </a:lnSpc>
              <a:spcBef>
                <a:spcPts val="0"/>
              </a:spcBef>
              <a:spcAft>
                <a:spcPts val="0"/>
              </a:spcAft>
              <a:buNone/>
            </a:pPr>
            <a:r>
              <a:rPr b="1" lang="en-US" sz="3600">
                <a:solidFill>
                  <a:schemeClr val="lt1"/>
                </a:solidFill>
              </a:rPr>
              <a:t>Overview</a:t>
            </a:r>
            <a:endParaRPr sz="3600">
              <a:solidFill>
                <a:schemeClr val="lt1"/>
              </a:solidFill>
            </a:endParaRPr>
          </a:p>
          <a:p>
            <a:pPr indent="0" lvl="0" marL="0" marR="0" rtl="0" algn="ctr">
              <a:lnSpc>
                <a:spcPct val="120000"/>
              </a:lnSpc>
              <a:spcBef>
                <a:spcPts val="0"/>
              </a:spcBef>
              <a:spcAft>
                <a:spcPts val="0"/>
              </a:spcAft>
              <a:buNone/>
            </a:pPr>
            <a:r>
              <a:rPr lang="en-US" sz="3600">
                <a:solidFill>
                  <a:schemeClr val="lt1"/>
                </a:solidFill>
              </a:rPr>
              <a:t>This lecture examines the empirical findings of personality traits associated with entrepreneurial actions from the meta-analysis of the literature. These traits include the Big 5 personality traits tested across the population. The multidimensional Big 5 model comprises </a:t>
            </a:r>
            <a:r>
              <a:rPr b="1" lang="en-US" sz="3600">
                <a:solidFill>
                  <a:schemeClr val="lt1"/>
                </a:solidFill>
              </a:rPr>
              <a:t>five dimensions</a:t>
            </a:r>
            <a:r>
              <a:rPr lang="en-US" sz="3600">
                <a:solidFill>
                  <a:schemeClr val="lt1"/>
                </a:solidFill>
              </a:rPr>
              <a:t>: (1) openness to experience, (2) conscientiousness, (3) extraversion, (4) agreeableness, and (5) neuroticism. </a:t>
            </a:r>
            <a:endParaRPr sz="3600">
              <a:solidFill>
                <a:schemeClr val="lt1"/>
              </a:solidFill>
            </a:endParaRPr>
          </a:p>
        </p:txBody>
      </p:sp>
      <p:pic>
        <p:nvPicPr>
          <p:cNvPr id="235" name="Google Shape;235;p14"/>
          <p:cNvPicPr preferRelativeResize="0"/>
          <p:nvPr/>
        </p:nvPicPr>
        <p:blipFill>
          <a:blip r:embed="rId5">
            <a:alphaModFix/>
          </a:blip>
          <a:stretch>
            <a:fillRect/>
          </a:stretch>
        </p:blipFill>
        <p:spPr>
          <a:xfrm>
            <a:off x="14683525" y="1712350"/>
            <a:ext cx="3286701" cy="7007700"/>
          </a:xfrm>
          <a:prstGeom prst="rect">
            <a:avLst/>
          </a:prstGeom>
          <a:noFill/>
          <a:ln>
            <a:noFill/>
          </a:ln>
        </p:spPr>
      </p:pic>
      <p:grpSp>
        <p:nvGrpSpPr>
          <p:cNvPr id="236" name="Google Shape;236;p14"/>
          <p:cNvGrpSpPr/>
          <p:nvPr/>
        </p:nvGrpSpPr>
        <p:grpSpPr>
          <a:xfrm>
            <a:off x="1315563" y="111389"/>
            <a:ext cx="3097710" cy="1600984"/>
            <a:chOff x="0" y="-47625"/>
            <a:chExt cx="2099977" cy="1085328"/>
          </a:xfrm>
        </p:grpSpPr>
        <p:sp>
          <p:nvSpPr>
            <p:cNvPr id="237" name="Google Shape;237;p14"/>
            <p:cNvSpPr/>
            <p:nvPr/>
          </p:nvSpPr>
          <p:spPr>
            <a:xfrm>
              <a:off x="0" y="0"/>
              <a:ext cx="2099977" cy="1037703"/>
            </a:xfrm>
            <a:custGeom>
              <a:rect b="b" l="l" r="r" t="t"/>
              <a:pathLst>
                <a:path extrusionOk="0" h="1037703" w="2099977">
                  <a:moveTo>
                    <a:pt x="37489" y="0"/>
                  </a:moveTo>
                  <a:lnTo>
                    <a:pt x="2062488" y="0"/>
                  </a:lnTo>
                  <a:cubicBezTo>
                    <a:pt x="2072431" y="0"/>
                    <a:pt x="2081966" y="3950"/>
                    <a:pt x="2088997" y="10980"/>
                  </a:cubicBezTo>
                  <a:cubicBezTo>
                    <a:pt x="2096027" y="18011"/>
                    <a:pt x="2099977" y="27546"/>
                    <a:pt x="2099977" y="37489"/>
                  </a:cubicBezTo>
                  <a:lnTo>
                    <a:pt x="2099977" y="1000214"/>
                  </a:lnTo>
                  <a:cubicBezTo>
                    <a:pt x="2099977" y="1020918"/>
                    <a:pt x="2083192" y="1037703"/>
                    <a:pt x="2062488" y="1037703"/>
                  </a:cubicBezTo>
                  <a:lnTo>
                    <a:pt x="37489" y="1037703"/>
                  </a:lnTo>
                  <a:cubicBezTo>
                    <a:pt x="16784" y="1037703"/>
                    <a:pt x="0" y="1020918"/>
                    <a:pt x="0" y="1000214"/>
                  </a:cubicBezTo>
                  <a:lnTo>
                    <a:pt x="0" y="37489"/>
                  </a:lnTo>
                  <a:cubicBezTo>
                    <a:pt x="0" y="16784"/>
                    <a:pt x="16784" y="0"/>
                    <a:pt x="37489" y="0"/>
                  </a:cubicBezTo>
                  <a:close/>
                </a:path>
              </a:pathLst>
            </a:custGeom>
            <a:solidFill>
              <a:srgbClr val="000000">
                <a:alpha val="0"/>
              </a:srgbClr>
            </a:solidFill>
            <a:ln cap="sq" cmpd="sng" w="38100">
              <a:solidFill>
                <a:srgbClr val="890540"/>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8" name="Google Shape;238;p14"/>
            <p:cNvSpPr txBox="1"/>
            <p:nvPr/>
          </p:nvSpPr>
          <p:spPr>
            <a:xfrm>
              <a:off x="0" y="-47625"/>
              <a:ext cx="2099977" cy="1085328"/>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39" name="Google Shape;239;p14"/>
          <p:cNvGrpSpPr/>
          <p:nvPr/>
        </p:nvGrpSpPr>
        <p:grpSpPr>
          <a:xfrm>
            <a:off x="3816918" y="-572284"/>
            <a:ext cx="1192710" cy="1600984"/>
            <a:chOff x="0" y="-47625"/>
            <a:chExt cx="808553" cy="1085328"/>
          </a:xfrm>
        </p:grpSpPr>
        <p:sp>
          <p:nvSpPr>
            <p:cNvPr id="240" name="Google Shape;240;p14"/>
            <p:cNvSpPr/>
            <p:nvPr/>
          </p:nvSpPr>
          <p:spPr>
            <a:xfrm>
              <a:off x="0" y="0"/>
              <a:ext cx="808553" cy="1037703"/>
            </a:xfrm>
            <a:custGeom>
              <a:rect b="b" l="l" r="r" t="t"/>
              <a:pathLst>
                <a:path extrusionOk="0" h="1037703" w="808553">
                  <a:moveTo>
                    <a:pt x="97365" y="0"/>
                  </a:moveTo>
                  <a:lnTo>
                    <a:pt x="711188" y="0"/>
                  </a:lnTo>
                  <a:cubicBezTo>
                    <a:pt x="737011" y="0"/>
                    <a:pt x="761776" y="10258"/>
                    <a:pt x="780036" y="28518"/>
                  </a:cubicBezTo>
                  <a:cubicBezTo>
                    <a:pt x="798295" y="46777"/>
                    <a:pt x="808553" y="71543"/>
                    <a:pt x="808553" y="97365"/>
                  </a:cubicBezTo>
                  <a:lnTo>
                    <a:pt x="808553" y="940337"/>
                  </a:lnTo>
                  <a:cubicBezTo>
                    <a:pt x="808553" y="994111"/>
                    <a:pt x="764961" y="1037703"/>
                    <a:pt x="711188" y="1037703"/>
                  </a:cubicBezTo>
                  <a:lnTo>
                    <a:pt x="97365" y="1037703"/>
                  </a:lnTo>
                  <a:cubicBezTo>
                    <a:pt x="43592" y="1037703"/>
                    <a:pt x="0" y="994111"/>
                    <a:pt x="0" y="940337"/>
                  </a:cubicBezTo>
                  <a:lnTo>
                    <a:pt x="0" y="97365"/>
                  </a:lnTo>
                  <a:cubicBezTo>
                    <a:pt x="0" y="43592"/>
                    <a:pt x="43592" y="0"/>
                    <a:pt x="97365" y="0"/>
                  </a:cubicBezTo>
                  <a:close/>
                </a:path>
              </a:pathLst>
            </a:custGeom>
            <a:solidFill>
              <a:srgbClr val="000000">
                <a:alpha val="0"/>
              </a:srgbClr>
            </a:solidFill>
            <a:ln cap="sq" cmpd="sng" w="38100">
              <a:solidFill>
                <a:srgbClr val="890540"/>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1" name="Google Shape;241;p14"/>
            <p:cNvSpPr txBox="1"/>
            <p:nvPr/>
          </p:nvSpPr>
          <p:spPr>
            <a:xfrm>
              <a:off x="0" y="-47625"/>
              <a:ext cx="808553" cy="1085328"/>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42" name="Google Shape;242;p14"/>
          <p:cNvGrpSpPr/>
          <p:nvPr/>
        </p:nvGrpSpPr>
        <p:grpSpPr>
          <a:xfrm>
            <a:off x="16058459" y="9128894"/>
            <a:ext cx="1192710" cy="1600984"/>
            <a:chOff x="0" y="-47625"/>
            <a:chExt cx="808553" cy="1085328"/>
          </a:xfrm>
        </p:grpSpPr>
        <p:sp>
          <p:nvSpPr>
            <p:cNvPr id="243" name="Google Shape;243;p14"/>
            <p:cNvSpPr/>
            <p:nvPr/>
          </p:nvSpPr>
          <p:spPr>
            <a:xfrm>
              <a:off x="0" y="0"/>
              <a:ext cx="808553" cy="1037703"/>
            </a:xfrm>
            <a:custGeom>
              <a:rect b="b" l="l" r="r" t="t"/>
              <a:pathLst>
                <a:path extrusionOk="0" h="1037703" w="808553">
                  <a:moveTo>
                    <a:pt x="97365" y="0"/>
                  </a:moveTo>
                  <a:lnTo>
                    <a:pt x="711188" y="0"/>
                  </a:lnTo>
                  <a:cubicBezTo>
                    <a:pt x="737011" y="0"/>
                    <a:pt x="761776" y="10258"/>
                    <a:pt x="780036" y="28518"/>
                  </a:cubicBezTo>
                  <a:cubicBezTo>
                    <a:pt x="798295" y="46777"/>
                    <a:pt x="808553" y="71543"/>
                    <a:pt x="808553" y="97365"/>
                  </a:cubicBezTo>
                  <a:lnTo>
                    <a:pt x="808553" y="940337"/>
                  </a:lnTo>
                  <a:cubicBezTo>
                    <a:pt x="808553" y="994111"/>
                    <a:pt x="764961" y="1037703"/>
                    <a:pt x="711188" y="1037703"/>
                  </a:cubicBezTo>
                  <a:lnTo>
                    <a:pt x="97365" y="1037703"/>
                  </a:lnTo>
                  <a:cubicBezTo>
                    <a:pt x="43592" y="1037703"/>
                    <a:pt x="0" y="994111"/>
                    <a:pt x="0" y="940337"/>
                  </a:cubicBezTo>
                  <a:lnTo>
                    <a:pt x="0" y="97365"/>
                  </a:lnTo>
                  <a:cubicBezTo>
                    <a:pt x="0" y="43592"/>
                    <a:pt x="43592" y="0"/>
                    <a:pt x="97365" y="0"/>
                  </a:cubicBezTo>
                  <a:close/>
                </a:path>
              </a:pathLst>
            </a:custGeom>
            <a:solidFill>
              <a:srgbClr val="000000">
                <a:alpha val="0"/>
              </a:srgbClr>
            </a:solidFill>
            <a:ln cap="sq" cmpd="sng" w="38100">
              <a:solidFill>
                <a:srgbClr val="890540"/>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4" name="Google Shape;244;p14"/>
            <p:cNvSpPr txBox="1"/>
            <p:nvPr/>
          </p:nvSpPr>
          <p:spPr>
            <a:xfrm>
              <a:off x="0" y="-47625"/>
              <a:ext cx="808553" cy="1085328"/>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45" name="Google Shape;245;p14"/>
          <p:cNvGrpSpPr/>
          <p:nvPr/>
        </p:nvGrpSpPr>
        <p:grpSpPr>
          <a:xfrm>
            <a:off x="16762429" y="7530417"/>
            <a:ext cx="993743" cy="3385514"/>
            <a:chOff x="0" y="-47625"/>
            <a:chExt cx="673671" cy="2295083"/>
          </a:xfrm>
        </p:grpSpPr>
        <p:sp>
          <p:nvSpPr>
            <p:cNvPr id="246" name="Google Shape;246;p14"/>
            <p:cNvSpPr/>
            <p:nvPr/>
          </p:nvSpPr>
          <p:spPr>
            <a:xfrm>
              <a:off x="0" y="0"/>
              <a:ext cx="673671" cy="2247458"/>
            </a:xfrm>
            <a:custGeom>
              <a:rect b="b" l="l" r="r" t="t"/>
              <a:pathLst>
                <a:path extrusionOk="0" h="2247458" w="673671">
                  <a:moveTo>
                    <a:pt x="116860" y="0"/>
                  </a:moveTo>
                  <a:lnTo>
                    <a:pt x="556811" y="0"/>
                  </a:lnTo>
                  <a:cubicBezTo>
                    <a:pt x="621351" y="0"/>
                    <a:pt x="673671" y="52320"/>
                    <a:pt x="673671" y="116860"/>
                  </a:cubicBezTo>
                  <a:lnTo>
                    <a:pt x="673671" y="2130598"/>
                  </a:lnTo>
                  <a:cubicBezTo>
                    <a:pt x="673671" y="2195138"/>
                    <a:pt x="621351" y="2247458"/>
                    <a:pt x="556811" y="2247458"/>
                  </a:cubicBezTo>
                  <a:lnTo>
                    <a:pt x="116860" y="2247458"/>
                  </a:lnTo>
                  <a:cubicBezTo>
                    <a:pt x="52320" y="2247458"/>
                    <a:pt x="0" y="2195138"/>
                    <a:pt x="0" y="2130598"/>
                  </a:cubicBezTo>
                  <a:lnTo>
                    <a:pt x="0" y="116860"/>
                  </a:lnTo>
                  <a:cubicBezTo>
                    <a:pt x="0" y="52320"/>
                    <a:pt x="52320" y="0"/>
                    <a:pt x="116860" y="0"/>
                  </a:cubicBezTo>
                  <a:close/>
                </a:path>
              </a:pathLst>
            </a:custGeom>
            <a:solidFill>
              <a:srgbClr val="000000">
                <a:alpha val="0"/>
              </a:srgbClr>
            </a:solidFill>
            <a:ln cap="sq" cmpd="sng" w="38100">
              <a:solidFill>
                <a:srgbClr val="EDC253"/>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7" name="Google Shape;247;p14"/>
            <p:cNvSpPr txBox="1"/>
            <p:nvPr/>
          </p:nvSpPr>
          <p:spPr>
            <a:xfrm>
              <a:off x="0" y="-47625"/>
              <a:ext cx="673671" cy="2295083"/>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48" name="Google Shape;248;p14"/>
          <p:cNvGrpSpPr/>
          <p:nvPr/>
        </p:nvGrpSpPr>
        <p:grpSpPr>
          <a:xfrm>
            <a:off x="16058459" y="1803551"/>
            <a:ext cx="3058578" cy="803727"/>
            <a:chOff x="0" y="-47625"/>
            <a:chExt cx="805551" cy="211681"/>
          </a:xfrm>
        </p:grpSpPr>
        <p:sp>
          <p:nvSpPr>
            <p:cNvPr id="249" name="Google Shape;249;p14"/>
            <p:cNvSpPr/>
            <p:nvPr/>
          </p:nvSpPr>
          <p:spPr>
            <a:xfrm>
              <a:off x="0" y="0"/>
              <a:ext cx="805551" cy="164056"/>
            </a:xfrm>
            <a:custGeom>
              <a:rect b="b" l="l" r="r" t="t"/>
              <a:pathLst>
                <a:path extrusionOk="0" h="164056" w="805551">
                  <a:moveTo>
                    <a:pt x="37968" y="0"/>
                  </a:moveTo>
                  <a:lnTo>
                    <a:pt x="767583" y="0"/>
                  </a:lnTo>
                  <a:cubicBezTo>
                    <a:pt x="777653" y="0"/>
                    <a:pt x="787310" y="4000"/>
                    <a:pt x="794431" y="11121"/>
                  </a:cubicBezTo>
                  <a:cubicBezTo>
                    <a:pt x="801551" y="18241"/>
                    <a:pt x="805551" y="27898"/>
                    <a:pt x="805551" y="37968"/>
                  </a:cubicBezTo>
                  <a:lnTo>
                    <a:pt x="805551" y="126088"/>
                  </a:lnTo>
                  <a:cubicBezTo>
                    <a:pt x="805551" y="136158"/>
                    <a:pt x="801551" y="145815"/>
                    <a:pt x="794431" y="152936"/>
                  </a:cubicBezTo>
                  <a:cubicBezTo>
                    <a:pt x="787310" y="160056"/>
                    <a:pt x="777653" y="164056"/>
                    <a:pt x="767583" y="164056"/>
                  </a:cubicBezTo>
                  <a:lnTo>
                    <a:pt x="37968" y="164056"/>
                  </a:lnTo>
                  <a:cubicBezTo>
                    <a:pt x="27898" y="164056"/>
                    <a:pt x="18241" y="160056"/>
                    <a:pt x="11121" y="152936"/>
                  </a:cubicBezTo>
                  <a:cubicBezTo>
                    <a:pt x="4000" y="145815"/>
                    <a:pt x="0" y="136158"/>
                    <a:pt x="0" y="126088"/>
                  </a:cubicBezTo>
                  <a:lnTo>
                    <a:pt x="0" y="37968"/>
                  </a:lnTo>
                  <a:cubicBezTo>
                    <a:pt x="0" y="27898"/>
                    <a:pt x="4000" y="18241"/>
                    <a:pt x="11121" y="11121"/>
                  </a:cubicBezTo>
                  <a:cubicBezTo>
                    <a:pt x="18241" y="4000"/>
                    <a:pt x="27898" y="0"/>
                    <a:pt x="37968" y="0"/>
                  </a:cubicBezTo>
                  <a:close/>
                </a:path>
              </a:pathLst>
            </a:custGeom>
            <a:solidFill>
              <a:srgbClr val="EDC25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0" name="Google Shape;250;p14"/>
            <p:cNvSpPr txBox="1"/>
            <p:nvPr/>
          </p:nvSpPr>
          <p:spPr>
            <a:xfrm>
              <a:off x="0" y="-47625"/>
              <a:ext cx="805551" cy="211681"/>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4" name="Shape 254"/>
        <p:cNvGrpSpPr/>
        <p:nvPr/>
      </p:nvGrpSpPr>
      <p:grpSpPr>
        <a:xfrm>
          <a:off x="0" y="0"/>
          <a:ext cx="0" cy="0"/>
          <a:chOff x="0" y="0"/>
          <a:chExt cx="0" cy="0"/>
        </a:xfrm>
      </p:grpSpPr>
      <p:sp>
        <p:nvSpPr>
          <p:cNvPr id="255" name="Google Shape;255;p15"/>
          <p:cNvSpPr/>
          <p:nvPr/>
        </p:nvSpPr>
        <p:spPr>
          <a:xfrm>
            <a:off x="0" y="0"/>
            <a:ext cx="18288000" cy="10287000"/>
          </a:xfrm>
          <a:custGeom>
            <a:rect b="b" l="l" r="r" t="t"/>
            <a:pathLst>
              <a:path extrusionOk="0" h="10287000" w="18288000">
                <a:moveTo>
                  <a:pt x="0" y="0"/>
                </a:moveTo>
                <a:lnTo>
                  <a:pt x="18288000" y="0"/>
                </a:lnTo>
                <a:lnTo>
                  <a:pt x="18288000" y="10287000"/>
                </a:lnTo>
                <a:lnTo>
                  <a:pt x="0" y="10287000"/>
                </a:lnTo>
                <a:lnTo>
                  <a:pt x="0" y="0"/>
                </a:lnTo>
                <a:close/>
              </a:path>
            </a:pathLst>
          </a:custGeom>
          <a:blipFill rotWithShape="1">
            <a:blip r:embed="rId3">
              <a:alphaModFix/>
            </a:blip>
            <a:stretch>
              <a:fillRect b="-75639" l="0" r="0" t="-75629"/>
            </a:stretch>
          </a:blipFill>
          <a:ln>
            <a:noFill/>
          </a:ln>
        </p:spPr>
      </p:sp>
      <p:sp>
        <p:nvSpPr>
          <p:cNvPr id="256" name="Google Shape;256;p15"/>
          <p:cNvSpPr/>
          <p:nvPr/>
        </p:nvSpPr>
        <p:spPr>
          <a:xfrm>
            <a:off x="0" y="-687728"/>
            <a:ext cx="18288000" cy="13716000"/>
          </a:xfrm>
          <a:custGeom>
            <a:rect b="b" l="l" r="r" t="t"/>
            <a:pathLst>
              <a:path extrusionOk="0" h="13716000" w="18288000">
                <a:moveTo>
                  <a:pt x="0" y="0"/>
                </a:moveTo>
                <a:lnTo>
                  <a:pt x="18288000" y="0"/>
                </a:lnTo>
                <a:lnTo>
                  <a:pt x="18288000" y="13716000"/>
                </a:lnTo>
                <a:lnTo>
                  <a:pt x="0" y="13716000"/>
                </a:lnTo>
                <a:lnTo>
                  <a:pt x="0" y="0"/>
                </a:lnTo>
                <a:close/>
              </a:path>
            </a:pathLst>
          </a:custGeom>
          <a:blipFill rotWithShape="1">
            <a:blip r:embed="rId4">
              <a:alphaModFix amt="30000"/>
            </a:blip>
            <a:stretch>
              <a:fillRect b="0" l="0" r="0" t="0"/>
            </a:stretch>
          </a:blipFill>
          <a:ln>
            <a:noFill/>
          </a:ln>
        </p:spPr>
      </p:sp>
      <p:grpSp>
        <p:nvGrpSpPr>
          <p:cNvPr id="257" name="Google Shape;257;p15"/>
          <p:cNvGrpSpPr/>
          <p:nvPr/>
        </p:nvGrpSpPr>
        <p:grpSpPr>
          <a:xfrm>
            <a:off x="-498236" y="2239025"/>
            <a:ext cx="19287202" cy="5852481"/>
            <a:chOff x="0" y="-47625"/>
            <a:chExt cx="16171042" cy="4906918"/>
          </a:xfrm>
        </p:grpSpPr>
        <p:sp>
          <p:nvSpPr>
            <p:cNvPr id="258" name="Google Shape;258;p15"/>
            <p:cNvSpPr/>
            <p:nvPr/>
          </p:nvSpPr>
          <p:spPr>
            <a:xfrm>
              <a:off x="0" y="0"/>
              <a:ext cx="16171042" cy="4859293"/>
            </a:xfrm>
            <a:custGeom>
              <a:rect b="b" l="l" r="r" t="t"/>
              <a:pathLst>
                <a:path extrusionOk="0" h="4859293" w="16171042">
                  <a:moveTo>
                    <a:pt x="6021" y="0"/>
                  </a:moveTo>
                  <a:lnTo>
                    <a:pt x="16165021" y="0"/>
                  </a:lnTo>
                  <a:cubicBezTo>
                    <a:pt x="16168346" y="0"/>
                    <a:pt x="16171042" y="2696"/>
                    <a:pt x="16171042" y="6021"/>
                  </a:cubicBezTo>
                  <a:lnTo>
                    <a:pt x="16171042" y="4853272"/>
                  </a:lnTo>
                  <a:cubicBezTo>
                    <a:pt x="16171042" y="4856598"/>
                    <a:pt x="16168346" y="4859293"/>
                    <a:pt x="16165021" y="4859293"/>
                  </a:cubicBezTo>
                  <a:lnTo>
                    <a:pt x="6021" y="4859293"/>
                  </a:lnTo>
                  <a:cubicBezTo>
                    <a:pt x="2696" y="4859293"/>
                    <a:pt x="0" y="4856598"/>
                    <a:pt x="0" y="4853272"/>
                  </a:cubicBezTo>
                  <a:lnTo>
                    <a:pt x="0" y="6021"/>
                  </a:lnTo>
                  <a:cubicBezTo>
                    <a:pt x="0" y="2696"/>
                    <a:pt x="2696" y="0"/>
                    <a:pt x="6021" y="0"/>
                  </a:cubicBezTo>
                  <a:close/>
                </a:path>
              </a:pathLst>
            </a:custGeom>
            <a:solidFill>
              <a:srgbClr val="89054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9" name="Google Shape;259;p15"/>
            <p:cNvSpPr txBox="1"/>
            <p:nvPr/>
          </p:nvSpPr>
          <p:spPr>
            <a:xfrm>
              <a:off x="0" y="-47625"/>
              <a:ext cx="16170900" cy="4906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60" name="Google Shape;260;p15"/>
          <p:cNvGrpSpPr/>
          <p:nvPr/>
        </p:nvGrpSpPr>
        <p:grpSpPr>
          <a:xfrm>
            <a:off x="280771" y="5514080"/>
            <a:ext cx="748369" cy="5215832"/>
            <a:chOff x="0" y="-47625"/>
            <a:chExt cx="197100" cy="1373708"/>
          </a:xfrm>
        </p:grpSpPr>
        <p:sp>
          <p:nvSpPr>
            <p:cNvPr id="261" name="Google Shape;261;p15"/>
            <p:cNvSpPr/>
            <p:nvPr/>
          </p:nvSpPr>
          <p:spPr>
            <a:xfrm>
              <a:off x="0" y="0"/>
              <a:ext cx="196986" cy="1326083"/>
            </a:xfrm>
            <a:custGeom>
              <a:rect b="b" l="l" r="r" t="t"/>
              <a:pathLst>
                <a:path extrusionOk="0" h="1326083" w="196986">
                  <a:moveTo>
                    <a:pt x="98493" y="0"/>
                  </a:moveTo>
                  <a:lnTo>
                    <a:pt x="98493" y="0"/>
                  </a:lnTo>
                  <a:cubicBezTo>
                    <a:pt x="124615" y="0"/>
                    <a:pt x="149667" y="10377"/>
                    <a:pt x="168138" y="28848"/>
                  </a:cubicBezTo>
                  <a:cubicBezTo>
                    <a:pt x="186609" y="47319"/>
                    <a:pt x="196986" y="72371"/>
                    <a:pt x="196986" y="98493"/>
                  </a:cubicBezTo>
                  <a:lnTo>
                    <a:pt x="196986" y="1227590"/>
                  </a:lnTo>
                  <a:cubicBezTo>
                    <a:pt x="196986" y="1253712"/>
                    <a:pt x="186609" y="1278764"/>
                    <a:pt x="168138" y="1297235"/>
                  </a:cubicBezTo>
                  <a:cubicBezTo>
                    <a:pt x="149667" y="1315706"/>
                    <a:pt x="124615" y="1326083"/>
                    <a:pt x="98493" y="1326083"/>
                  </a:cubicBezTo>
                  <a:lnTo>
                    <a:pt x="98493" y="1326083"/>
                  </a:lnTo>
                  <a:cubicBezTo>
                    <a:pt x="72371" y="1326083"/>
                    <a:pt x="47319" y="1315706"/>
                    <a:pt x="28848" y="1297235"/>
                  </a:cubicBezTo>
                  <a:cubicBezTo>
                    <a:pt x="10377" y="1278764"/>
                    <a:pt x="0" y="1253712"/>
                    <a:pt x="0" y="1227590"/>
                  </a:cubicBezTo>
                  <a:lnTo>
                    <a:pt x="0" y="98493"/>
                  </a:lnTo>
                  <a:cubicBezTo>
                    <a:pt x="0" y="72371"/>
                    <a:pt x="10377" y="47319"/>
                    <a:pt x="28848" y="28848"/>
                  </a:cubicBezTo>
                  <a:cubicBezTo>
                    <a:pt x="47319" y="10377"/>
                    <a:pt x="72371" y="0"/>
                    <a:pt x="98493" y="0"/>
                  </a:cubicBezTo>
                  <a:close/>
                </a:path>
              </a:pathLst>
            </a:custGeom>
            <a:solidFill>
              <a:srgbClr val="EDC25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2" name="Google Shape;262;p15"/>
            <p:cNvSpPr txBox="1"/>
            <p:nvPr/>
          </p:nvSpPr>
          <p:spPr>
            <a:xfrm>
              <a:off x="0" y="-47625"/>
              <a:ext cx="197100" cy="13737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63" name="Google Shape;263;p15"/>
          <p:cNvGrpSpPr/>
          <p:nvPr/>
        </p:nvGrpSpPr>
        <p:grpSpPr>
          <a:xfrm>
            <a:off x="-233292" y="-330465"/>
            <a:ext cx="3097710" cy="1601074"/>
            <a:chOff x="0" y="-47625"/>
            <a:chExt cx="2100000" cy="1085400"/>
          </a:xfrm>
        </p:grpSpPr>
        <p:sp>
          <p:nvSpPr>
            <p:cNvPr id="264" name="Google Shape;264;p15"/>
            <p:cNvSpPr/>
            <p:nvPr/>
          </p:nvSpPr>
          <p:spPr>
            <a:xfrm>
              <a:off x="0" y="0"/>
              <a:ext cx="2099977" cy="1037703"/>
            </a:xfrm>
            <a:custGeom>
              <a:rect b="b" l="l" r="r" t="t"/>
              <a:pathLst>
                <a:path extrusionOk="0" h="1037703" w="2099977">
                  <a:moveTo>
                    <a:pt x="37489" y="0"/>
                  </a:moveTo>
                  <a:lnTo>
                    <a:pt x="2062488" y="0"/>
                  </a:lnTo>
                  <a:cubicBezTo>
                    <a:pt x="2072431" y="0"/>
                    <a:pt x="2081966" y="3950"/>
                    <a:pt x="2088997" y="10980"/>
                  </a:cubicBezTo>
                  <a:cubicBezTo>
                    <a:pt x="2096027" y="18011"/>
                    <a:pt x="2099977" y="27546"/>
                    <a:pt x="2099977" y="37489"/>
                  </a:cubicBezTo>
                  <a:lnTo>
                    <a:pt x="2099977" y="1000214"/>
                  </a:lnTo>
                  <a:cubicBezTo>
                    <a:pt x="2099977" y="1020918"/>
                    <a:pt x="2083192" y="1037703"/>
                    <a:pt x="2062488" y="1037703"/>
                  </a:cubicBezTo>
                  <a:lnTo>
                    <a:pt x="37489" y="1037703"/>
                  </a:lnTo>
                  <a:cubicBezTo>
                    <a:pt x="16784" y="1037703"/>
                    <a:pt x="0" y="1020918"/>
                    <a:pt x="0" y="1000214"/>
                  </a:cubicBezTo>
                  <a:lnTo>
                    <a:pt x="0" y="37489"/>
                  </a:lnTo>
                  <a:cubicBezTo>
                    <a:pt x="0" y="16784"/>
                    <a:pt x="16784" y="0"/>
                    <a:pt x="37489" y="0"/>
                  </a:cubicBezTo>
                  <a:close/>
                </a:path>
              </a:pathLst>
            </a:custGeom>
            <a:solidFill>
              <a:srgbClr val="000000">
                <a:alpha val="0"/>
              </a:srgbClr>
            </a:solidFill>
            <a:ln cap="sq" cmpd="sng" w="38100">
              <a:solidFill>
                <a:srgbClr val="890540"/>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5" name="Google Shape;265;p15"/>
            <p:cNvSpPr txBox="1"/>
            <p:nvPr/>
          </p:nvSpPr>
          <p:spPr>
            <a:xfrm>
              <a:off x="0" y="-47625"/>
              <a:ext cx="2100000" cy="10854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66" name="Google Shape;266;p15"/>
          <p:cNvGrpSpPr/>
          <p:nvPr/>
        </p:nvGrpSpPr>
        <p:grpSpPr>
          <a:xfrm>
            <a:off x="5720641" y="369454"/>
            <a:ext cx="1494866" cy="1434240"/>
            <a:chOff x="0" y="-47625"/>
            <a:chExt cx="1013400" cy="972300"/>
          </a:xfrm>
        </p:grpSpPr>
        <p:sp>
          <p:nvSpPr>
            <p:cNvPr id="267" name="Google Shape;267;p15"/>
            <p:cNvSpPr/>
            <p:nvPr/>
          </p:nvSpPr>
          <p:spPr>
            <a:xfrm>
              <a:off x="0" y="0"/>
              <a:ext cx="1013397" cy="924584"/>
            </a:xfrm>
            <a:custGeom>
              <a:rect b="b" l="l" r="r" t="t"/>
              <a:pathLst>
                <a:path extrusionOk="0" h="924584" w="1013397">
                  <a:moveTo>
                    <a:pt x="77684" y="0"/>
                  </a:moveTo>
                  <a:lnTo>
                    <a:pt x="935713" y="0"/>
                  </a:lnTo>
                  <a:cubicBezTo>
                    <a:pt x="978617" y="0"/>
                    <a:pt x="1013397" y="34780"/>
                    <a:pt x="1013397" y="77684"/>
                  </a:cubicBezTo>
                  <a:lnTo>
                    <a:pt x="1013397" y="846899"/>
                  </a:lnTo>
                  <a:cubicBezTo>
                    <a:pt x="1013397" y="889803"/>
                    <a:pt x="978617" y="924584"/>
                    <a:pt x="935713" y="924584"/>
                  </a:cubicBezTo>
                  <a:lnTo>
                    <a:pt x="77684" y="924584"/>
                  </a:lnTo>
                  <a:cubicBezTo>
                    <a:pt x="34780" y="924584"/>
                    <a:pt x="0" y="889803"/>
                    <a:pt x="0" y="846899"/>
                  </a:cubicBezTo>
                  <a:lnTo>
                    <a:pt x="0" y="77684"/>
                  </a:lnTo>
                  <a:cubicBezTo>
                    <a:pt x="0" y="34780"/>
                    <a:pt x="34780" y="0"/>
                    <a:pt x="77684" y="0"/>
                  </a:cubicBezTo>
                  <a:close/>
                </a:path>
              </a:pathLst>
            </a:custGeom>
            <a:solidFill>
              <a:srgbClr val="FFE67A"/>
            </a:solidFill>
            <a:ln cap="sq" cmpd="sng" w="38100">
              <a:solidFill>
                <a:srgbClr val="EDC253"/>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8" name="Google Shape;268;p15"/>
            <p:cNvSpPr txBox="1"/>
            <p:nvPr/>
          </p:nvSpPr>
          <p:spPr>
            <a:xfrm>
              <a:off x="0" y="-47625"/>
              <a:ext cx="1013400" cy="9723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269" name="Google Shape;269;p15"/>
          <p:cNvSpPr txBox="1"/>
          <p:nvPr/>
        </p:nvSpPr>
        <p:spPr>
          <a:xfrm>
            <a:off x="725650" y="2607300"/>
            <a:ext cx="13595100" cy="3054000"/>
          </a:xfrm>
          <a:prstGeom prst="rect">
            <a:avLst/>
          </a:prstGeom>
          <a:noFill/>
          <a:ln>
            <a:noFill/>
          </a:ln>
        </p:spPr>
        <p:txBody>
          <a:bodyPr anchorCtr="0" anchor="t" bIns="0" lIns="0" spcFirstLastPara="1" rIns="0" wrap="square" tIns="0">
            <a:spAutoFit/>
          </a:bodyPr>
          <a:lstStyle/>
          <a:p>
            <a:pPr indent="0" lvl="0" marL="0" rtl="0" algn="ctr">
              <a:lnSpc>
                <a:spcPct val="115000"/>
              </a:lnSpc>
              <a:spcBef>
                <a:spcPts val="0"/>
              </a:spcBef>
              <a:spcAft>
                <a:spcPts val="0"/>
              </a:spcAft>
              <a:buNone/>
            </a:pPr>
            <a:r>
              <a:rPr b="1" lang="en-US" sz="3600">
                <a:solidFill>
                  <a:schemeClr val="lt1"/>
                </a:solidFill>
              </a:rPr>
              <a:t>Overview</a:t>
            </a:r>
            <a:endParaRPr b="1" sz="3600">
              <a:solidFill>
                <a:schemeClr val="lt1"/>
              </a:solidFill>
            </a:endParaRPr>
          </a:p>
          <a:p>
            <a:pPr indent="0" lvl="0" marL="0" rtl="0" algn="ctr">
              <a:lnSpc>
                <a:spcPct val="115000"/>
              </a:lnSpc>
              <a:spcBef>
                <a:spcPts val="0"/>
              </a:spcBef>
              <a:spcAft>
                <a:spcPts val="0"/>
              </a:spcAft>
              <a:buNone/>
            </a:pPr>
            <a:r>
              <a:t/>
            </a:r>
            <a:endParaRPr b="1" sz="3600"/>
          </a:p>
          <a:p>
            <a:pPr indent="0" lvl="0" marL="0" marR="0" rtl="0" algn="ctr">
              <a:lnSpc>
                <a:spcPct val="120000"/>
              </a:lnSpc>
              <a:spcBef>
                <a:spcPts val="0"/>
              </a:spcBef>
              <a:spcAft>
                <a:spcPts val="0"/>
              </a:spcAft>
              <a:buNone/>
            </a:pPr>
            <a:r>
              <a:rPr lang="en-US" sz="3400">
                <a:solidFill>
                  <a:schemeClr val="lt1"/>
                </a:solidFill>
              </a:rPr>
              <a:t>The Big-5 model has several limitations. Foremost its framework is multidisciplinary working on different personality dimensions and second findings come from different research paradigms. </a:t>
            </a:r>
            <a:endParaRPr sz="3400">
              <a:solidFill>
                <a:schemeClr val="lt1"/>
              </a:solidFill>
            </a:endParaRPr>
          </a:p>
        </p:txBody>
      </p:sp>
      <p:pic>
        <p:nvPicPr>
          <p:cNvPr id="270" name="Google Shape;270;p15"/>
          <p:cNvPicPr preferRelativeResize="0"/>
          <p:nvPr/>
        </p:nvPicPr>
        <p:blipFill>
          <a:blip r:embed="rId5">
            <a:alphaModFix/>
          </a:blip>
          <a:stretch>
            <a:fillRect/>
          </a:stretch>
        </p:blipFill>
        <p:spPr>
          <a:xfrm>
            <a:off x="14683525" y="1712350"/>
            <a:ext cx="3286701" cy="7007700"/>
          </a:xfrm>
          <a:prstGeom prst="rect">
            <a:avLst/>
          </a:prstGeom>
          <a:noFill/>
          <a:ln>
            <a:noFill/>
          </a:ln>
        </p:spPr>
      </p:pic>
      <p:grpSp>
        <p:nvGrpSpPr>
          <p:cNvPr id="271" name="Google Shape;271;p15"/>
          <p:cNvGrpSpPr/>
          <p:nvPr/>
        </p:nvGrpSpPr>
        <p:grpSpPr>
          <a:xfrm>
            <a:off x="1315563" y="111389"/>
            <a:ext cx="3097710" cy="1601074"/>
            <a:chOff x="0" y="-47625"/>
            <a:chExt cx="2100000" cy="1085400"/>
          </a:xfrm>
        </p:grpSpPr>
        <p:sp>
          <p:nvSpPr>
            <p:cNvPr id="272" name="Google Shape;272;p15"/>
            <p:cNvSpPr/>
            <p:nvPr/>
          </p:nvSpPr>
          <p:spPr>
            <a:xfrm>
              <a:off x="0" y="0"/>
              <a:ext cx="2099977" cy="1037703"/>
            </a:xfrm>
            <a:custGeom>
              <a:rect b="b" l="l" r="r" t="t"/>
              <a:pathLst>
                <a:path extrusionOk="0" h="1037703" w="2099977">
                  <a:moveTo>
                    <a:pt x="37489" y="0"/>
                  </a:moveTo>
                  <a:lnTo>
                    <a:pt x="2062488" y="0"/>
                  </a:lnTo>
                  <a:cubicBezTo>
                    <a:pt x="2072431" y="0"/>
                    <a:pt x="2081966" y="3950"/>
                    <a:pt x="2088997" y="10980"/>
                  </a:cubicBezTo>
                  <a:cubicBezTo>
                    <a:pt x="2096027" y="18011"/>
                    <a:pt x="2099977" y="27546"/>
                    <a:pt x="2099977" y="37489"/>
                  </a:cubicBezTo>
                  <a:lnTo>
                    <a:pt x="2099977" y="1000214"/>
                  </a:lnTo>
                  <a:cubicBezTo>
                    <a:pt x="2099977" y="1020918"/>
                    <a:pt x="2083192" y="1037703"/>
                    <a:pt x="2062488" y="1037703"/>
                  </a:cubicBezTo>
                  <a:lnTo>
                    <a:pt x="37489" y="1037703"/>
                  </a:lnTo>
                  <a:cubicBezTo>
                    <a:pt x="16784" y="1037703"/>
                    <a:pt x="0" y="1020918"/>
                    <a:pt x="0" y="1000214"/>
                  </a:cubicBezTo>
                  <a:lnTo>
                    <a:pt x="0" y="37489"/>
                  </a:lnTo>
                  <a:cubicBezTo>
                    <a:pt x="0" y="16784"/>
                    <a:pt x="16784" y="0"/>
                    <a:pt x="37489" y="0"/>
                  </a:cubicBezTo>
                  <a:close/>
                </a:path>
              </a:pathLst>
            </a:custGeom>
            <a:solidFill>
              <a:srgbClr val="000000">
                <a:alpha val="0"/>
              </a:srgbClr>
            </a:solidFill>
            <a:ln cap="sq" cmpd="sng" w="38100">
              <a:solidFill>
                <a:srgbClr val="890540"/>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3" name="Google Shape;273;p15"/>
            <p:cNvSpPr txBox="1"/>
            <p:nvPr/>
          </p:nvSpPr>
          <p:spPr>
            <a:xfrm>
              <a:off x="0" y="-47625"/>
              <a:ext cx="2100000" cy="10854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74" name="Google Shape;274;p15"/>
          <p:cNvGrpSpPr/>
          <p:nvPr/>
        </p:nvGrpSpPr>
        <p:grpSpPr>
          <a:xfrm>
            <a:off x="3816918" y="-572284"/>
            <a:ext cx="1192697" cy="1601074"/>
            <a:chOff x="0" y="-47625"/>
            <a:chExt cx="808553" cy="1085400"/>
          </a:xfrm>
        </p:grpSpPr>
        <p:sp>
          <p:nvSpPr>
            <p:cNvPr id="275" name="Google Shape;275;p15"/>
            <p:cNvSpPr/>
            <p:nvPr/>
          </p:nvSpPr>
          <p:spPr>
            <a:xfrm>
              <a:off x="0" y="0"/>
              <a:ext cx="808553" cy="1037703"/>
            </a:xfrm>
            <a:custGeom>
              <a:rect b="b" l="l" r="r" t="t"/>
              <a:pathLst>
                <a:path extrusionOk="0" h="1037703" w="808553">
                  <a:moveTo>
                    <a:pt x="97365" y="0"/>
                  </a:moveTo>
                  <a:lnTo>
                    <a:pt x="711188" y="0"/>
                  </a:lnTo>
                  <a:cubicBezTo>
                    <a:pt x="737011" y="0"/>
                    <a:pt x="761776" y="10258"/>
                    <a:pt x="780036" y="28518"/>
                  </a:cubicBezTo>
                  <a:cubicBezTo>
                    <a:pt x="798295" y="46777"/>
                    <a:pt x="808553" y="71543"/>
                    <a:pt x="808553" y="97365"/>
                  </a:cubicBezTo>
                  <a:lnTo>
                    <a:pt x="808553" y="940337"/>
                  </a:lnTo>
                  <a:cubicBezTo>
                    <a:pt x="808553" y="994111"/>
                    <a:pt x="764961" y="1037703"/>
                    <a:pt x="711188" y="1037703"/>
                  </a:cubicBezTo>
                  <a:lnTo>
                    <a:pt x="97365" y="1037703"/>
                  </a:lnTo>
                  <a:cubicBezTo>
                    <a:pt x="43592" y="1037703"/>
                    <a:pt x="0" y="994111"/>
                    <a:pt x="0" y="940337"/>
                  </a:cubicBezTo>
                  <a:lnTo>
                    <a:pt x="0" y="97365"/>
                  </a:lnTo>
                  <a:cubicBezTo>
                    <a:pt x="0" y="43592"/>
                    <a:pt x="43592" y="0"/>
                    <a:pt x="97365" y="0"/>
                  </a:cubicBezTo>
                  <a:close/>
                </a:path>
              </a:pathLst>
            </a:custGeom>
            <a:solidFill>
              <a:srgbClr val="000000">
                <a:alpha val="0"/>
              </a:srgbClr>
            </a:solidFill>
            <a:ln cap="sq" cmpd="sng" w="38100">
              <a:solidFill>
                <a:srgbClr val="890540"/>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6" name="Google Shape;276;p15"/>
            <p:cNvSpPr txBox="1"/>
            <p:nvPr/>
          </p:nvSpPr>
          <p:spPr>
            <a:xfrm>
              <a:off x="0" y="-47625"/>
              <a:ext cx="808500" cy="10854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77" name="Google Shape;277;p15"/>
          <p:cNvGrpSpPr/>
          <p:nvPr/>
        </p:nvGrpSpPr>
        <p:grpSpPr>
          <a:xfrm>
            <a:off x="16058459" y="9128894"/>
            <a:ext cx="1192697" cy="1601074"/>
            <a:chOff x="0" y="-47625"/>
            <a:chExt cx="808553" cy="1085400"/>
          </a:xfrm>
        </p:grpSpPr>
        <p:sp>
          <p:nvSpPr>
            <p:cNvPr id="278" name="Google Shape;278;p15"/>
            <p:cNvSpPr/>
            <p:nvPr/>
          </p:nvSpPr>
          <p:spPr>
            <a:xfrm>
              <a:off x="0" y="0"/>
              <a:ext cx="808553" cy="1037703"/>
            </a:xfrm>
            <a:custGeom>
              <a:rect b="b" l="l" r="r" t="t"/>
              <a:pathLst>
                <a:path extrusionOk="0" h="1037703" w="808553">
                  <a:moveTo>
                    <a:pt x="97365" y="0"/>
                  </a:moveTo>
                  <a:lnTo>
                    <a:pt x="711188" y="0"/>
                  </a:lnTo>
                  <a:cubicBezTo>
                    <a:pt x="737011" y="0"/>
                    <a:pt x="761776" y="10258"/>
                    <a:pt x="780036" y="28518"/>
                  </a:cubicBezTo>
                  <a:cubicBezTo>
                    <a:pt x="798295" y="46777"/>
                    <a:pt x="808553" y="71543"/>
                    <a:pt x="808553" y="97365"/>
                  </a:cubicBezTo>
                  <a:lnTo>
                    <a:pt x="808553" y="940337"/>
                  </a:lnTo>
                  <a:cubicBezTo>
                    <a:pt x="808553" y="994111"/>
                    <a:pt x="764961" y="1037703"/>
                    <a:pt x="711188" y="1037703"/>
                  </a:cubicBezTo>
                  <a:lnTo>
                    <a:pt x="97365" y="1037703"/>
                  </a:lnTo>
                  <a:cubicBezTo>
                    <a:pt x="43592" y="1037703"/>
                    <a:pt x="0" y="994111"/>
                    <a:pt x="0" y="940337"/>
                  </a:cubicBezTo>
                  <a:lnTo>
                    <a:pt x="0" y="97365"/>
                  </a:lnTo>
                  <a:cubicBezTo>
                    <a:pt x="0" y="43592"/>
                    <a:pt x="43592" y="0"/>
                    <a:pt x="97365" y="0"/>
                  </a:cubicBezTo>
                  <a:close/>
                </a:path>
              </a:pathLst>
            </a:custGeom>
            <a:solidFill>
              <a:srgbClr val="000000">
                <a:alpha val="0"/>
              </a:srgbClr>
            </a:solidFill>
            <a:ln cap="sq" cmpd="sng" w="38100">
              <a:solidFill>
                <a:srgbClr val="890540"/>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9" name="Google Shape;279;p15"/>
            <p:cNvSpPr txBox="1"/>
            <p:nvPr/>
          </p:nvSpPr>
          <p:spPr>
            <a:xfrm>
              <a:off x="0" y="-47625"/>
              <a:ext cx="808500" cy="10854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80" name="Google Shape;280;p15"/>
          <p:cNvGrpSpPr/>
          <p:nvPr/>
        </p:nvGrpSpPr>
        <p:grpSpPr>
          <a:xfrm>
            <a:off x="16762429" y="7530417"/>
            <a:ext cx="993922" cy="3385477"/>
            <a:chOff x="0" y="-47625"/>
            <a:chExt cx="673800" cy="2295083"/>
          </a:xfrm>
        </p:grpSpPr>
        <p:sp>
          <p:nvSpPr>
            <p:cNvPr id="281" name="Google Shape;281;p15"/>
            <p:cNvSpPr/>
            <p:nvPr/>
          </p:nvSpPr>
          <p:spPr>
            <a:xfrm>
              <a:off x="0" y="0"/>
              <a:ext cx="673671" cy="2247458"/>
            </a:xfrm>
            <a:custGeom>
              <a:rect b="b" l="l" r="r" t="t"/>
              <a:pathLst>
                <a:path extrusionOk="0" h="2247458" w="673671">
                  <a:moveTo>
                    <a:pt x="116860" y="0"/>
                  </a:moveTo>
                  <a:lnTo>
                    <a:pt x="556811" y="0"/>
                  </a:lnTo>
                  <a:cubicBezTo>
                    <a:pt x="621351" y="0"/>
                    <a:pt x="673671" y="52320"/>
                    <a:pt x="673671" y="116860"/>
                  </a:cubicBezTo>
                  <a:lnTo>
                    <a:pt x="673671" y="2130598"/>
                  </a:lnTo>
                  <a:cubicBezTo>
                    <a:pt x="673671" y="2195138"/>
                    <a:pt x="621351" y="2247458"/>
                    <a:pt x="556811" y="2247458"/>
                  </a:cubicBezTo>
                  <a:lnTo>
                    <a:pt x="116860" y="2247458"/>
                  </a:lnTo>
                  <a:cubicBezTo>
                    <a:pt x="52320" y="2247458"/>
                    <a:pt x="0" y="2195138"/>
                    <a:pt x="0" y="2130598"/>
                  </a:cubicBezTo>
                  <a:lnTo>
                    <a:pt x="0" y="116860"/>
                  </a:lnTo>
                  <a:cubicBezTo>
                    <a:pt x="0" y="52320"/>
                    <a:pt x="52320" y="0"/>
                    <a:pt x="116860" y="0"/>
                  </a:cubicBezTo>
                  <a:close/>
                </a:path>
              </a:pathLst>
            </a:custGeom>
            <a:solidFill>
              <a:srgbClr val="000000">
                <a:alpha val="0"/>
              </a:srgbClr>
            </a:solidFill>
            <a:ln cap="sq" cmpd="sng" w="38100">
              <a:solidFill>
                <a:srgbClr val="EDC253"/>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2" name="Google Shape;282;p15"/>
            <p:cNvSpPr txBox="1"/>
            <p:nvPr/>
          </p:nvSpPr>
          <p:spPr>
            <a:xfrm>
              <a:off x="0" y="-47625"/>
              <a:ext cx="673800" cy="2295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83" name="Google Shape;283;p15"/>
          <p:cNvGrpSpPr/>
          <p:nvPr/>
        </p:nvGrpSpPr>
        <p:grpSpPr>
          <a:xfrm>
            <a:off x="16058459" y="1803550"/>
            <a:ext cx="3058597" cy="804183"/>
            <a:chOff x="0" y="-47625"/>
            <a:chExt cx="805551" cy="211800"/>
          </a:xfrm>
        </p:grpSpPr>
        <p:sp>
          <p:nvSpPr>
            <p:cNvPr id="284" name="Google Shape;284;p15"/>
            <p:cNvSpPr/>
            <p:nvPr/>
          </p:nvSpPr>
          <p:spPr>
            <a:xfrm>
              <a:off x="0" y="0"/>
              <a:ext cx="805551" cy="164056"/>
            </a:xfrm>
            <a:custGeom>
              <a:rect b="b" l="l" r="r" t="t"/>
              <a:pathLst>
                <a:path extrusionOk="0" h="164056" w="805551">
                  <a:moveTo>
                    <a:pt x="37968" y="0"/>
                  </a:moveTo>
                  <a:lnTo>
                    <a:pt x="767583" y="0"/>
                  </a:lnTo>
                  <a:cubicBezTo>
                    <a:pt x="777653" y="0"/>
                    <a:pt x="787310" y="4000"/>
                    <a:pt x="794431" y="11121"/>
                  </a:cubicBezTo>
                  <a:cubicBezTo>
                    <a:pt x="801551" y="18241"/>
                    <a:pt x="805551" y="27898"/>
                    <a:pt x="805551" y="37968"/>
                  </a:cubicBezTo>
                  <a:lnTo>
                    <a:pt x="805551" y="126088"/>
                  </a:lnTo>
                  <a:cubicBezTo>
                    <a:pt x="805551" y="136158"/>
                    <a:pt x="801551" y="145815"/>
                    <a:pt x="794431" y="152936"/>
                  </a:cubicBezTo>
                  <a:cubicBezTo>
                    <a:pt x="787310" y="160056"/>
                    <a:pt x="777653" y="164056"/>
                    <a:pt x="767583" y="164056"/>
                  </a:cubicBezTo>
                  <a:lnTo>
                    <a:pt x="37968" y="164056"/>
                  </a:lnTo>
                  <a:cubicBezTo>
                    <a:pt x="27898" y="164056"/>
                    <a:pt x="18241" y="160056"/>
                    <a:pt x="11121" y="152936"/>
                  </a:cubicBezTo>
                  <a:cubicBezTo>
                    <a:pt x="4000" y="145815"/>
                    <a:pt x="0" y="136158"/>
                    <a:pt x="0" y="126088"/>
                  </a:cubicBezTo>
                  <a:lnTo>
                    <a:pt x="0" y="37968"/>
                  </a:lnTo>
                  <a:cubicBezTo>
                    <a:pt x="0" y="27898"/>
                    <a:pt x="4000" y="18241"/>
                    <a:pt x="11121" y="11121"/>
                  </a:cubicBezTo>
                  <a:cubicBezTo>
                    <a:pt x="18241" y="4000"/>
                    <a:pt x="27898" y="0"/>
                    <a:pt x="37968" y="0"/>
                  </a:cubicBezTo>
                  <a:close/>
                </a:path>
              </a:pathLst>
            </a:custGeom>
            <a:solidFill>
              <a:srgbClr val="EDC25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5" name="Google Shape;285;p15"/>
            <p:cNvSpPr txBox="1"/>
            <p:nvPr/>
          </p:nvSpPr>
          <p:spPr>
            <a:xfrm>
              <a:off x="0" y="-47625"/>
              <a:ext cx="805500" cy="211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9" name="Shape 289"/>
        <p:cNvGrpSpPr/>
        <p:nvPr/>
      </p:nvGrpSpPr>
      <p:grpSpPr>
        <a:xfrm>
          <a:off x="0" y="0"/>
          <a:ext cx="0" cy="0"/>
          <a:chOff x="0" y="0"/>
          <a:chExt cx="0" cy="0"/>
        </a:xfrm>
      </p:grpSpPr>
      <p:sp>
        <p:nvSpPr>
          <p:cNvPr id="290" name="Google Shape;290;p16"/>
          <p:cNvSpPr/>
          <p:nvPr/>
        </p:nvSpPr>
        <p:spPr>
          <a:xfrm>
            <a:off x="0" y="0"/>
            <a:ext cx="18288000" cy="10287000"/>
          </a:xfrm>
          <a:custGeom>
            <a:rect b="b" l="l" r="r" t="t"/>
            <a:pathLst>
              <a:path extrusionOk="0" h="10287000" w="18288000">
                <a:moveTo>
                  <a:pt x="0" y="0"/>
                </a:moveTo>
                <a:lnTo>
                  <a:pt x="18288000" y="0"/>
                </a:lnTo>
                <a:lnTo>
                  <a:pt x="18288000" y="10287000"/>
                </a:lnTo>
                <a:lnTo>
                  <a:pt x="0" y="10287000"/>
                </a:lnTo>
                <a:lnTo>
                  <a:pt x="0" y="0"/>
                </a:lnTo>
                <a:close/>
              </a:path>
            </a:pathLst>
          </a:custGeom>
          <a:blipFill rotWithShape="1">
            <a:blip r:embed="rId3">
              <a:alphaModFix/>
            </a:blip>
            <a:stretch>
              <a:fillRect b="-75639" l="0" r="0" t="-75629"/>
            </a:stretch>
          </a:blipFill>
          <a:ln>
            <a:noFill/>
          </a:ln>
        </p:spPr>
      </p:sp>
      <p:sp>
        <p:nvSpPr>
          <p:cNvPr id="291" name="Google Shape;291;p16"/>
          <p:cNvSpPr/>
          <p:nvPr/>
        </p:nvSpPr>
        <p:spPr>
          <a:xfrm>
            <a:off x="0" y="-1213067"/>
            <a:ext cx="18288000" cy="13716000"/>
          </a:xfrm>
          <a:custGeom>
            <a:rect b="b" l="l" r="r" t="t"/>
            <a:pathLst>
              <a:path extrusionOk="0" h="13716000" w="18288000">
                <a:moveTo>
                  <a:pt x="0" y="0"/>
                </a:moveTo>
                <a:lnTo>
                  <a:pt x="18288000" y="0"/>
                </a:lnTo>
                <a:lnTo>
                  <a:pt x="18288000" y="13716000"/>
                </a:lnTo>
                <a:lnTo>
                  <a:pt x="0" y="13716000"/>
                </a:lnTo>
                <a:lnTo>
                  <a:pt x="0" y="0"/>
                </a:lnTo>
                <a:close/>
              </a:path>
            </a:pathLst>
          </a:custGeom>
          <a:blipFill rotWithShape="1">
            <a:blip r:embed="rId4">
              <a:alphaModFix amt="30000"/>
            </a:blip>
            <a:stretch>
              <a:fillRect b="0" l="0" r="0" t="0"/>
            </a:stretch>
          </a:blipFill>
          <a:ln>
            <a:noFill/>
          </a:ln>
        </p:spPr>
      </p:sp>
      <p:grpSp>
        <p:nvGrpSpPr>
          <p:cNvPr id="292" name="Google Shape;292;p16"/>
          <p:cNvGrpSpPr/>
          <p:nvPr/>
        </p:nvGrpSpPr>
        <p:grpSpPr>
          <a:xfrm>
            <a:off x="-804964" y="966723"/>
            <a:ext cx="5587142" cy="5429947"/>
            <a:chOff x="0" y="-47625"/>
            <a:chExt cx="1471501" cy="1430100"/>
          </a:xfrm>
        </p:grpSpPr>
        <p:sp>
          <p:nvSpPr>
            <p:cNvPr id="293" name="Google Shape;293;p16"/>
            <p:cNvSpPr/>
            <p:nvPr/>
          </p:nvSpPr>
          <p:spPr>
            <a:xfrm>
              <a:off x="0" y="0"/>
              <a:ext cx="1471501" cy="1382373"/>
            </a:xfrm>
            <a:custGeom>
              <a:rect b="b" l="l" r="r" t="t"/>
              <a:pathLst>
                <a:path extrusionOk="0" h="1382373" w="1471501">
                  <a:moveTo>
                    <a:pt x="20785" y="0"/>
                  </a:moveTo>
                  <a:lnTo>
                    <a:pt x="1450716" y="0"/>
                  </a:lnTo>
                  <a:cubicBezTo>
                    <a:pt x="1456228" y="0"/>
                    <a:pt x="1461515" y="2190"/>
                    <a:pt x="1465413" y="6088"/>
                  </a:cubicBezTo>
                  <a:cubicBezTo>
                    <a:pt x="1469311" y="9986"/>
                    <a:pt x="1471501" y="15273"/>
                    <a:pt x="1471501" y="20785"/>
                  </a:cubicBezTo>
                  <a:lnTo>
                    <a:pt x="1471501" y="1361588"/>
                  </a:lnTo>
                  <a:cubicBezTo>
                    <a:pt x="1471501" y="1367101"/>
                    <a:pt x="1469311" y="1372388"/>
                    <a:pt x="1465413" y="1376286"/>
                  </a:cubicBezTo>
                  <a:cubicBezTo>
                    <a:pt x="1461515" y="1380184"/>
                    <a:pt x="1456228" y="1382373"/>
                    <a:pt x="1450716" y="1382373"/>
                  </a:cubicBezTo>
                  <a:lnTo>
                    <a:pt x="20785" y="1382373"/>
                  </a:lnTo>
                  <a:cubicBezTo>
                    <a:pt x="15273" y="1382373"/>
                    <a:pt x="9986" y="1380184"/>
                    <a:pt x="6088" y="1376286"/>
                  </a:cubicBezTo>
                  <a:cubicBezTo>
                    <a:pt x="2190" y="1372388"/>
                    <a:pt x="0" y="1367101"/>
                    <a:pt x="0" y="1361588"/>
                  </a:cubicBezTo>
                  <a:lnTo>
                    <a:pt x="0" y="20785"/>
                  </a:lnTo>
                  <a:cubicBezTo>
                    <a:pt x="0" y="15273"/>
                    <a:pt x="2190" y="9986"/>
                    <a:pt x="6088" y="6088"/>
                  </a:cubicBezTo>
                  <a:cubicBezTo>
                    <a:pt x="9986" y="2190"/>
                    <a:pt x="15273" y="0"/>
                    <a:pt x="20785" y="0"/>
                  </a:cubicBezTo>
                  <a:close/>
                </a:path>
              </a:pathLst>
            </a:custGeom>
            <a:solidFill>
              <a:srgbClr val="89054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4" name="Google Shape;294;p16"/>
            <p:cNvSpPr txBox="1"/>
            <p:nvPr/>
          </p:nvSpPr>
          <p:spPr>
            <a:xfrm>
              <a:off x="0" y="-47625"/>
              <a:ext cx="1471500" cy="1430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95" name="Google Shape;295;p16"/>
          <p:cNvGrpSpPr/>
          <p:nvPr/>
        </p:nvGrpSpPr>
        <p:grpSpPr>
          <a:xfrm>
            <a:off x="16762887" y="263109"/>
            <a:ext cx="2170611" cy="2109541"/>
            <a:chOff x="0" y="-47625"/>
            <a:chExt cx="1471501" cy="1430100"/>
          </a:xfrm>
        </p:grpSpPr>
        <p:sp>
          <p:nvSpPr>
            <p:cNvPr id="296" name="Google Shape;296;p16"/>
            <p:cNvSpPr/>
            <p:nvPr/>
          </p:nvSpPr>
          <p:spPr>
            <a:xfrm>
              <a:off x="0" y="0"/>
              <a:ext cx="1471501" cy="1382373"/>
            </a:xfrm>
            <a:custGeom>
              <a:rect b="b" l="l" r="r" t="t"/>
              <a:pathLst>
                <a:path extrusionOk="0" h="1382373" w="1471501">
                  <a:moveTo>
                    <a:pt x="53500" y="0"/>
                  </a:moveTo>
                  <a:lnTo>
                    <a:pt x="1418001" y="0"/>
                  </a:lnTo>
                  <a:cubicBezTo>
                    <a:pt x="1432190" y="0"/>
                    <a:pt x="1445798" y="5637"/>
                    <a:pt x="1455831" y="15670"/>
                  </a:cubicBezTo>
                  <a:cubicBezTo>
                    <a:pt x="1465864" y="25703"/>
                    <a:pt x="1471501" y="39311"/>
                    <a:pt x="1471501" y="53500"/>
                  </a:cubicBezTo>
                  <a:lnTo>
                    <a:pt x="1471501" y="1328874"/>
                  </a:lnTo>
                  <a:cubicBezTo>
                    <a:pt x="1471501" y="1358421"/>
                    <a:pt x="1447548" y="1382373"/>
                    <a:pt x="1418001" y="1382373"/>
                  </a:cubicBezTo>
                  <a:lnTo>
                    <a:pt x="53500" y="1382373"/>
                  </a:lnTo>
                  <a:cubicBezTo>
                    <a:pt x="23953" y="1382373"/>
                    <a:pt x="0" y="1358421"/>
                    <a:pt x="0" y="1328874"/>
                  </a:cubicBezTo>
                  <a:lnTo>
                    <a:pt x="0" y="53500"/>
                  </a:lnTo>
                  <a:cubicBezTo>
                    <a:pt x="0" y="23953"/>
                    <a:pt x="23953" y="0"/>
                    <a:pt x="53500" y="0"/>
                  </a:cubicBezTo>
                  <a:close/>
                </a:path>
              </a:pathLst>
            </a:custGeom>
            <a:solidFill>
              <a:srgbClr val="EDC25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7" name="Google Shape;297;p16"/>
            <p:cNvSpPr txBox="1"/>
            <p:nvPr/>
          </p:nvSpPr>
          <p:spPr>
            <a:xfrm>
              <a:off x="0" y="-47625"/>
              <a:ext cx="1471500" cy="1430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298" name="Google Shape;298;p16"/>
          <p:cNvSpPr txBox="1"/>
          <p:nvPr/>
        </p:nvSpPr>
        <p:spPr>
          <a:xfrm>
            <a:off x="5186175" y="1280525"/>
            <a:ext cx="10260600" cy="5088600"/>
          </a:xfrm>
          <a:prstGeom prst="rect">
            <a:avLst/>
          </a:prstGeom>
          <a:noFill/>
          <a:ln>
            <a:noFill/>
          </a:ln>
        </p:spPr>
        <p:txBody>
          <a:bodyPr anchorCtr="0" anchor="t" bIns="0" lIns="0" spcFirstLastPara="1" rIns="0" wrap="square" tIns="0">
            <a:spAutoFit/>
          </a:bodyPr>
          <a:lstStyle/>
          <a:p>
            <a:pPr indent="0" lvl="0" marL="0" rtl="0" algn="l">
              <a:lnSpc>
                <a:spcPct val="115000"/>
              </a:lnSpc>
              <a:spcBef>
                <a:spcPts val="1200"/>
              </a:spcBef>
              <a:spcAft>
                <a:spcPts val="0"/>
              </a:spcAft>
              <a:buNone/>
            </a:pPr>
            <a:r>
              <a:t/>
            </a:r>
            <a:endParaRPr b="1" sz="3600"/>
          </a:p>
          <a:p>
            <a:pPr indent="0" lvl="0" marL="0" rtl="0" algn="ctr">
              <a:lnSpc>
                <a:spcPct val="115000"/>
              </a:lnSpc>
              <a:spcBef>
                <a:spcPts val="1200"/>
              </a:spcBef>
              <a:spcAft>
                <a:spcPts val="0"/>
              </a:spcAft>
              <a:buNone/>
            </a:pPr>
            <a:r>
              <a:rPr b="1" lang="en-US" sz="3600">
                <a:solidFill>
                  <a:schemeClr val="lt1"/>
                </a:solidFill>
              </a:rPr>
              <a:t>Personality Traits</a:t>
            </a:r>
            <a:endParaRPr b="1" sz="3600">
              <a:solidFill>
                <a:schemeClr val="lt1"/>
              </a:solidFill>
            </a:endParaRPr>
          </a:p>
          <a:p>
            <a:pPr indent="0" lvl="0" marL="0" rtl="0" algn="ctr">
              <a:lnSpc>
                <a:spcPct val="115000"/>
              </a:lnSpc>
              <a:spcBef>
                <a:spcPts val="1200"/>
              </a:spcBef>
              <a:spcAft>
                <a:spcPts val="0"/>
              </a:spcAft>
              <a:buNone/>
            </a:pPr>
            <a:r>
              <a:rPr lang="en-US" sz="3600">
                <a:solidFill>
                  <a:schemeClr val="lt1"/>
                </a:solidFill>
              </a:rPr>
              <a:t> </a:t>
            </a:r>
            <a:endParaRPr sz="3600">
              <a:solidFill>
                <a:schemeClr val="lt1"/>
              </a:solidFill>
            </a:endParaRPr>
          </a:p>
          <a:p>
            <a:pPr indent="0" lvl="0" marL="0" marR="0" rtl="0" algn="ctr">
              <a:lnSpc>
                <a:spcPct val="130000"/>
              </a:lnSpc>
              <a:spcBef>
                <a:spcPts val="1200"/>
              </a:spcBef>
              <a:spcAft>
                <a:spcPts val="0"/>
              </a:spcAft>
              <a:buNone/>
            </a:pPr>
            <a:r>
              <a:rPr lang="en-US" sz="3600">
                <a:solidFill>
                  <a:schemeClr val="lt1"/>
                </a:solidFill>
              </a:rPr>
              <a:t>Research in the mid-20th century tried to integrate research frameworks for entrepreneurial studies in the areas of economics, psychology, sociology, and business management.</a:t>
            </a:r>
            <a:endParaRPr sz="3600">
              <a:solidFill>
                <a:schemeClr val="lt1"/>
              </a:solidFill>
              <a:latin typeface="Inria Serif"/>
              <a:ea typeface="Inria Serif"/>
              <a:cs typeface="Inria Serif"/>
              <a:sym typeface="Inria Serif"/>
            </a:endParaRPr>
          </a:p>
        </p:txBody>
      </p:sp>
      <p:grpSp>
        <p:nvGrpSpPr>
          <p:cNvPr id="299" name="Google Shape;299;p16"/>
          <p:cNvGrpSpPr/>
          <p:nvPr/>
        </p:nvGrpSpPr>
        <p:grpSpPr>
          <a:xfrm>
            <a:off x="15081991" y="-117685"/>
            <a:ext cx="5239555" cy="1146372"/>
            <a:chOff x="0" y="-47625"/>
            <a:chExt cx="3552000" cy="777149"/>
          </a:xfrm>
        </p:grpSpPr>
        <p:sp>
          <p:nvSpPr>
            <p:cNvPr id="300" name="Google Shape;300;p16"/>
            <p:cNvSpPr/>
            <p:nvPr/>
          </p:nvSpPr>
          <p:spPr>
            <a:xfrm>
              <a:off x="0" y="0"/>
              <a:ext cx="3551852" cy="729524"/>
            </a:xfrm>
            <a:custGeom>
              <a:rect b="b" l="l" r="r" t="t"/>
              <a:pathLst>
                <a:path extrusionOk="0" h="729524" w="3551852">
                  <a:moveTo>
                    <a:pt x="22165" y="0"/>
                  </a:moveTo>
                  <a:lnTo>
                    <a:pt x="3529687" y="0"/>
                  </a:lnTo>
                  <a:cubicBezTo>
                    <a:pt x="3541928" y="0"/>
                    <a:pt x="3551852" y="9923"/>
                    <a:pt x="3551852" y="22165"/>
                  </a:cubicBezTo>
                  <a:lnTo>
                    <a:pt x="3551852" y="707359"/>
                  </a:lnTo>
                  <a:cubicBezTo>
                    <a:pt x="3551852" y="719601"/>
                    <a:pt x="3541928" y="729524"/>
                    <a:pt x="3529687" y="729524"/>
                  </a:cubicBezTo>
                  <a:lnTo>
                    <a:pt x="22165" y="729524"/>
                  </a:lnTo>
                  <a:cubicBezTo>
                    <a:pt x="9923" y="729524"/>
                    <a:pt x="0" y="719601"/>
                    <a:pt x="0" y="707359"/>
                  </a:cubicBezTo>
                  <a:lnTo>
                    <a:pt x="0" y="22165"/>
                  </a:lnTo>
                  <a:cubicBezTo>
                    <a:pt x="0" y="9923"/>
                    <a:pt x="9923" y="0"/>
                    <a:pt x="22165" y="0"/>
                  </a:cubicBezTo>
                  <a:close/>
                </a:path>
              </a:pathLst>
            </a:custGeom>
            <a:solidFill>
              <a:srgbClr val="000000">
                <a:alpha val="0"/>
              </a:srgbClr>
            </a:solidFill>
            <a:ln cap="sq" cmpd="sng" w="38100">
              <a:solidFill>
                <a:srgbClr val="EDC253"/>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1" name="Google Shape;301;p16"/>
            <p:cNvSpPr txBox="1"/>
            <p:nvPr/>
          </p:nvSpPr>
          <p:spPr>
            <a:xfrm>
              <a:off x="0" y="-47625"/>
              <a:ext cx="3552000" cy="777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cxnSp>
        <p:nvCxnSpPr>
          <p:cNvPr id="302" name="Google Shape;302;p16"/>
          <p:cNvCxnSpPr/>
          <p:nvPr/>
        </p:nvCxnSpPr>
        <p:spPr>
          <a:xfrm>
            <a:off x="12431220" y="9239250"/>
            <a:ext cx="7185000" cy="0"/>
          </a:xfrm>
          <a:prstGeom prst="straightConnector1">
            <a:avLst/>
          </a:prstGeom>
          <a:noFill/>
          <a:ln cap="rnd" cmpd="sng" w="38100">
            <a:solidFill>
              <a:srgbClr val="EDC253"/>
            </a:solidFill>
            <a:prstDash val="solid"/>
            <a:round/>
            <a:headEnd len="sm" w="sm" type="none"/>
            <a:tailEnd len="sm" w="sm" type="none"/>
          </a:ln>
        </p:spPr>
      </p:cxnSp>
      <p:sp>
        <p:nvSpPr>
          <p:cNvPr id="303" name="Google Shape;303;p16"/>
          <p:cNvSpPr/>
          <p:nvPr/>
        </p:nvSpPr>
        <p:spPr>
          <a:xfrm rot="10800000">
            <a:off x="7677837" y="8821563"/>
            <a:ext cx="2932327" cy="964002"/>
          </a:xfrm>
          <a:custGeom>
            <a:rect b="b" l="l" r="r" t="t"/>
            <a:pathLst>
              <a:path extrusionOk="0" h="964002" w="2932327">
                <a:moveTo>
                  <a:pt x="0" y="0"/>
                </a:moveTo>
                <a:lnTo>
                  <a:pt x="2932326" y="0"/>
                </a:lnTo>
                <a:lnTo>
                  <a:pt x="2932326" y="964003"/>
                </a:lnTo>
                <a:lnTo>
                  <a:pt x="0" y="964003"/>
                </a:lnTo>
                <a:lnTo>
                  <a:pt x="0" y="0"/>
                </a:lnTo>
                <a:close/>
              </a:path>
            </a:pathLst>
          </a:custGeom>
          <a:blipFill rotWithShape="1">
            <a:blip r:embed="rId5">
              <a:alphaModFix/>
            </a:blip>
            <a:stretch>
              <a:fillRect b="0" l="0" r="0" t="0"/>
            </a:stretch>
          </a:blipFill>
          <a:ln>
            <a:noFill/>
          </a:ln>
        </p:spPr>
      </p:sp>
      <p:grpSp>
        <p:nvGrpSpPr>
          <p:cNvPr id="304" name="Google Shape;304;p16"/>
          <p:cNvGrpSpPr/>
          <p:nvPr/>
        </p:nvGrpSpPr>
        <p:grpSpPr>
          <a:xfrm>
            <a:off x="7156250" y="145101"/>
            <a:ext cx="952325" cy="1329842"/>
            <a:chOff x="0" y="-47625"/>
            <a:chExt cx="645600" cy="1169400"/>
          </a:xfrm>
        </p:grpSpPr>
        <p:sp>
          <p:nvSpPr>
            <p:cNvPr id="305" name="Google Shape;305;p16"/>
            <p:cNvSpPr/>
            <p:nvPr/>
          </p:nvSpPr>
          <p:spPr>
            <a:xfrm>
              <a:off x="0" y="0"/>
              <a:ext cx="645586" cy="1121680"/>
            </a:xfrm>
            <a:custGeom>
              <a:rect b="b" l="l" r="r" t="t"/>
              <a:pathLst>
                <a:path extrusionOk="0" h="1121680" w="645586">
                  <a:moveTo>
                    <a:pt x="121944" y="0"/>
                  </a:moveTo>
                  <a:lnTo>
                    <a:pt x="523643" y="0"/>
                  </a:lnTo>
                  <a:cubicBezTo>
                    <a:pt x="555984" y="0"/>
                    <a:pt x="587001" y="12848"/>
                    <a:pt x="609870" y="35716"/>
                  </a:cubicBezTo>
                  <a:cubicBezTo>
                    <a:pt x="632739" y="58585"/>
                    <a:pt x="645586" y="89602"/>
                    <a:pt x="645586" y="121944"/>
                  </a:cubicBezTo>
                  <a:lnTo>
                    <a:pt x="645586" y="999737"/>
                  </a:lnTo>
                  <a:cubicBezTo>
                    <a:pt x="645586" y="1032078"/>
                    <a:pt x="632739" y="1063095"/>
                    <a:pt x="609870" y="1085964"/>
                  </a:cubicBezTo>
                  <a:cubicBezTo>
                    <a:pt x="587001" y="1108833"/>
                    <a:pt x="555984" y="1121680"/>
                    <a:pt x="523643" y="1121680"/>
                  </a:cubicBezTo>
                  <a:lnTo>
                    <a:pt x="121944" y="1121680"/>
                  </a:lnTo>
                  <a:cubicBezTo>
                    <a:pt x="89602" y="1121680"/>
                    <a:pt x="58585" y="1108833"/>
                    <a:pt x="35716" y="1085964"/>
                  </a:cubicBezTo>
                  <a:cubicBezTo>
                    <a:pt x="12848" y="1063095"/>
                    <a:pt x="0" y="1032078"/>
                    <a:pt x="0" y="999737"/>
                  </a:cubicBezTo>
                  <a:lnTo>
                    <a:pt x="0" y="121944"/>
                  </a:lnTo>
                  <a:cubicBezTo>
                    <a:pt x="0" y="89602"/>
                    <a:pt x="12848" y="58585"/>
                    <a:pt x="35716" y="35716"/>
                  </a:cubicBezTo>
                  <a:cubicBezTo>
                    <a:pt x="58585" y="12848"/>
                    <a:pt x="89602" y="0"/>
                    <a:pt x="121944" y="0"/>
                  </a:cubicBezTo>
                  <a:close/>
                </a:path>
              </a:pathLst>
            </a:custGeom>
            <a:solidFill>
              <a:srgbClr val="000000">
                <a:alpha val="0"/>
              </a:srgbClr>
            </a:solidFill>
            <a:ln cap="sq" cmpd="sng" w="38100">
              <a:solidFill>
                <a:srgbClr val="890540"/>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6" name="Google Shape;306;p16"/>
            <p:cNvSpPr txBox="1"/>
            <p:nvPr/>
          </p:nvSpPr>
          <p:spPr>
            <a:xfrm>
              <a:off x="0" y="-47625"/>
              <a:ext cx="645600" cy="11694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pic>
        <p:nvPicPr>
          <p:cNvPr id="307" name="Google Shape;307;p16"/>
          <p:cNvPicPr preferRelativeResize="0"/>
          <p:nvPr/>
        </p:nvPicPr>
        <p:blipFill>
          <a:blip r:embed="rId6">
            <a:alphaModFix/>
          </a:blip>
          <a:stretch>
            <a:fillRect/>
          </a:stretch>
        </p:blipFill>
        <p:spPr>
          <a:xfrm>
            <a:off x="277450" y="662725"/>
            <a:ext cx="3820274" cy="8961550"/>
          </a:xfrm>
          <a:prstGeom prst="rect">
            <a:avLst/>
          </a:prstGeom>
          <a:noFill/>
          <a:ln>
            <a:noFill/>
          </a:ln>
        </p:spPr>
      </p:pic>
      <p:cxnSp>
        <p:nvCxnSpPr>
          <p:cNvPr id="308" name="Google Shape;308;p16"/>
          <p:cNvCxnSpPr/>
          <p:nvPr/>
        </p:nvCxnSpPr>
        <p:spPr>
          <a:xfrm>
            <a:off x="-804964" y="9239250"/>
            <a:ext cx="6636000" cy="0"/>
          </a:xfrm>
          <a:prstGeom prst="straightConnector1">
            <a:avLst/>
          </a:prstGeom>
          <a:noFill/>
          <a:ln cap="rnd" cmpd="sng" w="38100">
            <a:solidFill>
              <a:srgbClr val="EDC253"/>
            </a:solidFill>
            <a:prstDash val="solid"/>
            <a:round/>
            <a:headEnd len="sm" w="sm" type="none"/>
            <a:tailEnd len="sm" w="sm" type="none"/>
          </a:ln>
        </p:spPr>
      </p:cxnSp>
      <p:grpSp>
        <p:nvGrpSpPr>
          <p:cNvPr id="309" name="Google Shape;309;p16"/>
          <p:cNvGrpSpPr/>
          <p:nvPr/>
        </p:nvGrpSpPr>
        <p:grpSpPr>
          <a:xfrm>
            <a:off x="5830975" y="-336424"/>
            <a:ext cx="1987845" cy="1488928"/>
            <a:chOff x="0" y="-47625"/>
            <a:chExt cx="1347600" cy="1311600"/>
          </a:xfrm>
        </p:grpSpPr>
        <p:sp>
          <p:nvSpPr>
            <p:cNvPr id="310" name="Google Shape;310;p16"/>
            <p:cNvSpPr/>
            <p:nvPr/>
          </p:nvSpPr>
          <p:spPr>
            <a:xfrm>
              <a:off x="0" y="0"/>
              <a:ext cx="1347526" cy="1263906"/>
            </a:xfrm>
            <a:custGeom>
              <a:rect b="b" l="l" r="r" t="t"/>
              <a:pathLst>
                <a:path extrusionOk="0" h="1263906" w="1347526">
                  <a:moveTo>
                    <a:pt x="58422" y="0"/>
                  </a:moveTo>
                  <a:lnTo>
                    <a:pt x="1289104" y="0"/>
                  </a:lnTo>
                  <a:cubicBezTo>
                    <a:pt x="1321369" y="0"/>
                    <a:pt x="1347526" y="26156"/>
                    <a:pt x="1347526" y="58422"/>
                  </a:cubicBezTo>
                  <a:lnTo>
                    <a:pt x="1347526" y="1205484"/>
                  </a:lnTo>
                  <a:cubicBezTo>
                    <a:pt x="1347526" y="1237750"/>
                    <a:pt x="1321369" y="1263906"/>
                    <a:pt x="1289104" y="1263906"/>
                  </a:cubicBezTo>
                  <a:lnTo>
                    <a:pt x="58422" y="1263906"/>
                  </a:lnTo>
                  <a:cubicBezTo>
                    <a:pt x="26156" y="1263906"/>
                    <a:pt x="0" y="1237750"/>
                    <a:pt x="0" y="1205484"/>
                  </a:cubicBezTo>
                  <a:lnTo>
                    <a:pt x="0" y="58422"/>
                  </a:lnTo>
                  <a:cubicBezTo>
                    <a:pt x="0" y="26156"/>
                    <a:pt x="26156" y="0"/>
                    <a:pt x="58422" y="0"/>
                  </a:cubicBezTo>
                  <a:close/>
                </a:path>
              </a:pathLst>
            </a:custGeom>
            <a:solidFill>
              <a:srgbClr val="000000">
                <a:alpha val="0"/>
              </a:srgbClr>
            </a:solidFill>
            <a:ln cap="sq" cmpd="sng" w="38100">
              <a:solidFill>
                <a:srgbClr val="890540"/>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1" name="Google Shape;311;p16"/>
            <p:cNvSpPr txBox="1"/>
            <p:nvPr/>
          </p:nvSpPr>
          <p:spPr>
            <a:xfrm>
              <a:off x="0" y="-47625"/>
              <a:ext cx="1347600" cy="13116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5" name="Shape 315"/>
        <p:cNvGrpSpPr/>
        <p:nvPr/>
      </p:nvGrpSpPr>
      <p:grpSpPr>
        <a:xfrm>
          <a:off x="0" y="0"/>
          <a:ext cx="0" cy="0"/>
          <a:chOff x="0" y="0"/>
          <a:chExt cx="0" cy="0"/>
        </a:xfrm>
      </p:grpSpPr>
      <p:sp>
        <p:nvSpPr>
          <p:cNvPr id="316" name="Google Shape;316;p17"/>
          <p:cNvSpPr/>
          <p:nvPr/>
        </p:nvSpPr>
        <p:spPr>
          <a:xfrm>
            <a:off x="0" y="0"/>
            <a:ext cx="18288000" cy="10287000"/>
          </a:xfrm>
          <a:custGeom>
            <a:rect b="b" l="l" r="r" t="t"/>
            <a:pathLst>
              <a:path extrusionOk="0" h="10287000" w="18288000">
                <a:moveTo>
                  <a:pt x="0" y="0"/>
                </a:moveTo>
                <a:lnTo>
                  <a:pt x="18288000" y="0"/>
                </a:lnTo>
                <a:lnTo>
                  <a:pt x="18288000" y="10287000"/>
                </a:lnTo>
                <a:lnTo>
                  <a:pt x="0" y="10287000"/>
                </a:lnTo>
                <a:lnTo>
                  <a:pt x="0" y="0"/>
                </a:lnTo>
                <a:close/>
              </a:path>
            </a:pathLst>
          </a:custGeom>
          <a:blipFill rotWithShape="1">
            <a:blip r:embed="rId3">
              <a:alphaModFix/>
            </a:blip>
            <a:stretch>
              <a:fillRect b="-75639" l="0" r="0" t="-75629"/>
            </a:stretch>
          </a:blipFill>
          <a:ln>
            <a:noFill/>
          </a:ln>
        </p:spPr>
      </p:sp>
      <p:sp>
        <p:nvSpPr>
          <p:cNvPr id="317" name="Google Shape;317;p17"/>
          <p:cNvSpPr/>
          <p:nvPr/>
        </p:nvSpPr>
        <p:spPr>
          <a:xfrm>
            <a:off x="0" y="-1213067"/>
            <a:ext cx="18288000" cy="13716000"/>
          </a:xfrm>
          <a:custGeom>
            <a:rect b="b" l="l" r="r" t="t"/>
            <a:pathLst>
              <a:path extrusionOk="0" h="13716000" w="18288000">
                <a:moveTo>
                  <a:pt x="0" y="0"/>
                </a:moveTo>
                <a:lnTo>
                  <a:pt x="18288000" y="0"/>
                </a:lnTo>
                <a:lnTo>
                  <a:pt x="18288000" y="13716000"/>
                </a:lnTo>
                <a:lnTo>
                  <a:pt x="0" y="13716000"/>
                </a:lnTo>
                <a:lnTo>
                  <a:pt x="0" y="0"/>
                </a:lnTo>
                <a:close/>
              </a:path>
            </a:pathLst>
          </a:custGeom>
          <a:blipFill rotWithShape="1">
            <a:blip r:embed="rId4">
              <a:alphaModFix amt="30000"/>
            </a:blip>
            <a:stretch>
              <a:fillRect b="0" l="0" r="0" t="0"/>
            </a:stretch>
          </a:blipFill>
          <a:ln>
            <a:noFill/>
          </a:ln>
        </p:spPr>
      </p:sp>
      <p:grpSp>
        <p:nvGrpSpPr>
          <p:cNvPr id="318" name="Google Shape;318;p17"/>
          <p:cNvGrpSpPr/>
          <p:nvPr/>
        </p:nvGrpSpPr>
        <p:grpSpPr>
          <a:xfrm>
            <a:off x="-804964" y="966723"/>
            <a:ext cx="5587142" cy="5429947"/>
            <a:chOff x="0" y="-47625"/>
            <a:chExt cx="1471501" cy="1430100"/>
          </a:xfrm>
        </p:grpSpPr>
        <p:sp>
          <p:nvSpPr>
            <p:cNvPr id="319" name="Google Shape;319;p17"/>
            <p:cNvSpPr/>
            <p:nvPr/>
          </p:nvSpPr>
          <p:spPr>
            <a:xfrm>
              <a:off x="0" y="0"/>
              <a:ext cx="1471501" cy="1382373"/>
            </a:xfrm>
            <a:custGeom>
              <a:rect b="b" l="l" r="r" t="t"/>
              <a:pathLst>
                <a:path extrusionOk="0" h="1382373" w="1471501">
                  <a:moveTo>
                    <a:pt x="20785" y="0"/>
                  </a:moveTo>
                  <a:lnTo>
                    <a:pt x="1450716" y="0"/>
                  </a:lnTo>
                  <a:cubicBezTo>
                    <a:pt x="1456228" y="0"/>
                    <a:pt x="1461515" y="2190"/>
                    <a:pt x="1465413" y="6088"/>
                  </a:cubicBezTo>
                  <a:cubicBezTo>
                    <a:pt x="1469311" y="9986"/>
                    <a:pt x="1471501" y="15273"/>
                    <a:pt x="1471501" y="20785"/>
                  </a:cubicBezTo>
                  <a:lnTo>
                    <a:pt x="1471501" y="1361588"/>
                  </a:lnTo>
                  <a:cubicBezTo>
                    <a:pt x="1471501" y="1367101"/>
                    <a:pt x="1469311" y="1372388"/>
                    <a:pt x="1465413" y="1376286"/>
                  </a:cubicBezTo>
                  <a:cubicBezTo>
                    <a:pt x="1461515" y="1380184"/>
                    <a:pt x="1456228" y="1382373"/>
                    <a:pt x="1450716" y="1382373"/>
                  </a:cubicBezTo>
                  <a:lnTo>
                    <a:pt x="20785" y="1382373"/>
                  </a:lnTo>
                  <a:cubicBezTo>
                    <a:pt x="15273" y="1382373"/>
                    <a:pt x="9986" y="1380184"/>
                    <a:pt x="6088" y="1376286"/>
                  </a:cubicBezTo>
                  <a:cubicBezTo>
                    <a:pt x="2190" y="1372388"/>
                    <a:pt x="0" y="1367101"/>
                    <a:pt x="0" y="1361588"/>
                  </a:cubicBezTo>
                  <a:lnTo>
                    <a:pt x="0" y="20785"/>
                  </a:lnTo>
                  <a:cubicBezTo>
                    <a:pt x="0" y="15273"/>
                    <a:pt x="2190" y="9986"/>
                    <a:pt x="6088" y="6088"/>
                  </a:cubicBezTo>
                  <a:cubicBezTo>
                    <a:pt x="9986" y="2190"/>
                    <a:pt x="15273" y="0"/>
                    <a:pt x="20785" y="0"/>
                  </a:cubicBezTo>
                  <a:close/>
                </a:path>
              </a:pathLst>
            </a:custGeom>
            <a:solidFill>
              <a:srgbClr val="89054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0" name="Google Shape;320;p17"/>
            <p:cNvSpPr txBox="1"/>
            <p:nvPr/>
          </p:nvSpPr>
          <p:spPr>
            <a:xfrm>
              <a:off x="0" y="-47625"/>
              <a:ext cx="1471500" cy="1430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321" name="Google Shape;321;p17"/>
          <p:cNvGrpSpPr/>
          <p:nvPr/>
        </p:nvGrpSpPr>
        <p:grpSpPr>
          <a:xfrm>
            <a:off x="16762887" y="263109"/>
            <a:ext cx="2170611" cy="2109541"/>
            <a:chOff x="0" y="-47625"/>
            <a:chExt cx="1471501" cy="1430100"/>
          </a:xfrm>
        </p:grpSpPr>
        <p:sp>
          <p:nvSpPr>
            <p:cNvPr id="322" name="Google Shape;322;p17"/>
            <p:cNvSpPr/>
            <p:nvPr/>
          </p:nvSpPr>
          <p:spPr>
            <a:xfrm>
              <a:off x="0" y="0"/>
              <a:ext cx="1471501" cy="1382373"/>
            </a:xfrm>
            <a:custGeom>
              <a:rect b="b" l="l" r="r" t="t"/>
              <a:pathLst>
                <a:path extrusionOk="0" h="1382373" w="1471501">
                  <a:moveTo>
                    <a:pt x="53500" y="0"/>
                  </a:moveTo>
                  <a:lnTo>
                    <a:pt x="1418001" y="0"/>
                  </a:lnTo>
                  <a:cubicBezTo>
                    <a:pt x="1432190" y="0"/>
                    <a:pt x="1445798" y="5637"/>
                    <a:pt x="1455831" y="15670"/>
                  </a:cubicBezTo>
                  <a:cubicBezTo>
                    <a:pt x="1465864" y="25703"/>
                    <a:pt x="1471501" y="39311"/>
                    <a:pt x="1471501" y="53500"/>
                  </a:cubicBezTo>
                  <a:lnTo>
                    <a:pt x="1471501" y="1328874"/>
                  </a:lnTo>
                  <a:cubicBezTo>
                    <a:pt x="1471501" y="1358421"/>
                    <a:pt x="1447548" y="1382373"/>
                    <a:pt x="1418001" y="1382373"/>
                  </a:cubicBezTo>
                  <a:lnTo>
                    <a:pt x="53500" y="1382373"/>
                  </a:lnTo>
                  <a:cubicBezTo>
                    <a:pt x="23953" y="1382373"/>
                    <a:pt x="0" y="1358421"/>
                    <a:pt x="0" y="1328874"/>
                  </a:cubicBezTo>
                  <a:lnTo>
                    <a:pt x="0" y="53500"/>
                  </a:lnTo>
                  <a:cubicBezTo>
                    <a:pt x="0" y="23953"/>
                    <a:pt x="23953" y="0"/>
                    <a:pt x="53500" y="0"/>
                  </a:cubicBezTo>
                  <a:close/>
                </a:path>
              </a:pathLst>
            </a:custGeom>
            <a:solidFill>
              <a:srgbClr val="EDC25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3" name="Google Shape;323;p17"/>
            <p:cNvSpPr txBox="1"/>
            <p:nvPr/>
          </p:nvSpPr>
          <p:spPr>
            <a:xfrm>
              <a:off x="0" y="-47625"/>
              <a:ext cx="1471500" cy="1430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324" name="Google Shape;324;p17"/>
          <p:cNvSpPr txBox="1"/>
          <p:nvPr/>
        </p:nvSpPr>
        <p:spPr>
          <a:xfrm>
            <a:off x="5186175" y="1280525"/>
            <a:ext cx="10260600" cy="5738400"/>
          </a:xfrm>
          <a:prstGeom prst="rect">
            <a:avLst/>
          </a:prstGeom>
          <a:noFill/>
          <a:ln>
            <a:noFill/>
          </a:ln>
        </p:spPr>
        <p:txBody>
          <a:bodyPr anchorCtr="0" anchor="t" bIns="0" lIns="0" spcFirstLastPara="1" rIns="0" wrap="square" tIns="0">
            <a:spAutoFit/>
          </a:bodyPr>
          <a:lstStyle/>
          <a:p>
            <a:pPr indent="0" lvl="0" marL="0" rtl="0" algn="l">
              <a:lnSpc>
                <a:spcPct val="115000"/>
              </a:lnSpc>
              <a:spcBef>
                <a:spcPts val="1200"/>
              </a:spcBef>
              <a:spcAft>
                <a:spcPts val="0"/>
              </a:spcAft>
              <a:buNone/>
            </a:pPr>
            <a:r>
              <a:t/>
            </a:r>
            <a:endParaRPr b="1" sz="3600"/>
          </a:p>
          <a:p>
            <a:pPr indent="0" lvl="0" marL="0" rtl="0" algn="ctr">
              <a:lnSpc>
                <a:spcPct val="115000"/>
              </a:lnSpc>
              <a:spcBef>
                <a:spcPts val="1200"/>
              </a:spcBef>
              <a:spcAft>
                <a:spcPts val="0"/>
              </a:spcAft>
              <a:buNone/>
            </a:pPr>
            <a:r>
              <a:rPr b="1" lang="en-US" sz="3600">
                <a:solidFill>
                  <a:schemeClr val="lt1"/>
                </a:solidFill>
              </a:rPr>
              <a:t>Personality Traits</a:t>
            </a:r>
            <a:endParaRPr b="1" sz="3600">
              <a:solidFill>
                <a:schemeClr val="lt1"/>
              </a:solidFill>
            </a:endParaRPr>
          </a:p>
          <a:p>
            <a:pPr indent="0" lvl="0" marL="0" marR="0" rtl="0" algn="ctr">
              <a:lnSpc>
                <a:spcPct val="130000"/>
              </a:lnSpc>
              <a:spcBef>
                <a:spcPts val="1200"/>
              </a:spcBef>
              <a:spcAft>
                <a:spcPts val="0"/>
              </a:spcAft>
              <a:buNone/>
            </a:pPr>
            <a:r>
              <a:rPr lang="en-US" sz="3600">
                <a:solidFill>
                  <a:schemeClr val="lt1"/>
                </a:solidFill>
              </a:rPr>
              <a:t>At the beginning of the 21st century, the literature showed a generally accepted theoretical framework on entrepreneurial personality. The framework aims to answer whether certain personality traits predict an individual's likelihood of becoming a successful entrepreneur. </a:t>
            </a:r>
            <a:endParaRPr sz="3600">
              <a:solidFill>
                <a:schemeClr val="lt1"/>
              </a:solidFill>
              <a:latin typeface="Inria Serif"/>
              <a:ea typeface="Inria Serif"/>
              <a:cs typeface="Inria Serif"/>
              <a:sym typeface="Inria Serif"/>
            </a:endParaRPr>
          </a:p>
        </p:txBody>
      </p:sp>
      <p:grpSp>
        <p:nvGrpSpPr>
          <p:cNvPr id="325" name="Google Shape;325;p17"/>
          <p:cNvGrpSpPr/>
          <p:nvPr/>
        </p:nvGrpSpPr>
        <p:grpSpPr>
          <a:xfrm>
            <a:off x="15081991" y="-117685"/>
            <a:ext cx="5239555" cy="1146372"/>
            <a:chOff x="0" y="-47625"/>
            <a:chExt cx="3552000" cy="777149"/>
          </a:xfrm>
        </p:grpSpPr>
        <p:sp>
          <p:nvSpPr>
            <p:cNvPr id="326" name="Google Shape;326;p17"/>
            <p:cNvSpPr/>
            <p:nvPr/>
          </p:nvSpPr>
          <p:spPr>
            <a:xfrm>
              <a:off x="0" y="0"/>
              <a:ext cx="3551852" cy="729524"/>
            </a:xfrm>
            <a:custGeom>
              <a:rect b="b" l="l" r="r" t="t"/>
              <a:pathLst>
                <a:path extrusionOk="0" h="729524" w="3551852">
                  <a:moveTo>
                    <a:pt x="22165" y="0"/>
                  </a:moveTo>
                  <a:lnTo>
                    <a:pt x="3529687" y="0"/>
                  </a:lnTo>
                  <a:cubicBezTo>
                    <a:pt x="3541928" y="0"/>
                    <a:pt x="3551852" y="9923"/>
                    <a:pt x="3551852" y="22165"/>
                  </a:cubicBezTo>
                  <a:lnTo>
                    <a:pt x="3551852" y="707359"/>
                  </a:lnTo>
                  <a:cubicBezTo>
                    <a:pt x="3551852" y="719601"/>
                    <a:pt x="3541928" y="729524"/>
                    <a:pt x="3529687" y="729524"/>
                  </a:cubicBezTo>
                  <a:lnTo>
                    <a:pt x="22165" y="729524"/>
                  </a:lnTo>
                  <a:cubicBezTo>
                    <a:pt x="9923" y="729524"/>
                    <a:pt x="0" y="719601"/>
                    <a:pt x="0" y="707359"/>
                  </a:cubicBezTo>
                  <a:lnTo>
                    <a:pt x="0" y="22165"/>
                  </a:lnTo>
                  <a:cubicBezTo>
                    <a:pt x="0" y="9923"/>
                    <a:pt x="9923" y="0"/>
                    <a:pt x="22165" y="0"/>
                  </a:cubicBezTo>
                  <a:close/>
                </a:path>
              </a:pathLst>
            </a:custGeom>
            <a:solidFill>
              <a:srgbClr val="000000">
                <a:alpha val="0"/>
              </a:srgbClr>
            </a:solidFill>
            <a:ln cap="sq" cmpd="sng" w="38100">
              <a:solidFill>
                <a:srgbClr val="EDC253"/>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7" name="Google Shape;327;p17"/>
            <p:cNvSpPr txBox="1"/>
            <p:nvPr/>
          </p:nvSpPr>
          <p:spPr>
            <a:xfrm>
              <a:off x="0" y="-47625"/>
              <a:ext cx="3552000" cy="777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cxnSp>
        <p:nvCxnSpPr>
          <p:cNvPr id="328" name="Google Shape;328;p17"/>
          <p:cNvCxnSpPr/>
          <p:nvPr/>
        </p:nvCxnSpPr>
        <p:spPr>
          <a:xfrm>
            <a:off x="12431220" y="9239250"/>
            <a:ext cx="7185000" cy="0"/>
          </a:xfrm>
          <a:prstGeom prst="straightConnector1">
            <a:avLst/>
          </a:prstGeom>
          <a:noFill/>
          <a:ln cap="rnd" cmpd="sng" w="38100">
            <a:solidFill>
              <a:srgbClr val="EDC253"/>
            </a:solidFill>
            <a:prstDash val="solid"/>
            <a:round/>
            <a:headEnd len="sm" w="sm" type="none"/>
            <a:tailEnd len="sm" w="sm" type="none"/>
          </a:ln>
        </p:spPr>
      </p:cxnSp>
      <p:sp>
        <p:nvSpPr>
          <p:cNvPr id="329" name="Google Shape;329;p17"/>
          <p:cNvSpPr/>
          <p:nvPr/>
        </p:nvSpPr>
        <p:spPr>
          <a:xfrm rot="10800000">
            <a:off x="7677837" y="8821563"/>
            <a:ext cx="2932327" cy="964002"/>
          </a:xfrm>
          <a:custGeom>
            <a:rect b="b" l="l" r="r" t="t"/>
            <a:pathLst>
              <a:path extrusionOk="0" h="964002" w="2932327">
                <a:moveTo>
                  <a:pt x="0" y="0"/>
                </a:moveTo>
                <a:lnTo>
                  <a:pt x="2932326" y="0"/>
                </a:lnTo>
                <a:lnTo>
                  <a:pt x="2932326" y="964003"/>
                </a:lnTo>
                <a:lnTo>
                  <a:pt x="0" y="964003"/>
                </a:lnTo>
                <a:lnTo>
                  <a:pt x="0" y="0"/>
                </a:lnTo>
                <a:close/>
              </a:path>
            </a:pathLst>
          </a:custGeom>
          <a:blipFill rotWithShape="1">
            <a:blip r:embed="rId5">
              <a:alphaModFix/>
            </a:blip>
            <a:stretch>
              <a:fillRect b="0" l="0" r="0" t="0"/>
            </a:stretch>
          </a:blipFill>
          <a:ln>
            <a:noFill/>
          </a:ln>
        </p:spPr>
      </p:sp>
      <p:grpSp>
        <p:nvGrpSpPr>
          <p:cNvPr id="330" name="Google Shape;330;p17"/>
          <p:cNvGrpSpPr/>
          <p:nvPr/>
        </p:nvGrpSpPr>
        <p:grpSpPr>
          <a:xfrm>
            <a:off x="7156250" y="145101"/>
            <a:ext cx="952325" cy="1329842"/>
            <a:chOff x="0" y="-47625"/>
            <a:chExt cx="645600" cy="1169400"/>
          </a:xfrm>
        </p:grpSpPr>
        <p:sp>
          <p:nvSpPr>
            <p:cNvPr id="331" name="Google Shape;331;p17"/>
            <p:cNvSpPr/>
            <p:nvPr/>
          </p:nvSpPr>
          <p:spPr>
            <a:xfrm>
              <a:off x="0" y="0"/>
              <a:ext cx="645586" cy="1121680"/>
            </a:xfrm>
            <a:custGeom>
              <a:rect b="b" l="l" r="r" t="t"/>
              <a:pathLst>
                <a:path extrusionOk="0" h="1121680" w="645586">
                  <a:moveTo>
                    <a:pt x="121944" y="0"/>
                  </a:moveTo>
                  <a:lnTo>
                    <a:pt x="523643" y="0"/>
                  </a:lnTo>
                  <a:cubicBezTo>
                    <a:pt x="555984" y="0"/>
                    <a:pt x="587001" y="12848"/>
                    <a:pt x="609870" y="35716"/>
                  </a:cubicBezTo>
                  <a:cubicBezTo>
                    <a:pt x="632739" y="58585"/>
                    <a:pt x="645586" y="89602"/>
                    <a:pt x="645586" y="121944"/>
                  </a:cubicBezTo>
                  <a:lnTo>
                    <a:pt x="645586" y="999737"/>
                  </a:lnTo>
                  <a:cubicBezTo>
                    <a:pt x="645586" y="1032078"/>
                    <a:pt x="632739" y="1063095"/>
                    <a:pt x="609870" y="1085964"/>
                  </a:cubicBezTo>
                  <a:cubicBezTo>
                    <a:pt x="587001" y="1108833"/>
                    <a:pt x="555984" y="1121680"/>
                    <a:pt x="523643" y="1121680"/>
                  </a:cubicBezTo>
                  <a:lnTo>
                    <a:pt x="121944" y="1121680"/>
                  </a:lnTo>
                  <a:cubicBezTo>
                    <a:pt x="89602" y="1121680"/>
                    <a:pt x="58585" y="1108833"/>
                    <a:pt x="35716" y="1085964"/>
                  </a:cubicBezTo>
                  <a:cubicBezTo>
                    <a:pt x="12848" y="1063095"/>
                    <a:pt x="0" y="1032078"/>
                    <a:pt x="0" y="999737"/>
                  </a:cubicBezTo>
                  <a:lnTo>
                    <a:pt x="0" y="121944"/>
                  </a:lnTo>
                  <a:cubicBezTo>
                    <a:pt x="0" y="89602"/>
                    <a:pt x="12848" y="58585"/>
                    <a:pt x="35716" y="35716"/>
                  </a:cubicBezTo>
                  <a:cubicBezTo>
                    <a:pt x="58585" y="12848"/>
                    <a:pt x="89602" y="0"/>
                    <a:pt x="121944" y="0"/>
                  </a:cubicBezTo>
                  <a:close/>
                </a:path>
              </a:pathLst>
            </a:custGeom>
            <a:solidFill>
              <a:srgbClr val="000000">
                <a:alpha val="0"/>
              </a:srgbClr>
            </a:solidFill>
            <a:ln cap="sq" cmpd="sng" w="38100">
              <a:solidFill>
                <a:srgbClr val="890540"/>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2" name="Google Shape;332;p17"/>
            <p:cNvSpPr txBox="1"/>
            <p:nvPr/>
          </p:nvSpPr>
          <p:spPr>
            <a:xfrm>
              <a:off x="0" y="-47625"/>
              <a:ext cx="645600" cy="11694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pic>
        <p:nvPicPr>
          <p:cNvPr id="333" name="Google Shape;333;p17"/>
          <p:cNvPicPr preferRelativeResize="0"/>
          <p:nvPr/>
        </p:nvPicPr>
        <p:blipFill>
          <a:blip r:embed="rId6">
            <a:alphaModFix/>
          </a:blip>
          <a:stretch>
            <a:fillRect/>
          </a:stretch>
        </p:blipFill>
        <p:spPr>
          <a:xfrm>
            <a:off x="277450" y="662725"/>
            <a:ext cx="3820274" cy="8961550"/>
          </a:xfrm>
          <a:prstGeom prst="rect">
            <a:avLst/>
          </a:prstGeom>
          <a:noFill/>
          <a:ln>
            <a:noFill/>
          </a:ln>
        </p:spPr>
      </p:pic>
      <p:cxnSp>
        <p:nvCxnSpPr>
          <p:cNvPr id="334" name="Google Shape;334;p17"/>
          <p:cNvCxnSpPr/>
          <p:nvPr/>
        </p:nvCxnSpPr>
        <p:spPr>
          <a:xfrm>
            <a:off x="-804964" y="9239250"/>
            <a:ext cx="6636000" cy="0"/>
          </a:xfrm>
          <a:prstGeom prst="straightConnector1">
            <a:avLst/>
          </a:prstGeom>
          <a:noFill/>
          <a:ln cap="rnd" cmpd="sng" w="38100">
            <a:solidFill>
              <a:srgbClr val="EDC253"/>
            </a:solidFill>
            <a:prstDash val="solid"/>
            <a:round/>
            <a:headEnd len="sm" w="sm" type="none"/>
            <a:tailEnd len="sm" w="sm" type="none"/>
          </a:ln>
        </p:spPr>
      </p:cxnSp>
      <p:grpSp>
        <p:nvGrpSpPr>
          <p:cNvPr id="335" name="Google Shape;335;p17"/>
          <p:cNvGrpSpPr/>
          <p:nvPr/>
        </p:nvGrpSpPr>
        <p:grpSpPr>
          <a:xfrm>
            <a:off x="5830975" y="-336424"/>
            <a:ext cx="1987845" cy="1488928"/>
            <a:chOff x="0" y="-47625"/>
            <a:chExt cx="1347600" cy="1311600"/>
          </a:xfrm>
        </p:grpSpPr>
        <p:sp>
          <p:nvSpPr>
            <p:cNvPr id="336" name="Google Shape;336;p17"/>
            <p:cNvSpPr/>
            <p:nvPr/>
          </p:nvSpPr>
          <p:spPr>
            <a:xfrm>
              <a:off x="0" y="0"/>
              <a:ext cx="1347526" cy="1263906"/>
            </a:xfrm>
            <a:custGeom>
              <a:rect b="b" l="l" r="r" t="t"/>
              <a:pathLst>
                <a:path extrusionOk="0" h="1263906" w="1347526">
                  <a:moveTo>
                    <a:pt x="58422" y="0"/>
                  </a:moveTo>
                  <a:lnTo>
                    <a:pt x="1289104" y="0"/>
                  </a:lnTo>
                  <a:cubicBezTo>
                    <a:pt x="1321369" y="0"/>
                    <a:pt x="1347526" y="26156"/>
                    <a:pt x="1347526" y="58422"/>
                  </a:cubicBezTo>
                  <a:lnTo>
                    <a:pt x="1347526" y="1205484"/>
                  </a:lnTo>
                  <a:cubicBezTo>
                    <a:pt x="1347526" y="1237750"/>
                    <a:pt x="1321369" y="1263906"/>
                    <a:pt x="1289104" y="1263906"/>
                  </a:cubicBezTo>
                  <a:lnTo>
                    <a:pt x="58422" y="1263906"/>
                  </a:lnTo>
                  <a:cubicBezTo>
                    <a:pt x="26156" y="1263906"/>
                    <a:pt x="0" y="1237750"/>
                    <a:pt x="0" y="1205484"/>
                  </a:cubicBezTo>
                  <a:lnTo>
                    <a:pt x="0" y="58422"/>
                  </a:lnTo>
                  <a:cubicBezTo>
                    <a:pt x="0" y="26156"/>
                    <a:pt x="26156" y="0"/>
                    <a:pt x="58422" y="0"/>
                  </a:cubicBezTo>
                  <a:close/>
                </a:path>
              </a:pathLst>
            </a:custGeom>
            <a:solidFill>
              <a:srgbClr val="000000">
                <a:alpha val="0"/>
              </a:srgbClr>
            </a:solidFill>
            <a:ln cap="sq" cmpd="sng" w="38100">
              <a:solidFill>
                <a:srgbClr val="890540"/>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7" name="Google Shape;337;p17"/>
            <p:cNvSpPr txBox="1"/>
            <p:nvPr/>
          </p:nvSpPr>
          <p:spPr>
            <a:xfrm>
              <a:off x="0" y="-47625"/>
              <a:ext cx="1347600" cy="13116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1" name="Shape 341"/>
        <p:cNvGrpSpPr/>
        <p:nvPr/>
      </p:nvGrpSpPr>
      <p:grpSpPr>
        <a:xfrm>
          <a:off x="0" y="0"/>
          <a:ext cx="0" cy="0"/>
          <a:chOff x="0" y="0"/>
          <a:chExt cx="0" cy="0"/>
        </a:xfrm>
      </p:grpSpPr>
      <p:sp>
        <p:nvSpPr>
          <p:cNvPr id="342" name="Google Shape;342;p18"/>
          <p:cNvSpPr/>
          <p:nvPr/>
        </p:nvSpPr>
        <p:spPr>
          <a:xfrm>
            <a:off x="0" y="0"/>
            <a:ext cx="18288000" cy="10287000"/>
          </a:xfrm>
          <a:custGeom>
            <a:rect b="b" l="l" r="r" t="t"/>
            <a:pathLst>
              <a:path extrusionOk="0" h="10287000" w="18288000">
                <a:moveTo>
                  <a:pt x="0" y="0"/>
                </a:moveTo>
                <a:lnTo>
                  <a:pt x="18288000" y="0"/>
                </a:lnTo>
                <a:lnTo>
                  <a:pt x="18288000" y="10287000"/>
                </a:lnTo>
                <a:lnTo>
                  <a:pt x="0" y="10287000"/>
                </a:lnTo>
                <a:lnTo>
                  <a:pt x="0" y="0"/>
                </a:lnTo>
                <a:close/>
              </a:path>
            </a:pathLst>
          </a:custGeom>
          <a:blipFill rotWithShape="1">
            <a:blip r:embed="rId3">
              <a:alphaModFix/>
            </a:blip>
            <a:stretch>
              <a:fillRect b="-75634" l="0" r="0" t="-75634"/>
            </a:stretch>
          </a:blipFill>
          <a:ln>
            <a:noFill/>
          </a:ln>
        </p:spPr>
      </p:sp>
      <p:sp>
        <p:nvSpPr>
          <p:cNvPr id="343" name="Google Shape;343;p18"/>
          <p:cNvSpPr/>
          <p:nvPr/>
        </p:nvSpPr>
        <p:spPr>
          <a:xfrm>
            <a:off x="0" y="-1213067"/>
            <a:ext cx="18288000" cy="13716000"/>
          </a:xfrm>
          <a:custGeom>
            <a:rect b="b" l="l" r="r" t="t"/>
            <a:pathLst>
              <a:path extrusionOk="0" h="13716000" w="18288000">
                <a:moveTo>
                  <a:pt x="0" y="0"/>
                </a:moveTo>
                <a:lnTo>
                  <a:pt x="18288000" y="0"/>
                </a:lnTo>
                <a:lnTo>
                  <a:pt x="18288000" y="13716000"/>
                </a:lnTo>
                <a:lnTo>
                  <a:pt x="0" y="13716000"/>
                </a:lnTo>
                <a:lnTo>
                  <a:pt x="0" y="0"/>
                </a:lnTo>
                <a:close/>
              </a:path>
            </a:pathLst>
          </a:custGeom>
          <a:blipFill rotWithShape="1">
            <a:blip r:embed="rId4">
              <a:alphaModFix amt="30000"/>
            </a:blip>
            <a:stretch>
              <a:fillRect b="0" l="0" r="0" t="0"/>
            </a:stretch>
          </a:blipFill>
          <a:ln>
            <a:noFill/>
          </a:ln>
        </p:spPr>
      </p:sp>
      <p:grpSp>
        <p:nvGrpSpPr>
          <p:cNvPr id="344" name="Google Shape;344;p18"/>
          <p:cNvGrpSpPr/>
          <p:nvPr/>
        </p:nvGrpSpPr>
        <p:grpSpPr>
          <a:xfrm>
            <a:off x="1216500" y="1270702"/>
            <a:ext cx="17071875" cy="8354551"/>
            <a:chOff x="0" y="-47625"/>
            <a:chExt cx="13522277" cy="4628560"/>
          </a:xfrm>
        </p:grpSpPr>
        <p:sp>
          <p:nvSpPr>
            <p:cNvPr id="345" name="Google Shape;345;p18"/>
            <p:cNvSpPr/>
            <p:nvPr/>
          </p:nvSpPr>
          <p:spPr>
            <a:xfrm>
              <a:off x="0" y="0"/>
              <a:ext cx="13522277" cy="4580935"/>
            </a:xfrm>
            <a:custGeom>
              <a:rect b="b" l="l" r="r" t="t"/>
              <a:pathLst>
                <a:path extrusionOk="0" h="4580935" w="13522277">
                  <a:moveTo>
                    <a:pt x="7201" y="0"/>
                  </a:moveTo>
                  <a:lnTo>
                    <a:pt x="13515076" y="0"/>
                  </a:lnTo>
                  <a:cubicBezTo>
                    <a:pt x="13516986" y="0"/>
                    <a:pt x="13518818" y="759"/>
                    <a:pt x="13520169" y="2109"/>
                  </a:cubicBezTo>
                  <a:cubicBezTo>
                    <a:pt x="13521519" y="3459"/>
                    <a:pt x="13522277" y="5291"/>
                    <a:pt x="13522277" y="7201"/>
                  </a:cubicBezTo>
                  <a:lnTo>
                    <a:pt x="13522277" y="4573734"/>
                  </a:lnTo>
                  <a:cubicBezTo>
                    <a:pt x="13522277" y="4575644"/>
                    <a:pt x="13521519" y="4577475"/>
                    <a:pt x="13520169" y="4578826"/>
                  </a:cubicBezTo>
                  <a:cubicBezTo>
                    <a:pt x="13518818" y="4580176"/>
                    <a:pt x="13516986" y="4580935"/>
                    <a:pt x="13515076" y="4580935"/>
                  </a:cubicBezTo>
                  <a:lnTo>
                    <a:pt x="7201" y="4580935"/>
                  </a:lnTo>
                  <a:cubicBezTo>
                    <a:pt x="5291" y="4580935"/>
                    <a:pt x="3459" y="4580176"/>
                    <a:pt x="2109" y="4578826"/>
                  </a:cubicBezTo>
                  <a:cubicBezTo>
                    <a:pt x="759" y="4577475"/>
                    <a:pt x="0" y="4575644"/>
                    <a:pt x="0" y="4573734"/>
                  </a:cubicBezTo>
                  <a:lnTo>
                    <a:pt x="0" y="7201"/>
                  </a:lnTo>
                  <a:cubicBezTo>
                    <a:pt x="0" y="5291"/>
                    <a:pt x="759" y="3459"/>
                    <a:pt x="2109" y="2109"/>
                  </a:cubicBezTo>
                  <a:cubicBezTo>
                    <a:pt x="3459" y="759"/>
                    <a:pt x="5291" y="0"/>
                    <a:pt x="7201" y="0"/>
                  </a:cubicBezTo>
                  <a:close/>
                </a:path>
              </a:pathLst>
            </a:custGeom>
            <a:solidFill>
              <a:srgbClr val="89054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6" name="Google Shape;346;p18"/>
            <p:cNvSpPr txBox="1"/>
            <p:nvPr/>
          </p:nvSpPr>
          <p:spPr>
            <a:xfrm>
              <a:off x="0" y="-47625"/>
              <a:ext cx="13522276" cy="462856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347" name="Google Shape;347;p18"/>
          <p:cNvGrpSpPr/>
          <p:nvPr/>
        </p:nvGrpSpPr>
        <p:grpSpPr>
          <a:xfrm>
            <a:off x="499808" y="-530248"/>
            <a:ext cx="995118" cy="2475074"/>
            <a:chOff x="0" y="-47625"/>
            <a:chExt cx="262089" cy="651871"/>
          </a:xfrm>
        </p:grpSpPr>
        <p:sp>
          <p:nvSpPr>
            <p:cNvPr id="348" name="Google Shape;348;p18"/>
            <p:cNvSpPr/>
            <p:nvPr/>
          </p:nvSpPr>
          <p:spPr>
            <a:xfrm>
              <a:off x="0" y="0"/>
              <a:ext cx="262089" cy="604246"/>
            </a:xfrm>
            <a:custGeom>
              <a:rect b="b" l="l" r="r" t="t"/>
              <a:pathLst>
                <a:path extrusionOk="0" h="604246" w="262089">
                  <a:moveTo>
                    <a:pt x="116698" y="0"/>
                  </a:moveTo>
                  <a:lnTo>
                    <a:pt x="145390" y="0"/>
                  </a:lnTo>
                  <a:cubicBezTo>
                    <a:pt x="176341" y="0"/>
                    <a:pt x="206023" y="12295"/>
                    <a:pt x="227909" y="34180"/>
                  </a:cubicBezTo>
                  <a:cubicBezTo>
                    <a:pt x="249794" y="56065"/>
                    <a:pt x="262089" y="85748"/>
                    <a:pt x="262089" y="116698"/>
                  </a:cubicBezTo>
                  <a:lnTo>
                    <a:pt x="262089" y="487548"/>
                  </a:lnTo>
                  <a:cubicBezTo>
                    <a:pt x="262089" y="518498"/>
                    <a:pt x="249794" y="548181"/>
                    <a:pt x="227909" y="570066"/>
                  </a:cubicBezTo>
                  <a:cubicBezTo>
                    <a:pt x="206023" y="591951"/>
                    <a:pt x="176341" y="604246"/>
                    <a:pt x="145390" y="604246"/>
                  </a:cubicBezTo>
                  <a:lnTo>
                    <a:pt x="116698" y="604246"/>
                  </a:lnTo>
                  <a:cubicBezTo>
                    <a:pt x="85748" y="604246"/>
                    <a:pt x="56065" y="591951"/>
                    <a:pt x="34180" y="570066"/>
                  </a:cubicBezTo>
                  <a:cubicBezTo>
                    <a:pt x="12295" y="548181"/>
                    <a:pt x="0" y="518498"/>
                    <a:pt x="0" y="487548"/>
                  </a:cubicBezTo>
                  <a:lnTo>
                    <a:pt x="0" y="116698"/>
                  </a:lnTo>
                  <a:cubicBezTo>
                    <a:pt x="0" y="85748"/>
                    <a:pt x="12295" y="56065"/>
                    <a:pt x="34180" y="34180"/>
                  </a:cubicBezTo>
                  <a:cubicBezTo>
                    <a:pt x="56065" y="12295"/>
                    <a:pt x="85748" y="0"/>
                    <a:pt x="116698" y="0"/>
                  </a:cubicBezTo>
                  <a:close/>
                </a:path>
              </a:pathLst>
            </a:custGeom>
            <a:solidFill>
              <a:srgbClr val="89054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9" name="Google Shape;349;p18"/>
            <p:cNvSpPr txBox="1"/>
            <p:nvPr/>
          </p:nvSpPr>
          <p:spPr>
            <a:xfrm>
              <a:off x="0" y="-47625"/>
              <a:ext cx="262089" cy="651871"/>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350" name="Google Shape;350;p18"/>
          <p:cNvGrpSpPr/>
          <p:nvPr/>
        </p:nvGrpSpPr>
        <p:grpSpPr>
          <a:xfrm>
            <a:off x="17048106" y="224973"/>
            <a:ext cx="3247043" cy="1426628"/>
            <a:chOff x="0" y="-47625"/>
            <a:chExt cx="855188" cy="375737"/>
          </a:xfrm>
        </p:grpSpPr>
        <p:sp>
          <p:nvSpPr>
            <p:cNvPr id="351" name="Google Shape;351;p18"/>
            <p:cNvSpPr/>
            <p:nvPr/>
          </p:nvSpPr>
          <p:spPr>
            <a:xfrm>
              <a:off x="0" y="0"/>
              <a:ext cx="855188" cy="328112"/>
            </a:xfrm>
            <a:custGeom>
              <a:rect b="b" l="l" r="r" t="t"/>
              <a:pathLst>
                <a:path extrusionOk="0" h="328112" w="855188">
                  <a:moveTo>
                    <a:pt x="35764" y="0"/>
                  </a:moveTo>
                  <a:lnTo>
                    <a:pt x="819424" y="0"/>
                  </a:lnTo>
                  <a:cubicBezTo>
                    <a:pt x="828909" y="0"/>
                    <a:pt x="838006" y="3768"/>
                    <a:pt x="844713" y="10475"/>
                  </a:cubicBezTo>
                  <a:cubicBezTo>
                    <a:pt x="851420" y="17182"/>
                    <a:pt x="855188" y="26279"/>
                    <a:pt x="855188" y="35764"/>
                  </a:cubicBezTo>
                  <a:lnTo>
                    <a:pt x="855188" y="292348"/>
                  </a:lnTo>
                  <a:cubicBezTo>
                    <a:pt x="855188" y="301833"/>
                    <a:pt x="851420" y="310930"/>
                    <a:pt x="844713" y="317637"/>
                  </a:cubicBezTo>
                  <a:cubicBezTo>
                    <a:pt x="838006" y="324344"/>
                    <a:pt x="828909" y="328112"/>
                    <a:pt x="819424" y="328112"/>
                  </a:cubicBezTo>
                  <a:lnTo>
                    <a:pt x="35764" y="328112"/>
                  </a:lnTo>
                  <a:cubicBezTo>
                    <a:pt x="26279" y="328112"/>
                    <a:pt x="17182" y="324344"/>
                    <a:pt x="10475" y="317637"/>
                  </a:cubicBezTo>
                  <a:cubicBezTo>
                    <a:pt x="3768" y="310930"/>
                    <a:pt x="0" y="301833"/>
                    <a:pt x="0" y="292348"/>
                  </a:cubicBezTo>
                  <a:lnTo>
                    <a:pt x="0" y="35764"/>
                  </a:lnTo>
                  <a:cubicBezTo>
                    <a:pt x="0" y="26279"/>
                    <a:pt x="3768" y="17182"/>
                    <a:pt x="10475" y="10475"/>
                  </a:cubicBezTo>
                  <a:cubicBezTo>
                    <a:pt x="17182" y="3768"/>
                    <a:pt x="26279" y="0"/>
                    <a:pt x="35764" y="0"/>
                  </a:cubicBezTo>
                  <a:close/>
                </a:path>
              </a:pathLst>
            </a:custGeom>
            <a:solidFill>
              <a:srgbClr val="EDC25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2" name="Google Shape;352;p18"/>
            <p:cNvSpPr txBox="1"/>
            <p:nvPr/>
          </p:nvSpPr>
          <p:spPr>
            <a:xfrm>
              <a:off x="0" y="-47625"/>
              <a:ext cx="855188" cy="375737"/>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353" name="Google Shape;353;p18"/>
          <p:cNvGrpSpPr/>
          <p:nvPr/>
        </p:nvGrpSpPr>
        <p:grpSpPr>
          <a:xfrm>
            <a:off x="2730850" y="8503927"/>
            <a:ext cx="943564" cy="2475065"/>
            <a:chOff x="0" y="-47625"/>
            <a:chExt cx="248509" cy="954003"/>
          </a:xfrm>
        </p:grpSpPr>
        <p:sp>
          <p:nvSpPr>
            <p:cNvPr id="354" name="Google Shape;354;p18"/>
            <p:cNvSpPr/>
            <p:nvPr/>
          </p:nvSpPr>
          <p:spPr>
            <a:xfrm>
              <a:off x="0" y="0"/>
              <a:ext cx="248509" cy="906378"/>
            </a:xfrm>
            <a:custGeom>
              <a:rect b="b" l="l" r="r" t="t"/>
              <a:pathLst>
                <a:path extrusionOk="0" h="906378" w="248509">
                  <a:moveTo>
                    <a:pt x="123076" y="0"/>
                  </a:moveTo>
                  <a:lnTo>
                    <a:pt x="125433" y="0"/>
                  </a:lnTo>
                  <a:cubicBezTo>
                    <a:pt x="158075" y="0"/>
                    <a:pt x="189380" y="12967"/>
                    <a:pt x="212461" y="36048"/>
                  </a:cubicBezTo>
                  <a:cubicBezTo>
                    <a:pt x="235542" y="59129"/>
                    <a:pt x="248509" y="90434"/>
                    <a:pt x="248509" y="123076"/>
                  </a:cubicBezTo>
                  <a:lnTo>
                    <a:pt x="248509" y="783302"/>
                  </a:lnTo>
                  <a:cubicBezTo>
                    <a:pt x="248509" y="815944"/>
                    <a:pt x="235542" y="847249"/>
                    <a:pt x="212461" y="870330"/>
                  </a:cubicBezTo>
                  <a:cubicBezTo>
                    <a:pt x="189380" y="893411"/>
                    <a:pt x="158075" y="906378"/>
                    <a:pt x="125433" y="906378"/>
                  </a:cubicBezTo>
                  <a:lnTo>
                    <a:pt x="123076" y="906378"/>
                  </a:lnTo>
                  <a:cubicBezTo>
                    <a:pt x="55103" y="906378"/>
                    <a:pt x="0" y="851275"/>
                    <a:pt x="0" y="783302"/>
                  </a:cubicBezTo>
                  <a:lnTo>
                    <a:pt x="0" y="123076"/>
                  </a:lnTo>
                  <a:cubicBezTo>
                    <a:pt x="0" y="90434"/>
                    <a:pt x="12967" y="59129"/>
                    <a:pt x="36048" y="36048"/>
                  </a:cubicBezTo>
                  <a:cubicBezTo>
                    <a:pt x="59129" y="12967"/>
                    <a:pt x="90434" y="0"/>
                    <a:pt x="123076" y="0"/>
                  </a:cubicBezTo>
                  <a:close/>
                </a:path>
              </a:pathLst>
            </a:custGeom>
            <a:solidFill>
              <a:srgbClr val="EDC25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5" name="Google Shape;355;p18"/>
            <p:cNvSpPr txBox="1"/>
            <p:nvPr/>
          </p:nvSpPr>
          <p:spPr>
            <a:xfrm>
              <a:off x="0" y="-47625"/>
              <a:ext cx="248509" cy="954003"/>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356" name="Google Shape;356;p18"/>
          <p:cNvGrpSpPr/>
          <p:nvPr/>
        </p:nvGrpSpPr>
        <p:grpSpPr>
          <a:xfrm>
            <a:off x="1494925" y="9136776"/>
            <a:ext cx="1798908" cy="2475021"/>
            <a:chOff x="0" y="-47625"/>
            <a:chExt cx="1219516" cy="2068724"/>
          </a:xfrm>
        </p:grpSpPr>
        <p:sp>
          <p:nvSpPr>
            <p:cNvPr id="357" name="Google Shape;357;p18"/>
            <p:cNvSpPr/>
            <p:nvPr/>
          </p:nvSpPr>
          <p:spPr>
            <a:xfrm>
              <a:off x="0" y="0"/>
              <a:ext cx="1219516" cy="2021099"/>
            </a:xfrm>
            <a:custGeom>
              <a:rect b="b" l="l" r="r" t="t"/>
              <a:pathLst>
                <a:path extrusionOk="0" h="2021099" w="1219516">
                  <a:moveTo>
                    <a:pt x="64554" y="0"/>
                  </a:moveTo>
                  <a:lnTo>
                    <a:pt x="1154961" y="0"/>
                  </a:lnTo>
                  <a:cubicBezTo>
                    <a:pt x="1172082" y="0"/>
                    <a:pt x="1188502" y="6801"/>
                    <a:pt x="1200608" y="18908"/>
                  </a:cubicBezTo>
                  <a:cubicBezTo>
                    <a:pt x="1212715" y="31014"/>
                    <a:pt x="1219516" y="47434"/>
                    <a:pt x="1219516" y="64554"/>
                  </a:cubicBezTo>
                  <a:lnTo>
                    <a:pt x="1219516" y="1956545"/>
                  </a:lnTo>
                  <a:cubicBezTo>
                    <a:pt x="1219516" y="1992197"/>
                    <a:pt x="1190614" y="2021099"/>
                    <a:pt x="1154961" y="2021099"/>
                  </a:cubicBezTo>
                  <a:lnTo>
                    <a:pt x="64554" y="2021099"/>
                  </a:lnTo>
                  <a:cubicBezTo>
                    <a:pt x="28902" y="2021099"/>
                    <a:pt x="0" y="1992197"/>
                    <a:pt x="0" y="1956545"/>
                  </a:cubicBezTo>
                  <a:lnTo>
                    <a:pt x="0" y="64554"/>
                  </a:lnTo>
                  <a:cubicBezTo>
                    <a:pt x="0" y="28902"/>
                    <a:pt x="28902" y="0"/>
                    <a:pt x="64554" y="0"/>
                  </a:cubicBezTo>
                  <a:close/>
                </a:path>
              </a:pathLst>
            </a:custGeom>
            <a:solidFill>
              <a:srgbClr val="000000">
                <a:alpha val="0"/>
              </a:srgbClr>
            </a:solidFill>
            <a:ln cap="sq" cmpd="sng" w="38100">
              <a:solidFill>
                <a:srgbClr val="890540"/>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8" name="Google Shape;358;p18"/>
            <p:cNvSpPr txBox="1"/>
            <p:nvPr/>
          </p:nvSpPr>
          <p:spPr>
            <a:xfrm>
              <a:off x="0" y="-47625"/>
              <a:ext cx="1219516" cy="2068724"/>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359" name="Google Shape;359;p18"/>
          <p:cNvGrpSpPr/>
          <p:nvPr/>
        </p:nvGrpSpPr>
        <p:grpSpPr>
          <a:xfrm>
            <a:off x="1013754" y="364916"/>
            <a:ext cx="1146543" cy="1286685"/>
            <a:chOff x="0" y="-47625"/>
            <a:chExt cx="777256" cy="872260"/>
          </a:xfrm>
        </p:grpSpPr>
        <p:sp>
          <p:nvSpPr>
            <p:cNvPr id="360" name="Google Shape;360;p18"/>
            <p:cNvSpPr/>
            <p:nvPr/>
          </p:nvSpPr>
          <p:spPr>
            <a:xfrm>
              <a:off x="0" y="0"/>
              <a:ext cx="777256" cy="824635"/>
            </a:xfrm>
            <a:custGeom>
              <a:rect b="b" l="l" r="r" t="t"/>
              <a:pathLst>
                <a:path extrusionOk="0" h="824635" w="777256">
                  <a:moveTo>
                    <a:pt x="101286" y="0"/>
                  </a:moveTo>
                  <a:lnTo>
                    <a:pt x="675970" y="0"/>
                  </a:lnTo>
                  <a:cubicBezTo>
                    <a:pt x="731908" y="0"/>
                    <a:pt x="777256" y="45347"/>
                    <a:pt x="777256" y="101286"/>
                  </a:cubicBezTo>
                  <a:lnTo>
                    <a:pt x="777256" y="723349"/>
                  </a:lnTo>
                  <a:cubicBezTo>
                    <a:pt x="777256" y="750212"/>
                    <a:pt x="766585" y="775974"/>
                    <a:pt x="747590" y="794969"/>
                  </a:cubicBezTo>
                  <a:cubicBezTo>
                    <a:pt x="728595" y="813964"/>
                    <a:pt x="702832" y="824635"/>
                    <a:pt x="675970" y="824635"/>
                  </a:cubicBezTo>
                  <a:lnTo>
                    <a:pt x="101286" y="824635"/>
                  </a:lnTo>
                  <a:cubicBezTo>
                    <a:pt x="74423" y="824635"/>
                    <a:pt x="48661" y="813964"/>
                    <a:pt x="29666" y="794969"/>
                  </a:cubicBezTo>
                  <a:cubicBezTo>
                    <a:pt x="10671" y="775974"/>
                    <a:pt x="0" y="750212"/>
                    <a:pt x="0" y="723349"/>
                  </a:cubicBezTo>
                  <a:lnTo>
                    <a:pt x="0" y="101286"/>
                  </a:lnTo>
                  <a:cubicBezTo>
                    <a:pt x="0" y="74423"/>
                    <a:pt x="10671" y="48661"/>
                    <a:pt x="29666" y="29666"/>
                  </a:cubicBezTo>
                  <a:cubicBezTo>
                    <a:pt x="48661" y="10671"/>
                    <a:pt x="74423" y="0"/>
                    <a:pt x="101286" y="0"/>
                  </a:cubicBezTo>
                  <a:close/>
                </a:path>
              </a:pathLst>
            </a:custGeom>
            <a:solidFill>
              <a:srgbClr val="000000">
                <a:alpha val="0"/>
              </a:srgbClr>
            </a:solidFill>
            <a:ln cap="sq" cmpd="sng" w="38100">
              <a:solidFill>
                <a:srgbClr val="EDC253"/>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1" name="Google Shape;361;p18"/>
            <p:cNvSpPr txBox="1"/>
            <p:nvPr/>
          </p:nvSpPr>
          <p:spPr>
            <a:xfrm>
              <a:off x="0" y="-47625"/>
              <a:ext cx="777256" cy="87226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362" name="Google Shape;362;p18"/>
          <p:cNvSpPr txBox="1"/>
          <p:nvPr/>
        </p:nvSpPr>
        <p:spPr>
          <a:xfrm>
            <a:off x="2009100" y="1830450"/>
            <a:ext cx="12525000" cy="6672600"/>
          </a:xfrm>
          <a:prstGeom prst="rect">
            <a:avLst/>
          </a:prstGeom>
          <a:noFill/>
          <a:ln>
            <a:noFill/>
          </a:ln>
        </p:spPr>
        <p:txBody>
          <a:bodyPr anchorCtr="0" anchor="t" bIns="0" lIns="0" spcFirstLastPara="1" rIns="0" wrap="square" tIns="0">
            <a:spAutoFit/>
          </a:bodyPr>
          <a:lstStyle/>
          <a:p>
            <a:pPr indent="0" lvl="0" marL="0" rtl="0" algn="ctr">
              <a:lnSpc>
                <a:spcPct val="115000"/>
              </a:lnSpc>
              <a:spcBef>
                <a:spcPts val="1200"/>
              </a:spcBef>
              <a:spcAft>
                <a:spcPts val="0"/>
              </a:spcAft>
              <a:buNone/>
            </a:pPr>
            <a:r>
              <a:rPr b="1" lang="en-US" sz="3000">
                <a:solidFill>
                  <a:schemeClr val="lt1"/>
                </a:solidFill>
              </a:rPr>
              <a:t>The Big Five Personality Traits</a:t>
            </a:r>
            <a:endParaRPr b="1" sz="3000">
              <a:solidFill>
                <a:schemeClr val="lt1"/>
              </a:solidFill>
            </a:endParaRPr>
          </a:p>
          <a:p>
            <a:pPr indent="0" lvl="0" marL="0" rtl="0" algn="ctr">
              <a:lnSpc>
                <a:spcPct val="115000"/>
              </a:lnSpc>
              <a:spcBef>
                <a:spcPts val="1200"/>
              </a:spcBef>
              <a:spcAft>
                <a:spcPts val="0"/>
              </a:spcAft>
              <a:buNone/>
            </a:pPr>
            <a:r>
              <a:rPr lang="en-US" sz="3000">
                <a:solidFill>
                  <a:schemeClr val="lt1"/>
                </a:solidFill>
              </a:rPr>
              <a:t> </a:t>
            </a:r>
            <a:endParaRPr sz="3000">
              <a:solidFill>
                <a:schemeClr val="lt1"/>
              </a:solidFill>
            </a:endParaRPr>
          </a:p>
          <a:p>
            <a:pPr indent="12700" lvl="0" marL="457200" rtl="0" algn="just">
              <a:lnSpc>
                <a:spcPct val="115000"/>
              </a:lnSpc>
              <a:spcBef>
                <a:spcPts val="1200"/>
              </a:spcBef>
              <a:spcAft>
                <a:spcPts val="0"/>
              </a:spcAft>
              <a:buNone/>
            </a:pPr>
            <a:r>
              <a:rPr lang="en-US" sz="3000">
                <a:solidFill>
                  <a:schemeClr val="lt1"/>
                </a:solidFill>
              </a:rPr>
              <a:t>Historically, the Big Five personality traits or the Five Factors Model (FFM) have their early beginning from the Hippocratic temperament sanguine, phlegmatic, choleric, and melancholic. The </a:t>
            </a:r>
            <a:r>
              <a:rPr b="1" lang="en-US" sz="3000" u="sng">
                <a:solidFill>
                  <a:schemeClr val="lt1"/>
                </a:solidFill>
              </a:rPr>
              <a:t>sanguine type </a:t>
            </a:r>
            <a:r>
              <a:rPr lang="en-US" sz="3000">
                <a:solidFill>
                  <a:schemeClr val="lt1"/>
                </a:solidFill>
              </a:rPr>
              <a:t>closely relates to emotional stability and extraversion, the </a:t>
            </a:r>
            <a:r>
              <a:rPr b="1" lang="en-US" sz="3000" u="sng">
                <a:solidFill>
                  <a:schemeClr val="lt1"/>
                </a:solidFill>
              </a:rPr>
              <a:t>phlegmatic type</a:t>
            </a:r>
            <a:r>
              <a:rPr lang="en-US" sz="3000">
                <a:solidFill>
                  <a:schemeClr val="lt1"/>
                </a:solidFill>
              </a:rPr>
              <a:t> is stable but introverted, the </a:t>
            </a:r>
            <a:r>
              <a:rPr b="1" lang="en-US" sz="3000" u="sng">
                <a:solidFill>
                  <a:schemeClr val="lt1"/>
                </a:solidFill>
              </a:rPr>
              <a:t>choleric type</a:t>
            </a:r>
            <a:r>
              <a:rPr lang="en-US" sz="3000">
                <a:solidFill>
                  <a:schemeClr val="lt1"/>
                </a:solidFill>
              </a:rPr>
              <a:t> is unstable and extraverted, and the </a:t>
            </a:r>
            <a:r>
              <a:rPr b="1" lang="en-US" sz="3000" u="sng">
                <a:solidFill>
                  <a:schemeClr val="lt1"/>
                </a:solidFill>
              </a:rPr>
              <a:t>melancholic type</a:t>
            </a:r>
            <a:r>
              <a:rPr lang="en-US" sz="3000">
                <a:solidFill>
                  <a:schemeClr val="lt1"/>
                </a:solidFill>
              </a:rPr>
              <a:t> is unstable and introverted (Musek, 2017). Francis Galton (1884) first investigated the Hippocratic temperament with the hope that a complete taxonomy will define personality traits. </a:t>
            </a:r>
            <a:endParaRPr sz="3000">
              <a:solidFill>
                <a:schemeClr val="lt1"/>
              </a:solidFill>
            </a:endParaRPr>
          </a:p>
          <a:p>
            <a:pPr indent="0" lvl="0" marL="0" marR="0" rtl="0" algn="r">
              <a:lnSpc>
                <a:spcPct val="130000"/>
              </a:lnSpc>
              <a:spcBef>
                <a:spcPts val="1200"/>
              </a:spcBef>
              <a:spcAft>
                <a:spcPts val="0"/>
              </a:spcAft>
              <a:buNone/>
            </a:pPr>
            <a:r>
              <a:t/>
            </a:r>
            <a:endParaRPr sz="2400">
              <a:solidFill>
                <a:srgbClr val="FFFFFF"/>
              </a:solidFill>
              <a:latin typeface="Inria Serif"/>
              <a:ea typeface="Inria Serif"/>
              <a:cs typeface="Inria Serif"/>
              <a:sym typeface="Inria Serif"/>
            </a:endParaRPr>
          </a:p>
        </p:txBody>
      </p:sp>
      <p:grpSp>
        <p:nvGrpSpPr>
          <p:cNvPr id="363" name="Google Shape;363;p18"/>
          <p:cNvGrpSpPr/>
          <p:nvPr/>
        </p:nvGrpSpPr>
        <p:grpSpPr>
          <a:xfrm>
            <a:off x="-401911" y="1270689"/>
            <a:ext cx="1803439" cy="1286685"/>
            <a:chOff x="0" y="-47625"/>
            <a:chExt cx="1222574" cy="872260"/>
          </a:xfrm>
        </p:grpSpPr>
        <p:sp>
          <p:nvSpPr>
            <p:cNvPr id="364" name="Google Shape;364;p18"/>
            <p:cNvSpPr/>
            <p:nvPr/>
          </p:nvSpPr>
          <p:spPr>
            <a:xfrm>
              <a:off x="0" y="0"/>
              <a:ext cx="1222574" cy="824635"/>
            </a:xfrm>
            <a:custGeom>
              <a:rect b="b" l="l" r="r" t="t"/>
              <a:pathLst>
                <a:path extrusionOk="0" h="824635" w="1222574">
                  <a:moveTo>
                    <a:pt x="64393" y="0"/>
                  </a:moveTo>
                  <a:lnTo>
                    <a:pt x="1158181" y="0"/>
                  </a:lnTo>
                  <a:cubicBezTo>
                    <a:pt x="1175259" y="0"/>
                    <a:pt x="1191638" y="6784"/>
                    <a:pt x="1203714" y="18860"/>
                  </a:cubicBezTo>
                  <a:cubicBezTo>
                    <a:pt x="1215790" y="30936"/>
                    <a:pt x="1222574" y="47315"/>
                    <a:pt x="1222574" y="64393"/>
                  </a:cubicBezTo>
                  <a:lnTo>
                    <a:pt x="1222574" y="760242"/>
                  </a:lnTo>
                  <a:cubicBezTo>
                    <a:pt x="1222574" y="777320"/>
                    <a:pt x="1215790" y="793699"/>
                    <a:pt x="1203714" y="805775"/>
                  </a:cubicBezTo>
                  <a:cubicBezTo>
                    <a:pt x="1191638" y="817851"/>
                    <a:pt x="1175259" y="824635"/>
                    <a:pt x="1158181" y="824635"/>
                  </a:cubicBezTo>
                  <a:lnTo>
                    <a:pt x="64393" y="824635"/>
                  </a:lnTo>
                  <a:cubicBezTo>
                    <a:pt x="47315" y="824635"/>
                    <a:pt x="30936" y="817851"/>
                    <a:pt x="18860" y="805775"/>
                  </a:cubicBezTo>
                  <a:cubicBezTo>
                    <a:pt x="6784" y="793699"/>
                    <a:pt x="0" y="777320"/>
                    <a:pt x="0" y="760242"/>
                  </a:cubicBezTo>
                  <a:lnTo>
                    <a:pt x="0" y="64393"/>
                  </a:lnTo>
                  <a:cubicBezTo>
                    <a:pt x="0" y="47315"/>
                    <a:pt x="6784" y="30936"/>
                    <a:pt x="18860" y="18860"/>
                  </a:cubicBezTo>
                  <a:cubicBezTo>
                    <a:pt x="30936" y="6784"/>
                    <a:pt x="47315" y="0"/>
                    <a:pt x="64393" y="0"/>
                  </a:cubicBezTo>
                  <a:close/>
                </a:path>
              </a:pathLst>
            </a:custGeom>
            <a:solidFill>
              <a:srgbClr val="000000">
                <a:alpha val="0"/>
              </a:srgbClr>
            </a:solidFill>
            <a:ln cap="sq" cmpd="sng" w="38100">
              <a:solidFill>
                <a:srgbClr val="EDC253"/>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5" name="Google Shape;365;p18"/>
            <p:cNvSpPr txBox="1"/>
            <p:nvPr/>
          </p:nvSpPr>
          <p:spPr>
            <a:xfrm>
              <a:off x="0" y="-47625"/>
              <a:ext cx="1222574" cy="87226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366" name="Google Shape;366;p18"/>
          <p:cNvGrpSpPr/>
          <p:nvPr/>
        </p:nvGrpSpPr>
        <p:grpSpPr>
          <a:xfrm>
            <a:off x="13705286" y="9188048"/>
            <a:ext cx="2251793" cy="933178"/>
            <a:chOff x="0" y="-47625"/>
            <a:chExt cx="1526519" cy="632613"/>
          </a:xfrm>
        </p:grpSpPr>
        <p:sp>
          <p:nvSpPr>
            <p:cNvPr id="367" name="Google Shape;367;p18"/>
            <p:cNvSpPr/>
            <p:nvPr/>
          </p:nvSpPr>
          <p:spPr>
            <a:xfrm>
              <a:off x="0" y="0"/>
              <a:ext cx="1526519" cy="584988"/>
            </a:xfrm>
            <a:custGeom>
              <a:rect b="b" l="l" r="r" t="t"/>
              <a:pathLst>
                <a:path extrusionOk="0" h="584988" w="1526519">
                  <a:moveTo>
                    <a:pt x="51572" y="0"/>
                  </a:moveTo>
                  <a:lnTo>
                    <a:pt x="1474947" y="0"/>
                  </a:lnTo>
                  <a:cubicBezTo>
                    <a:pt x="1488625" y="0"/>
                    <a:pt x="1501742" y="5433"/>
                    <a:pt x="1511414" y="15105"/>
                  </a:cubicBezTo>
                  <a:cubicBezTo>
                    <a:pt x="1521085" y="24777"/>
                    <a:pt x="1526519" y="37894"/>
                    <a:pt x="1526519" y="51572"/>
                  </a:cubicBezTo>
                  <a:lnTo>
                    <a:pt x="1526519" y="533417"/>
                  </a:lnTo>
                  <a:cubicBezTo>
                    <a:pt x="1526519" y="547094"/>
                    <a:pt x="1521085" y="560212"/>
                    <a:pt x="1511414" y="569883"/>
                  </a:cubicBezTo>
                  <a:cubicBezTo>
                    <a:pt x="1501742" y="579555"/>
                    <a:pt x="1488625" y="584988"/>
                    <a:pt x="1474947" y="584988"/>
                  </a:cubicBezTo>
                  <a:lnTo>
                    <a:pt x="51572" y="584988"/>
                  </a:lnTo>
                  <a:cubicBezTo>
                    <a:pt x="37894" y="584988"/>
                    <a:pt x="24777" y="579555"/>
                    <a:pt x="15105" y="569883"/>
                  </a:cubicBezTo>
                  <a:cubicBezTo>
                    <a:pt x="5433" y="560212"/>
                    <a:pt x="0" y="547094"/>
                    <a:pt x="0" y="533417"/>
                  </a:cubicBezTo>
                  <a:lnTo>
                    <a:pt x="0" y="51572"/>
                  </a:lnTo>
                  <a:cubicBezTo>
                    <a:pt x="0" y="37894"/>
                    <a:pt x="5433" y="24777"/>
                    <a:pt x="15105" y="15105"/>
                  </a:cubicBezTo>
                  <a:cubicBezTo>
                    <a:pt x="24777" y="5433"/>
                    <a:pt x="37894" y="0"/>
                    <a:pt x="51572" y="0"/>
                  </a:cubicBezTo>
                  <a:close/>
                </a:path>
              </a:pathLst>
            </a:custGeom>
            <a:solidFill>
              <a:srgbClr val="000000">
                <a:alpha val="0"/>
              </a:srgbClr>
            </a:solidFill>
            <a:ln cap="sq" cmpd="sng" w="38100">
              <a:solidFill>
                <a:srgbClr val="890540"/>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8" name="Google Shape;368;p18"/>
            <p:cNvSpPr txBox="1"/>
            <p:nvPr/>
          </p:nvSpPr>
          <p:spPr>
            <a:xfrm>
              <a:off x="0" y="-47625"/>
              <a:ext cx="1526519" cy="632613"/>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369" name="Google Shape;369;p18"/>
          <p:cNvGrpSpPr/>
          <p:nvPr/>
        </p:nvGrpSpPr>
        <p:grpSpPr>
          <a:xfrm>
            <a:off x="5229775" y="291199"/>
            <a:ext cx="1494862" cy="733240"/>
            <a:chOff x="0" y="-47625"/>
            <a:chExt cx="1013397" cy="972209"/>
          </a:xfrm>
        </p:grpSpPr>
        <p:sp>
          <p:nvSpPr>
            <p:cNvPr id="370" name="Google Shape;370;p18"/>
            <p:cNvSpPr/>
            <p:nvPr/>
          </p:nvSpPr>
          <p:spPr>
            <a:xfrm>
              <a:off x="0" y="0"/>
              <a:ext cx="1013397" cy="924584"/>
            </a:xfrm>
            <a:custGeom>
              <a:rect b="b" l="l" r="r" t="t"/>
              <a:pathLst>
                <a:path extrusionOk="0" h="924584" w="1013397">
                  <a:moveTo>
                    <a:pt x="77684" y="0"/>
                  </a:moveTo>
                  <a:lnTo>
                    <a:pt x="935713" y="0"/>
                  </a:lnTo>
                  <a:cubicBezTo>
                    <a:pt x="978617" y="0"/>
                    <a:pt x="1013397" y="34780"/>
                    <a:pt x="1013397" y="77684"/>
                  </a:cubicBezTo>
                  <a:lnTo>
                    <a:pt x="1013397" y="846899"/>
                  </a:lnTo>
                  <a:cubicBezTo>
                    <a:pt x="1013397" y="889803"/>
                    <a:pt x="978617" y="924584"/>
                    <a:pt x="935713" y="924584"/>
                  </a:cubicBezTo>
                  <a:lnTo>
                    <a:pt x="77684" y="924584"/>
                  </a:lnTo>
                  <a:cubicBezTo>
                    <a:pt x="34780" y="924584"/>
                    <a:pt x="0" y="889803"/>
                    <a:pt x="0" y="846899"/>
                  </a:cubicBezTo>
                  <a:lnTo>
                    <a:pt x="0" y="77684"/>
                  </a:lnTo>
                  <a:cubicBezTo>
                    <a:pt x="0" y="34780"/>
                    <a:pt x="34780" y="0"/>
                    <a:pt x="77684" y="0"/>
                  </a:cubicBezTo>
                  <a:close/>
                </a:path>
              </a:pathLst>
            </a:custGeom>
            <a:solidFill>
              <a:srgbClr val="FFE67A"/>
            </a:solidFill>
            <a:ln cap="sq" cmpd="sng" w="38100">
              <a:solidFill>
                <a:srgbClr val="EDC253"/>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1" name="Google Shape;371;p18"/>
            <p:cNvSpPr txBox="1"/>
            <p:nvPr/>
          </p:nvSpPr>
          <p:spPr>
            <a:xfrm>
              <a:off x="0" y="-47625"/>
              <a:ext cx="1013397" cy="972209"/>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pic>
        <p:nvPicPr>
          <p:cNvPr id="372" name="Google Shape;372;p18"/>
          <p:cNvPicPr preferRelativeResize="0"/>
          <p:nvPr/>
        </p:nvPicPr>
        <p:blipFill>
          <a:blip r:embed="rId5">
            <a:alphaModFix/>
          </a:blip>
          <a:stretch>
            <a:fillRect/>
          </a:stretch>
        </p:blipFill>
        <p:spPr>
          <a:xfrm>
            <a:off x="15008525" y="1830500"/>
            <a:ext cx="3089775" cy="6625999"/>
          </a:xfrm>
          <a:prstGeom prst="rect">
            <a:avLst/>
          </a:prstGeom>
          <a:noFill/>
          <a:ln>
            <a:noFill/>
          </a:ln>
        </p:spPr>
      </p:pic>
      <p:grpSp>
        <p:nvGrpSpPr>
          <p:cNvPr id="373" name="Google Shape;373;p18"/>
          <p:cNvGrpSpPr/>
          <p:nvPr/>
        </p:nvGrpSpPr>
        <p:grpSpPr>
          <a:xfrm>
            <a:off x="14914595" y="8175152"/>
            <a:ext cx="3089814" cy="3385514"/>
            <a:chOff x="0" y="-47625"/>
            <a:chExt cx="2094624" cy="2295083"/>
          </a:xfrm>
        </p:grpSpPr>
        <p:sp>
          <p:nvSpPr>
            <p:cNvPr id="374" name="Google Shape;374;p18"/>
            <p:cNvSpPr/>
            <p:nvPr/>
          </p:nvSpPr>
          <p:spPr>
            <a:xfrm>
              <a:off x="0" y="0"/>
              <a:ext cx="2094624" cy="2247458"/>
            </a:xfrm>
            <a:custGeom>
              <a:rect b="b" l="l" r="r" t="t"/>
              <a:pathLst>
                <a:path extrusionOk="0" h="2247458" w="2094624">
                  <a:moveTo>
                    <a:pt x="37584" y="0"/>
                  </a:moveTo>
                  <a:lnTo>
                    <a:pt x="2057039" y="0"/>
                  </a:lnTo>
                  <a:cubicBezTo>
                    <a:pt x="2067007" y="0"/>
                    <a:pt x="2076567" y="3960"/>
                    <a:pt x="2083615" y="11008"/>
                  </a:cubicBezTo>
                  <a:cubicBezTo>
                    <a:pt x="2090664" y="18057"/>
                    <a:pt x="2094624" y="27616"/>
                    <a:pt x="2094624" y="37584"/>
                  </a:cubicBezTo>
                  <a:lnTo>
                    <a:pt x="2094624" y="2209873"/>
                  </a:lnTo>
                  <a:cubicBezTo>
                    <a:pt x="2094624" y="2230631"/>
                    <a:pt x="2077796" y="2247458"/>
                    <a:pt x="2057039" y="2247458"/>
                  </a:cubicBezTo>
                  <a:lnTo>
                    <a:pt x="37584" y="2247458"/>
                  </a:lnTo>
                  <a:cubicBezTo>
                    <a:pt x="27616" y="2247458"/>
                    <a:pt x="18057" y="2243498"/>
                    <a:pt x="11008" y="2236450"/>
                  </a:cubicBezTo>
                  <a:cubicBezTo>
                    <a:pt x="3960" y="2229401"/>
                    <a:pt x="0" y="2219841"/>
                    <a:pt x="0" y="2209873"/>
                  </a:cubicBezTo>
                  <a:lnTo>
                    <a:pt x="0" y="37584"/>
                  </a:lnTo>
                  <a:cubicBezTo>
                    <a:pt x="0" y="27616"/>
                    <a:pt x="3960" y="18057"/>
                    <a:pt x="11008" y="11008"/>
                  </a:cubicBezTo>
                  <a:cubicBezTo>
                    <a:pt x="18057" y="3960"/>
                    <a:pt x="27616" y="0"/>
                    <a:pt x="37584" y="0"/>
                  </a:cubicBezTo>
                  <a:close/>
                </a:path>
              </a:pathLst>
            </a:custGeom>
            <a:solidFill>
              <a:srgbClr val="000000">
                <a:alpha val="0"/>
              </a:srgbClr>
            </a:solidFill>
            <a:ln cap="sq" cmpd="sng" w="38100">
              <a:solidFill>
                <a:srgbClr val="890540"/>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5" name="Google Shape;375;p18"/>
            <p:cNvSpPr txBox="1"/>
            <p:nvPr/>
          </p:nvSpPr>
          <p:spPr>
            <a:xfrm>
              <a:off x="0" y="-47625"/>
              <a:ext cx="2094624" cy="2295083"/>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9" name="Shape 379"/>
        <p:cNvGrpSpPr/>
        <p:nvPr/>
      </p:nvGrpSpPr>
      <p:grpSpPr>
        <a:xfrm>
          <a:off x="0" y="0"/>
          <a:ext cx="0" cy="0"/>
          <a:chOff x="0" y="0"/>
          <a:chExt cx="0" cy="0"/>
        </a:xfrm>
      </p:grpSpPr>
      <p:sp>
        <p:nvSpPr>
          <p:cNvPr id="380" name="Google Shape;380;p19"/>
          <p:cNvSpPr/>
          <p:nvPr/>
        </p:nvSpPr>
        <p:spPr>
          <a:xfrm>
            <a:off x="0" y="0"/>
            <a:ext cx="18288000" cy="10287000"/>
          </a:xfrm>
          <a:custGeom>
            <a:rect b="b" l="l" r="r" t="t"/>
            <a:pathLst>
              <a:path extrusionOk="0" h="10287000" w="18288000">
                <a:moveTo>
                  <a:pt x="0" y="0"/>
                </a:moveTo>
                <a:lnTo>
                  <a:pt x="18288000" y="0"/>
                </a:lnTo>
                <a:lnTo>
                  <a:pt x="18288000" y="10287000"/>
                </a:lnTo>
                <a:lnTo>
                  <a:pt x="0" y="10287000"/>
                </a:lnTo>
                <a:lnTo>
                  <a:pt x="0" y="0"/>
                </a:lnTo>
                <a:close/>
              </a:path>
            </a:pathLst>
          </a:custGeom>
          <a:blipFill rotWithShape="1">
            <a:blip r:embed="rId3">
              <a:alphaModFix/>
            </a:blip>
            <a:stretch>
              <a:fillRect b="-75634" l="0" r="0" t="-75634"/>
            </a:stretch>
          </a:blipFill>
          <a:ln>
            <a:noFill/>
          </a:ln>
        </p:spPr>
      </p:sp>
      <p:sp>
        <p:nvSpPr>
          <p:cNvPr id="381" name="Google Shape;381;p19"/>
          <p:cNvSpPr/>
          <p:nvPr/>
        </p:nvSpPr>
        <p:spPr>
          <a:xfrm>
            <a:off x="0" y="-945650"/>
            <a:ext cx="18288000" cy="13716000"/>
          </a:xfrm>
          <a:custGeom>
            <a:rect b="b" l="l" r="r" t="t"/>
            <a:pathLst>
              <a:path extrusionOk="0" h="13716000" w="18288000">
                <a:moveTo>
                  <a:pt x="0" y="0"/>
                </a:moveTo>
                <a:lnTo>
                  <a:pt x="18288000" y="0"/>
                </a:lnTo>
                <a:lnTo>
                  <a:pt x="18288000" y="13716000"/>
                </a:lnTo>
                <a:lnTo>
                  <a:pt x="0" y="13716000"/>
                </a:lnTo>
                <a:lnTo>
                  <a:pt x="0" y="0"/>
                </a:lnTo>
                <a:close/>
              </a:path>
            </a:pathLst>
          </a:custGeom>
          <a:blipFill rotWithShape="1">
            <a:blip r:embed="rId4">
              <a:alphaModFix amt="30000"/>
            </a:blip>
            <a:stretch>
              <a:fillRect b="0" l="0" r="0" t="0"/>
            </a:stretch>
          </a:blipFill>
          <a:ln>
            <a:noFill/>
          </a:ln>
        </p:spPr>
      </p:sp>
      <p:sp>
        <p:nvSpPr>
          <p:cNvPr id="382" name="Google Shape;382;p19"/>
          <p:cNvSpPr txBox="1"/>
          <p:nvPr/>
        </p:nvSpPr>
        <p:spPr>
          <a:xfrm>
            <a:off x="879350" y="448225"/>
            <a:ext cx="14380500" cy="4291500"/>
          </a:xfrm>
          <a:prstGeom prst="rect">
            <a:avLst/>
          </a:prstGeom>
          <a:noFill/>
          <a:ln>
            <a:noFill/>
          </a:ln>
        </p:spPr>
        <p:txBody>
          <a:bodyPr anchorCtr="0" anchor="t" bIns="0" lIns="0" spcFirstLastPara="1" rIns="0" wrap="square" tIns="0">
            <a:spAutoFit/>
          </a:bodyPr>
          <a:lstStyle/>
          <a:p>
            <a:pPr indent="0" lvl="0" marL="0" marR="0" rtl="0" algn="ctr">
              <a:lnSpc>
                <a:spcPct val="120000"/>
              </a:lnSpc>
              <a:spcBef>
                <a:spcPts val="0"/>
              </a:spcBef>
              <a:spcAft>
                <a:spcPts val="0"/>
              </a:spcAft>
              <a:buNone/>
            </a:pPr>
            <a:r>
              <a:t/>
            </a:r>
            <a:endParaRPr sz="3400"/>
          </a:p>
          <a:p>
            <a:pPr indent="0" lvl="0" marL="0" marR="0" rtl="0" algn="ctr">
              <a:lnSpc>
                <a:spcPct val="120000"/>
              </a:lnSpc>
              <a:spcBef>
                <a:spcPts val="0"/>
              </a:spcBef>
              <a:spcAft>
                <a:spcPts val="0"/>
              </a:spcAft>
              <a:buNone/>
            </a:pPr>
            <a:r>
              <a:t/>
            </a:r>
            <a:endParaRPr sz="3400"/>
          </a:p>
          <a:p>
            <a:pPr indent="0" lvl="0" marL="0" marR="0" rtl="0" algn="ctr">
              <a:lnSpc>
                <a:spcPct val="120000"/>
              </a:lnSpc>
              <a:spcBef>
                <a:spcPts val="0"/>
              </a:spcBef>
              <a:spcAft>
                <a:spcPts val="0"/>
              </a:spcAft>
              <a:buNone/>
            </a:pPr>
            <a:r>
              <a:t/>
            </a:r>
            <a:endParaRPr sz="3400"/>
          </a:p>
          <a:p>
            <a:pPr indent="0" lvl="0" marL="0" marR="0" rtl="0" algn="ctr">
              <a:lnSpc>
                <a:spcPct val="120000"/>
              </a:lnSpc>
              <a:spcBef>
                <a:spcPts val="0"/>
              </a:spcBef>
              <a:spcAft>
                <a:spcPts val="0"/>
              </a:spcAft>
              <a:buNone/>
            </a:pPr>
            <a:r>
              <a:t/>
            </a:r>
            <a:endParaRPr sz="3400"/>
          </a:p>
          <a:p>
            <a:pPr indent="0" lvl="0" marL="0" marR="0" rtl="0" algn="ctr">
              <a:lnSpc>
                <a:spcPct val="120000"/>
              </a:lnSpc>
              <a:spcBef>
                <a:spcPts val="0"/>
              </a:spcBef>
              <a:spcAft>
                <a:spcPts val="0"/>
              </a:spcAft>
              <a:buNone/>
            </a:pPr>
            <a:r>
              <a:rPr lang="en-US" sz="3400">
                <a:solidFill>
                  <a:schemeClr val="lt1"/>
                </a:solidFill>
              </a:rPr>
              <a:t>In the 1980s, researchers used the Big-5 to compare the traits of entrepreneurs to either employed workers or the general population and identify the traits that define entrepreneurship as a group.</a:t>
            </a:r>
            <a:endParaRPr sz="3400">
              <a:solidFill>
                <a:schemeClr val="lt1"/>
              </a:solidFill>
            </a:endParaRPr>
          </a:p>
        </p:txBody>
      </p:sp>
      <p:grpSp>
        <p:nvGrpSpPr>
          <p:cNvPr id="383" name="Google Shape;383;p19"/>
          <p:cNvGrpSpPr/>
          <p:nvPr/>
        </p:nvGrpSpPr>
        <p:grpSpPr>
          <a:xfrm>
            <a:off x="16600442" y="-1380976"/>
            <a:ext cx="1048817" cy="2581126"/>
            <a:chOff x="0" y="-47625"/>
            <a:chExt cx="276232" cy="679803"/>
          </a:xfrm>
        </p:grpSpPr>
        <p:sp>
          <p:nvSpPr>
            <p:cNvPr id="384" name="Google Shape;384;p19"/>
            <p:cNvSpPr/>
            <p:nvPr/>
          </p:nvSpPr>
          <p:spPr>
            <a:xfrm>
              <a:off x="0" y="0"/>
              <a:ext cx="276232" cy="632178"/>
            </a:xfrm>
            <a:custGeom>
              <a:rect b="b" l="l" r="r" t="t"/>
              <a:pathLst>
                <a:path extrusionOk="0" h="632178" w="276232">
                  <a:moveTo>
                    <a:pt x="110724" y="0"/>
                  </a:moveTo>
                  <a:lnTo>
                    <a:pt x="165508" y="0"/>
                  </a:lnTo>
                  <a:cubicBezTo>
                    <a:pt x="194874" y="0"/>
                    <a:pt x="223037" y="11665"/>
                    <a:pt x="243801" y="32430"/>
                  </a:cubicBezTo>
                  <a:cubicBezTo>
                    <a:pt x="264566" y="53195"/>
                    <a:pt x="276232" y="81358"/>
                    <a:pt x="276232" y="110724"/>
                  </a:cubicBezTo>
                  <a:lnTo>
                    <a:pt x="276232" y="521454"/>
                  </a:lnTo>
                  <a:cubicBezTo>
                    <a:pt x="276232" y="550820"/>
                    <a:pt x="264566" y="578983"/>
                    <a:pt x="243801" y="599748"/>
                  </a:cubicBezTo>
                  <a:cubicBezTo>
                    <a:pt x="223037" y="620512"/>
                    <a:pt x="194874" y="632178"/>
                    <a:pt x="165508" y="632178"/>
                  </a:cubicBezTo>
                  <a:lnTo>
                    <a:pt x="110724" y="632178"/>
                  </a:lnTo>
                  <a:cubicBezTo>
                    <a:pt x="81358" y="632178"/>
                    <a:pt x="53195" y="620512"/>
                    <a:pt x="32430" y="599748"/>
                  </a:cubicBezTo>
                  <a:cubicBezTo>
                    <a:pt x="11665" y="578983"/>
                    <a:pt x="0" y="550820"/>
                    <a:pt x="0" y="521454"/>
                  </a:cubicBezTo>
                  <a:lnTo>
                    <a:pt x="0" y="110724"/>
                  </a:lnTo>
                  <a:cubicBezTo>
                    <a:pt x="0" y="81358"/>
                    <a:pt x="11665" y="53195"/>
                    <a:pt x="32430" y="32430"/>
                  </a:cubicBezTo>
                  <a:cubicBezTo>
                    <a:pt x="53195" y="11665"/>
                    <a:pt x="81358" y="0"/>
                    <a:pt x="110724" y="0"/>
                  </a:cubicBezTo>
                  <a:close/>
                </a:path>
              </a:pathLst>
            </a:custGeom>
            <a:solidFill>
              <a:srgbClr val="89054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5" name="Google Shape;385;p19"/>
            <p:cNvSpPr txBox="1"/>
            <p:nvPr/>
          </p:nvSpPr>
          <p:spPr>
            <a:xfrm>
              <a:off x="0" y="-47625"/>
              <a:ext cx="276232" cy="679803"/>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386" name="Google Shape;386;p19"/>
          <p:cNvGrpSpPr/>
          <p:nvPr/>
        </p:nvGrpSpPr>
        <p:grpSpPr>
          <a:xfrm>
            <a:off x="17259300" y="-1903092"/>
            <a:ext cx="1425463" cy="5135835"/>
            <a:chOff x="0" y="-47625"/>
            <a:chExt cx="375430" cy="1352648"/>
          </a:xfrm>
        </p:grpSpPr>
        <p:sp>
          <p:nvSpPr>
            <p:cNvPr id="387" name="Google Shape;387;p19"/>
            <p:cNvSpPr/>
            <p:nvPr/>
          </p:nvSpPr>
          <p:spPr>
            <a:xfrm>
              <a:off x="0" y="0"/>
              <a:ext cx="375430" cy="1305023"/>
            </a:xfrm>
            <a:custGeom>
              <a:rect b="b" l="l" r="r" t="t"/>
              <a:pathLst>
                <a:path extrusionOk="0" h="1305023" w="375430">
                  <a:moveTo>
                    <a:pt x="81467" y="0"/>
                  </a:moveTo>
                  <a:lnTo>
                    <a:pt x="293963" y="0"/>
                  </a:lnTo>
                  <a:cubicBezTo>
                    <a:pt x="315570" y="0"/>
                    <a:pt x="336291" y="8583"/>
                    <a:pt x="351569" y="23861"/>
                  </a:cubicBezTo>
                  <a:cubicBezTo>
                    <a:pt x="366847" y="39139"/>
                    <a:pt x="375430" y="59861"/>
                    <a:pt x="375430" y="81467"/>
                  </a:cubicBezTo>
                  <a:lnTo>
                    <a:pt x="375430" y="1223555"/>
                  </a:lnTo>
                  <a:cubicBezTo>
                    <a:pt x="375430" y="1268549"/>
                    <a:pt x="338956" y="1305023"/>
                    <a:pt x="293963" y="1305023"/>
                  </a:cubicBezTo>
                  <a:lnTo>
                    <a:pt x="81467" y="1305023"/>
                  </a:lnTo>
                  <a:cubicBezTo>
                    <a:pt x="36474" y="1305023"/>
                    <a:pt x="0" y="1268549"/>
                    <a:pt x="0" y="1223555"/>
                  </a:cubicBezTo>
                  <a:lnTo>
                    <a:pt x="0" y="81467"/>
                  </a:lnTo>
                  <a:cubicBezTo>
                    <a:pt x="0" y="36474"/>
                    <a:pt x="36474" y="0"/>
                    <a:pt x="81467" y="0"/>
                  </a:cubicBezTo>
                  <a:close/>
                </a:path>
              </a:pathLst>
            </a:custGeom>
            <a:solidFill>
              <a:srgbClr val="EDC25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8" name="Google Shape;388;p19"/>
            <p:cNvSpPr txBox="1"/>
            <p:nvPr/>
          </p:nvSpPr>
          <p:spPr>
            <a:xfrm>
              <a:off x="0" y="-47625"/>
              <a:ext cx="375430" cy="1352648"/>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389" name="Google Shape;389;p19"/>
          <p:cNvGrpSpPr/>
          <p:nvPr/>
        </p:nvGrpSpPr>
        <p:grpSpPr>
          <a:xfrm>
            <a:off x="17790683" y="2476763"/>
            <a:ext cx="2417812" cy="3385514"/>
            <a:chOff x="0" y="-47625"/>
            <a:chExt cx="1639065" cy="2295083"/>
          </a:xfrm>
        </p:grpSpPr>
        <p:sp>
          <p:nvSpPr>
            <p:cNvPr id="390" name="Google Shape;390;p19"/>
            <p:cNvSpPr/>
            <p:nvPr/>
          </p:nvSpPr>
          <p:spPr>
            <a:xfrm>
              <a:off x="0" y="0"/>
              <a:ext cx="1639065" cy="2247458"/>
            </a:xfrm>
            <a:custGeom>
              <a:rect b="b" l="l" r="r" t="t"/>
              <a:pathLst>
                <a:path extrusionOk="0" h="2247458" w="1639065">
                  <a:moveTo>
                    <a:pt x="48031" y="0"/>
                  </a:moveTo>
                  <a:lnTo>
                    <a:pt x="1591035" y="0"/>
                  </a:lnTo>
                  <a:cubicBezTo>
                    <a:pt x="1603773" y="0"/>
                    <a:pt x="1615990" y="5060"/>
                    <a:pt x="1624997" y="14068"/>
                  </a:cubicBezTo>
                  <a:cubicBezTo>
                    <a:pt x="1634005" y="23075"/>
                    <a:pt x="1639065" y="35292"/>
                    <a:pt x="1639065" y="48031"/>
                  </a:cubicBezTo>
                  <a:lnTo>
                    <a:pt x="1639065" y="2199427"/>
                  </a:lnTo>
                  <a:cubicBezTo>
                    <a:pt x="1639065" y="2225954"/>
                    <a:pt x="1617561" y="2247458"/>
                    <a:pt x="1591035" y="2247458"/>
                  </a:cubicBezTo>
                  <a:lnTo>
                    <a:pt x="48031" y="2247458"/>
                  </a:lnTo>
                  <a:cubicBezTo>
                    <a:pt x="35292" y="2247458"/>
                    <a:pt x="23075" y="2242397"/>
                    <a:pt x="14068" y="2233390"/>
                  </a:cubicBezTo>
                  <a:cubicBezTo>
                    <a:pt x="5060" y="2224382"/>
                    <a:pt x="0" y="2212166"/>
                    <a:pt x="0" y="2199427"/>
                  </a:cubicBezTo>
                  <a:lnTo>
                    <a:pt x="0" y="48031"/>
                  </a:lnTo>
                  <a:cubicBezTo>
                    <a:pt x="0" y="21504"/>
                    <a:pt x="21504" y="0"/>
                    <a:pt x="48031" y="0"/>
                  </a:cubicBezTo>
                  <a:close/>
                </a:path>
              </a:pathLst>
            </a:custGeom>
            <a:solidFill>
              <a:srgbClr val="000000">
                <a:alpha val="0"/>
              </a:srgbClr>
            </a:solidFill>
            <a:ln cap="sq" cmpd="sng" w="38100">
              <a:solidFill>
                <a:srgbClr val="890540"/>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1" name="Google Shape;391;p19"/>
            <p:cNvSpPr txBox="1"/>
            <p:nvPr/>
          </p:nvSpPr>
          <p:spPr>
            <a:xfrm>
              <a:off x="0" y="-47625"/>
              <a:ext cx="1639065" cy="2295083"/>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cxnSp>
        <p:nvCxnSpPr>
          <p:cNvPr id="392" name="Google Shape;392;p19"/>
          <p:cNvCxnSpPr/>
          <p:nvPr/>
        </p:nvCxnSpPr>
        <p:spPr>
          <a:xfrm>
            <a:off x="12431220" y="9239250"/>
            <a:ext cx="4951614" cy="0"/>
          </a:xfrm>
          <a:prstGeom prst="straightConnector1">
            <a:avLst/>
          </a:prstGeom>
          <a:noFill/>
          <a:ln cap="rnd" cmpd="sng" w="38100">
            <a:solidFill>
              <a:srgbClr val="EDC253"/>
            </a:solidFill>
            <a:prstDash val="solid"/>
            <a:round/>
            <a:headEnd len="sm" w="sm" type="none"/>
            <a:tailEnd len="sm" w="sm" type="none"/>
          </a:ln>
        </p:spPr>
      </p:cxnSp>
      <p:sp>
        <p:nvSpPr>
          <p:cNvPr id="393" name="Google Shape;393;p19"/>
          <p:cNvSpPr/>
          <p:nvPr/>
        </p:nvSpPr>
        <p:spPr>
          <a:xfrm rot="10800000">
            <a:off x="7677837" y="8821563"/>
            <a:ext cx="2932327" cy="964002"/>
          </a:xfrm>
          <a:custGeom>
            <a:rect b="b" l="l" r="r" t="t"/>
            <a:pathLst>
              <a:path extrusionOk="0" h="964002" w="2932327">
                <a:moveTo>
                  <a:pt x="0" y="0"/>
                </a:moveTo>
                <a:lnTo>
                  <a:pt x="2932326" y="0"/>
                </a:lnTo>
                <a:lnTo>
                  <a:pt x="2932326" y="964003"/>
                </a:lnTo>
                <a:lnTo>
                  <a:pt x="0" y="964003"/>
                </a:lnTo>
                <a:lnTo>
                  <a:pt x="0" y="0"/>
                </a:lnTo>
                <a:close/>
              </a:path>
            </a:pathLst>
          </a:custGeom>
          <a:blipFill rotWithShape="1">
            <a:blip r:embed="rId5">
              <a:alphaModFix/>
            </a:blip>
            <a:stretch>
              <a:fillRect b="0" l="0" r="0" t="0"/>
            </a:stretch>
          </a:blipFill>
          <a:ln>
            <a:noFill/>
          </a:ln>
        </p:spPr>
      </p:sp>
      <p:cxnSp>
        <p:nvCxnSpPr>
          <p:cNvPr id="394" name="Google Shape;394;p19"/>
          <p:cNvCxnSpPr/>
          <p:nvPr/>
        </p:nvCxnSpPr>
        <p:spPr>
          <a:xfrm>
            <a:off x="879358" y="9239250"/>
            <a:ext cx="4951614" cy="0"/>
          </a:xfrm>
          <a:prstGeom prst="straightConnector1">
            <a:avLst/>
          </a:prstGeom>
          <a:noFill/>
          <a:ln cap="rnd" cmpd="sng" w="38100">
            <a:solidFill>
              <a:srgbClr val="EDC253"/>
            </a:solidFill>
            <a:prstDash val="solid"/>
            <a:round/>
            <a:headEnd len="sm" w="sm" type="none"/>
            <a:tailEnd len="sm" w="sm" type="none"/>
          </a:ln>
        </p:spPr>
      </p:cxnSp>
      <p:grpSp>
        <p:nvGrpSpPr>
          <p:cNvPr id="395" name="Google Shape;395;p19"/>
          <p:cNvGrpSpPr/>
          <p:nvPr/>
        </p:nvGrpSpPr>
        <p:grpSpPr>
          <a:xfrm>
            <a:off x="-469898" y="5363532"/>
            <a:ext cx="1111253" cy="3385514"/>
            <a:chOff x="0" y="-47625"/>
            <a:chExt cx="753332" cy="2295083"/>
          </a:xfrm>
        </p:grpSpPr>
        <p:sp>
          <p:nvSpPr>
            <p:cNvPr id="396" name="Google Shape;396;p19"/>
            <p:cNvSpPr/>
            <p:nvPr/>
          </p:nvSpPr>
          <p:spPr>
            <a:xfrm>
              <a:off x="0" y="0"/>
              <a:ext cx="753332" cy="2247458"/>
            </a:xfrm>
            <a:custGeom>
              <a:rect b="b" l="l" r="r" t="t"/>
              <a:pathLst>
                <a:path extrusionOk="0" h="2247458" w="753332">
                  <a:moveTo>
                    <a:pt x="104503" y="0"/>
                  </a:moveTo>
                  <a:lnTo>
                    <a:pt x="648830" y="0"/>
                  </a:lnTo>
                  <a:cubicBezTo>
                    <a:pt x="676546" y="0"/>
                    <a:pt x="703126" y="11010"/>
                    <a:pt x="722724" y="30608"/>
                  </a:cubicBezTo>
                  <a:cubicBezTo>
                    <a:pt x="742322" y="50206"/>
                    <a:pt x="753332" y="76787"/>
                    <a:pt x="753332" y="104503"/>
                  </a:cubicBezTo>
                  <a:lnTo>
                    <a:pt x="753332" y="2142955"/>
                  </a:lnTo>
                  <a:cubicBezTo>
                    <a:pt x="753332" y="2170671"/>
                    <a:pt x="742322" y="2197252"/>
                    <a:pt x="722724" y="2216850"/>
                  </a:cubicBezTo>
                  <a:cubicBezTo>
                    <a:pt x="703126" y="2236448"/>
                    <a:pt x="676546" y="2247458"/>
                    <a:pt x="648830" y="2247458"/>
                  </a:cubicBezTo>
                  <a:lnTo>
                    <a:pt x="104503" y="2247458"/>
                  </a:lnTo>
                  <a:cubicBezTo>
                    <a:pt x="76787" y="2247458"/>
                    <a:pt x="50206" y="2236448"/>
                    <a:pt x="30608" y="2216850"/>
                  </a:cubicBezTo>
                  <a:cubicBezTo>
                    <a:pt x="11010" y="2197252"/>
                    <a:pt x="0" y="2170671"/>
                    <a:pt x="0" y="2142955"/>
                  </a:cubicBezTo>
                  <a:lnTo>
                    <a:pt x="0" y="104503"/>
                  </a:lnTo>
                  <a:cubicBezTo>
                    <a:pt x="0" y="76787"/>
                    <a:pt x="11010" y="50206"/>
                    <a:pt x="30608" y="30608"/>
                  </a:cubicBezTo>
                  <a:cubicBezTo>
                    <a:pt x="50206" y="11010"/>
                    <a:pt x="76787" y="0"/>
                    <a:pt x="104503" y="0"/>
                  </a:cubicBezTo>
                  <a:close/>
                </a:path>
              </a:pathLst>
            </a:custGeom>
            <a:solidFill>
              <a:srgbClr val="000000">
                <a:alpha val="0"/>
              </a:srgbClr>
            </a:solidFill>
            <a:ln cap="sq" cmpd="sng" w="38100">
              <a:solidFill>
                <a:srgbClr val="890540"/>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7" name="Google Shape;397;p19"/>
            <p:cNvSpPr txBox="1"/>
            <p:nvPr/>
          </p:nvSpPr>
          <p:spPr>
            <a:xfrm>
              <a:off x="0" y="-47625"/>
              <a:ext cx="753332" cy="2295083"/>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398" name="Google Shape;398;p19"/>
          <p:cNvGrpSpPr/>
          <p:nvPr/>
        </p:nvGrpSpPr>
        <p:grpSpPr>
          <a:xfrm>
            <a:off x="302725" y="3785648"/>
            <a:ext cx="677262" cy="2762357"/>
            <a:chOff x="0" y="-47625"/>
            <a:chExt cx="459124" cy="1872637"/>
          </a:xfrm>
        </p:grpSpPr>
        <p:sp>
          <p:nvSpPr>
            <p:cNvPr id="399" name="Google Shape;399;p19"/>
            <p:cNvSpPr/>
            <p:nvPr/>
          </p:nvSpPr>
          <p:spPr>
            <a:xfrm>
              <a:off x="0" y="0"/>
              <a:ext cx="459124" cy="1825012"/>
            </a:xfrm>
            <a:custGeom>
              <a:rect b="b" l="l" r="r" t="t"/>
              <a:pathLst>
                <a:path extrusionOk="0" h="1825012" w="459124">
                  <a:moveTo>
                    <a:pt x="171468" y="0"/>
                  </a:moveTo>
                  <a:lnTo>
                    <a:pt x="287656" y="0"/>
                  </a:lnTo>
                  <a:cubicBezTo>
                    <a:pt x="333132" y="0"/>
                    <a:pt x="376746" y="18065"/>
                    <a:pt x="408902" y="50222"/>
                  </a:cubicBezTo>
                  <a:cubicBezTo>
                    <a:pt x="441059" y="82378"/>
                    <a:pt x="459124" y="125992"/>
                    <a:pt x="459124" y="171468"/>
                  </a:cubicBezTo>
                  <a:lnTo>
                    <a:pt x="459124" y="1653543"/>
                  </a:lnTo>
                  <a:cubicBezTo>
                    <a:pt x="459124" y="1748243"/>
                    <a:pt x="382355" y="1825012"/>
                    <a:pt x="287656" y="1825012"/>
                  </a:cubicBezTo>
                  <a:lnTo>
                    <a:pt x="171468" y="1825012"/>
                  </a:lnTo>
                  <a:cubicBezTo>
                    <a:pt x="125992" y="1825012"/>
                    <a:pt x="82378" y="1806946"/>
                    <a:pt x="50222" y="1774790"/>
                  </a:cubicBezTo>
                  <a:cubicBezTo>
                    <a:pt x="18065" y="1742633"/>
                    <a:pt x="0" y="1699020"/>
                    <a:pt x="0" y="1653543"/>
                  </a:cubicBezTo>
                  <a:lnTo>
                    <a:pt x="0" y="171468"/>
                  </a:lnTo>
                  <a:cubicBezTo>
                    <a:pt x="0" y="125992"/>
                    <a:pt x="18065" y="82378"/>
                    <a:pt x="50222" y="50222"/>
                  </a:cubicBezTo>
                  <a:cubicBezTo>
                    <a:pt x="82378" y="18065"/>
                    <a:pt x="125992" y="0"/>
                    <a:pt x="171468" y="0"/>
                  </a:cubicBezTo>
                  <a:close/>
                </a:path>
              </a:pathLst>
            </a:custGeom>
            <a:solidFill>
              <a:srgbClr val="000000">
                <a:alpha val="0"/>
              </a:srgbClr>
            </a:solidFill>
            <a:ln cap="sq" cmpd="sng" w="38100">
              <a:solidFill>
                <a:srgbClr val="890540"/>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0" name="Google Shape;400;p19"/>
            <p:cNvSpPr txBox="1"/>
            <p:nvPr/>
          </p:nvSpPr>
          <p:spPr>
            <a:xfrm>
              <a:off x="0" y="-47625"/>
              <a:ext cx="459124" cy="1872637"/>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pic>
        <p:nvPicPr>
          <p:cNvPr id="401" name="Google Shape;401;p19"/>
          <p:cNvPicPr preferRelativeResize="0"/>
          <p:nvPr/>
        </p:nvPicPr>
        <p:blipFill>
          <a:blip r:embed="rId6">
            <a:alphaModFix/>
          </a:blip>
          <a:stretch>
            <a:fillRect/>
          </a:stretch>
        </p:blipFill>
        <p:spPr>
          <a:xfrm>
            <a:off x="14485148" y="3062037"/>
            <a:ext cx="4555162" cy="14308188"/>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5" name="Shape 405"/>
        <p:cNvGrpSpPr/>
        <p:nvPr/>
      </p:nvGrpSpPr>
      <p:grpSpPr>
        <a:xfrm>
          <a:off x="0" y="0"/>
          <a:ext cx="0" cy="0"/>
          <a:chOff x="0" y="0"/>
          <a:chExt cx="0" cy="0"/>
        </a:xfrm>
      </p:grpSpPr>
      <p:sp>
        <p:nvSpPr>
          <p:cNvPr id="406" name="Google Shape;406;p20"/>
          <p:cNvSpPr/>
          <p:nvPr/>
        </p:nvSpPr>
        <p:spPr>
          <a:xfrm>
            <a:off x="0" y="0"/>
            <a:ext cx="18288000" cy="10287000"/>
          </a:xfrm>
          <a:custGeom>
            <a:rect b="b" l="l" r="r" t="t"/>
            <a:pathLst>
              <a:path extrusionOk="0" h="10287000" w="18288000">
                <a:moveTo>
                  <a:pt x="0" y="0"/>
                </a:moveTo>
                <a:lnTo>
                  <a:pt x="18288000" y="0"/>
                </a:lnTo>
                <a:lnTo>
                  <a:pt x="18288000" y="10287000"/>
                </a:lnTo>
                <a:lnTo>
                  <a:pt x="0" y="10287000"/>
                </a:lnTo>
                <a:lnTo>
                  <a:pt x="0" y="0"/>
                </a:lnTo>
                <a:close/>
              </a:path>
            </a:pathLst>
          </a:custGeom>
          <a:blipFill rotWithShape="1">
            <a:blip r:embed="rId3">
              <a:alphaModFix/>
            </a:blip>
            <a:stretch>
              <a:fillRect b="-75639" l="0" r="0" t="-75629"/>
            </a:stretch>
          </a:blipFill>
          <a:ln>
            <a:noFill/>
          </a:ln>
        </p:spPr>
      </p:sp>
      <p:sp>
        <p:nvSpPr>
          <p:cNvPr id="407" name="Google Shape;407;p20"/>
          <p:cNvSpPr/>
          <p:nvPr/>
        </p:nvSpPr>
        <p:spPr>
          <a:xfrm>
            <a:off x="0" y="-1213067"/>
            <a:ext cx="18288000" cy="13716000"/>
          </a:xfrm>
          <a:custGeom>
            <a:rect b="b" l="l" r="r" t="t"/>
            <a:pathLst>
              <a:path extrusionOk="0" h="13716000" w="18288000">
                <a:moveTo>
                  <a:pt x="0" y="0"/>
                </a:moveTo>
                <a:lnTo>
                  <a:pt x="18288000" y="0"/>
                </a:lnTo>
                <a:lnTo>
                  <a:pt x="18288000" y="13716000"/>
                </a:lnTo>
                <a:lnTo>
                  <a:pt x="0" y="13716000"/>
                </a:lnTo>
                <a:lnTo>
                  <a:pt x="0" y="0"/>
                </a:lnTo>
                <a:close/>
              </a:path>
            </a:pathLst>
          </a:custGeom>
          <a:blipFill rotWithShape="1">
            <a:blip r:embed="rId4">
              <a:alphaModFix amt="30000"/>
            </a:blip>
            <a:stretch>
              <a:fillRect b="0" l="0" r="0" t="0"/>
            </a:stretch>
          </a:blipFill>
          <a:ln>
            <a:noFill/>
          </a:ln>
        </p:spPr>
      </p:sp>
      <p:grpSp>
        <p:nvGrpSpPr>
          <p:cNvPr id="408" name="Google Shape;408;p20"/>
          <p:cNvGrpSpPr/>
          <p:nvPr/>
        </p:nvGrpSpPr>
        <p:grpSpPr>
          <a:xfrm>
            <a:off x="2160297" y="2500571"/>
            <a:ext cx="16128020" cy="5520650"/>
            <a:chOff x="0" y="-47625"/>
            <a:chExt cx="13522277" cy="4628700"/>
          </a:xfrm>
        </p:grpSpPr>
        <p:sp>
          <p:nvSpPr>
            <p:cNvPr id="409" name="Google Shape;409;p20"/>
            <p:cNvSpPr/>
            <p:nvPr/>
          </p:nvSpPr>
          <p:spPr>
            <a:xfrm>
              <a:off x="0" y="0"/>
              <a:ext cx="13522277" cy="4580935"/>
            </a:xfrm>
            <a:custGeom>
              <a:rect b="b" l="l" r="r" t="t"/>
              <a:pathLst>
                <a:path extrusionOk="0" h="4580935" w="13522277">
                  <a:moveTo>
                    <a:pt x="7201" y="0"/>
                  </a:moveTo>
                  <a:lnTo>
                    <a:pt x="13515076" y="0"/>
                  </a:lnTo>
                  <a:cubicBezTo>
                    <a:pt x="13516986" y="0"/>
                    <a:pt x="13518818" y="759"/>
                    <a:pt x="13520169" y="2109"/>
                  </a:cubicBezTo>
                  <a:cubicBezTo>
                    <a:pt x="13521519" y="3459"/>
                    <a:pt x="13522277" y="5291"/>
                    <a:pt x="13522277" y="7201"/>
                  </a:cubicBezTo>
                  <a:lnTo>
                    <a:pt x="13522277" y="4573734"/>
                  </a:lnTo>
                  <a:cubicBezTo>
                    <a:pt x="13522277" y="4575644"/>
                    <a:pt x="13521519" y="4577475"/>
                    <a:pt x="13520169" y="4578826"/>
                  </a:cubicBezTo>
                  <a:cubicBezTo>
                    <a:pt x="13518818" y="4580176"/>
                    <a:pt x="13516986" y="4580935"/>
                    <a:pt x="13515076" y="4580935"/>
                  </a:cubicBezTo>
                  <a:lnTo>
                    <a:pt x="7201" y="4580935"/>
                  </a:lnTo>
                  <a:cubicBezTo>
                    <a:pt x="5291" y="4580935"/>
                    <a:pt x="3459" y="4580176"/>
                    <a:pt x="2109" y="4578826"/>
                  </a:cubicBezTo>
                  <a:cubicBezTo>
                    <a:pt x="759" y="4577475"/>
                    <a:pt x="0" y="4575644"/>
                    <a:pt x="0" y="4573734"/>
                  </a:cubicBezTo>
                  <a:lnTo>
                    <a:pt x="0" y="7201"/>
                  </a:lnTo>
                  <a:cubicBezTo>
                    <a:pt x="0" y="5291"/>
                    <a:pt x="759" y="3459"/>
                    <a:pt x="2109" y="2109"/>
                  </a:cubicBezTo>
                  <a:cubicBezTo>
                    <a:pt x="3459" y="759"/>
                    <a:pt x="5291" y="0"/>
                    <a:pt x="7201" y="0"/>
                  </a:cubicBezTo>
                  <a:close/>
                </a:path>
              </a:pathLst>
            </a:custGeom>
            <a:solidFill>
              <a:srgbClr val="89054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0" name="Google Shape;410;p20"/>
            <p:cNvSpPr txBox="1"/>
            <p:nvPr/>
          </p:nvSpPr>
          <p:spPr>
            <a:xfrm>
              <a:off x="0" y="-47625"/>
              <a:ext cx="13522200" cy="46287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411" name="Google Shape;411;p20"/>
          <p:cNvGrpSpPr/>
          <p:nvPr/>
        </p:nvGrpSpPr>
        <p:grpSpPr>
          <a:xfrm>
            <a:off x="499808" y="-530249"/>
            <a:ext cx="995547" cy="2475199"/>
            <a:chOff x="0" y="-47625"/>
            <a:chExt cx="262200" cy="651900"/>
          </a:xfrm>
        </p:grpSpPr>
        <p:sp>
          <p:nvSpPr>
            <p:cNvPr id="412" name="Google Shape;412;p20"/>
            <p:cNvSpPr/>
            <p:nvPr/>
          </p:nvSpPr>
          <p:spPr>
            <a:xfrm>
              <a:off x="0" y="0"/>
              <a:ext cx="262089" cy="604246"/>
            </a:xfrm>
            <a:custGeom>
              <a:rect b="b" l="l" r="r" t="t"/>
              <a:pathLst>
                <a:path extrusionOk="0" h="604246" w="262089">
                  <a:moveTo>
                    <a:pt x="116698" y="0"/>
                  </a:moveTo>
                  <a:lnTo>
                    <a:pt x="145390" y="0"/>
                  </a:lnTo>
                  <a:cubicBezTo>
                    <a:pt x="176341" y="0"/>
                    <a:pt x="206023" y="12295"/>
                    <a:pt x="227909" y="34180"/>
                  </a:cubicBezTo>
                  <a:cubicBezTo>
                    <a:pt x="249794" y="56065"/>
                    <a:pt x="262089" y="85748"/>
                    <a:pt x="262089" y="116698"/>
                  </a:cubicBezTo>
                  <a:lnTo>
                    <a:pt x="262089" y="487548"/>
                  </a:lnTo>
                  <a:cubicBezTo>
                    <a:pt x="262089" y="518498"/>
                    <a:pt x="249794" y="548181"/>
                    <a:pt x="227909" y="570066"/>
                  </a:cubicBezTo>
                  <a:cubicBezTo>
                    <a:pt x="206023" y="591951"/>
                    <a:pt x="176341" y="604246"/>
                    <a:pt x="145390" y="604246"/>
                  </a:cubicBezTo>
                  <a:lnTo>
                    <a:pt x="116698" y="604246"/>
                  </a:lnTo>
                  <a:cubicBezTo>
                    <a:pt x="85748" y="604246"/>
                    <a:pt x="56065" y="591951"/>
                    <a:pt x="34180" y="570066"/>
                  </a:cubicBezTo>
                  <a:cubicBezTo>
                    <a:pt x="12295" y="548181"/>
                    <a:pt x="0" y="518498"/>
                    <a:pt x="0" y="487548"/>
                  </a:cubicBezTo>
                  <a:lnTo>
                    <a:pt x="0" y="116698"/>
                  </a:lnTo>
                  <a:cubicBezTo>
                    <a:pt x="0" y="85748"/>
                    <a:pt x="12295" y="56065"/>
                    <a:pt x="34180" y="34180"/>
                  </a:cubicBezTo>
                  <a:cubicBezTo>
                    <a:pt x="56065" y="12295"/>
                    <a:pt x="85748" y="0"/>
                    <a:pt x="116698" y="0"/>
                  </a:cubicBezTo>
                  <a:close/>
                </a:path>
              </a:pathLst>
            </a:custGeom>
            <a:solidFill>
              <a:srgbClr val="89054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3" name="Google Shape;413;p20"/>
            <p:cNvSpPr txBox="1"/>
            <p:nvPr/>
          </p:nvSpPr>
          <p:spPr>
            <a:xfrm>
              <a:off x="0" y="-47625"/>
              <a:ext cx="262200" cy="6519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414" name="Google Shape;414;p20"/>
          <p:cNvGrpSpPr/>
          <p:nvPr/>
        </p:nvGrpSpPr>
        <p:grpSpPr>
          <a:xfrm>
            <a:off x="17048106" y="224972"/>
            <a:ext cx="3247489" cy="1426636"/>
            <a:chOff x="0" y="-47625"/>
            <a:chExt cx="855300" cy="375737"/>
          </a:xfrm>
        </p:grpSpPr>
        <p:sp>
          <p:nvSpPr>
            <p:cNvPr id="415" name="Google Shape;415;p20"/>
            <p:cNvSpPr/>
            <p:nvPr/>
          </p:nvSpPr>
          <p:spPr>
            <a:xfrm>
              <a:off x="0" y="0"/>
              <a:ext cx="855188" cy="328112"/>
            </a:xfrm>
            <a:custGeom>
              <a:rect b="b" l="l" r="r" t="t"/>
              <a:pathLst>
                <a:path extrusionOk="0" h="328112" w="855188">
                  <a:moveTo>
                    <a:pt x="35764" y="0"/>
                  </a:moveTo>
                  <a:lnTo>
                    <a:pt x="819424" y="0"/>
                  </a:lnTo>
                  <a:cubicBezTo>
                    <a:pt x="828909" y="0"/>
                    <a:pt x="838006" y="3768"/>
                    <a:pt x="844713" y="10475"/>
                  </a:cubicBezTo>
                  <a:cubicBezTo>
                    <a:pt x="851420" y="17182"/>
                    <a:pt x="855188" y="26279"/>
                    <a:pt x="855188" y="35764"/>
                  </a:cubicBezTo>
                  <a:lnTo>
                    <a:pt x="855188" y="292348"/>
                  </a:lnTo>
                  <a:cubicBezTo>
                    <a:pt x="855188" y="301833"/>
                    <a:pt x="851420" y="310930"/>
                    <a:pt x="844713" y="317637"/>
                  </a:cubicBezTo>
                  <a:cubicBezTo>
                    <a:pt x="838006" y="324344"/>
                    <a:pt x="828909" y="328112"/>
                    <a:pt x="819424" y="328112"/>
                  </a:cubicBezTo>
                  <a:lnTo>
                    <a:pt x="35764" y="328112"/>
                  </a:lnTo>
                  <a:cubicBezTo>
                    <a:pt x="26279" y="328112"/>
                    <a:pt x="17182" y="324344"/>
                    <a:pt x="10475" y="317637"/>
                  </a:cubicBezTo>
                  <a:cubicBezTo>
                    <a:pt x="3768" y="310930"/>
                    <a:pt x="0" y="301833"/>
                    <a:pt x="0" y="292348"/>
                  </a:cubicBezTo>
                  <a:lnTo>
                    <a:pt x="0" y="35764"/>
                  </a:lnTo>
                  <a:cubicBezTo>
                    <a:pt x="0" y="26279"/>
                    <a:pt x="3768" y="17182"/>
                    <a:pt x="10475" y="10475"/>
                  </a:cubicBezTo>
                  <a:cubicBezTo>
                    <a:pt x="17182" y="3768"/>
                    <a:pt x="26279" y="0"/>
                    <a:pt x="35764" y="0"/>
                  </a:cubicBezTo>
                  <a:close/>
                </a:path>
              </a:pathLst>
            </a:custGeom>
            <a:solidFill>
              <a:srgbClr val="EDC25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6" name="Google Shape;416;p20"/>
            <p:cNvSpPr txBox="1"/>
            <p:nvPr/>
          </p:nvSpPr>
          <p:spPr>
            <a:xfrm>
              <a:off x="0" y="-47625"/>
              <a:ext cx="855300" cy="3756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417" name="Google Shape;417;p20"/>
          <p:cNvGrpSpPr/>
          <p:nvPr/>
        </p:nvGrpSpPr>
        <p:grpSpPr>
          <a:xfrm>
            <a:off x="1401508" y="8056758"/>
            <a:ext cx="943564" cy="3622254"/>
            <a:chOff x="0" y="-47625"/>
            <a:chExt cx="248509" cy="954003"/>
          </a:xfrm>
        </p:grpSpPr>
        <p:sp>
          <p:nvSpPr>
            <p:cNvPr id="418" name="Google Shape;418;p20"/>
            <p:cNvSpPr/>
            <p:nvPr/>
          </p:nvSpPr>
          <p:spPr>
            <a:xfrm>
              <a:off x="0" y="0"/>
              <a:ext cx="248509" cy="906378"/>
            </a:xfrm>
            <a:custGeom>
              <a:rect b="b" l="l" r="r" t="t"/>
              <a:pathLst>
                <a:path extrusionOk="0" h="906378" w="248509">
                  <a:moveTo>
                    <a:pt x="123076" y="0"/>
                  </a:moveTo>
                  <a:lnTo>
                    <a:pt x="125433" y="0"/>
                  </a:lnTo>
                  <a:cubicBezTo>
                    <a:pt x="158075" y="0"/>
                    <a:pt x="189380" y="12967"/>
                    <a:pt x="212461" y="36048"/>
                  </a:cubicBezTo>
                  <a:cubicBezTo>
                    <a:pt x="235542" y="59129"/>
                    <a:pt x="248509" y="90434"/>
                    <a:pt x="248509" y="123076"/>
                  </a:cubicBezTo>
                  <a:lnTo>
                    <a:pt x="248509" y="783302"/>
                  </a:lnTo>
                  <a:cubicBezTo>
                    <a:pt x="248509" y="815944"/>
                    <a:pt x="235542" y="847249"/>
                    <a:pt x="212461" y="870330"/>
                  </a:cubicBezTo>
                  <a:cubicBezTo>
                    <a:pt x="189380" y="893411"/>
                    <a:pt x="158075" y="906378"/>
                    <a:pt x="125433" y="906378"/>
                  </a:cubicBezTo>
                  <a:lnTo>
                    <a:pt x="123076" y="906378"/>
                  </a:lnTo>
                  <a:cubicBezTo>
                    <a:pt x="55103" y="906378"/>
                    <a:pt x="0" y="851275"/>
                    <a:pt x="0" y="783302"/>
                  </a:cubicBezTo>
                  <a:lnTo>
                    <a:pt x="0" y="123076"/>
                  </a:lnTo>
                  <a:cubicBezTo>
                    <a:pt x="0" y="90434"/>
                    <a:pt x="12967" y="59129"/>
                    <a:pt x="36048" y="36048"/>
                  </a:cubicBezTo>
                  <a:cubicBezTo>
                    <a:pt x="59129" y="12967"/>
                    <a:pt x="90434" y="0"/>
                    <a:pt x="123076" y="0"/>
                  </a:cubicBezTo>
                  <a:close/>
                </a:path>
              </a:pathLst>
            </a:custGeom>
            <a:solidFill>
              <a:srgbClr val="EDC25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9" name="Google Shape;419;p20"/>
            <p:cNvSpPr txBox="1"/>
            <p:nvPr/>
          </p:nvSpPr>
          <p:spPr>
            <a:xfrm>
              <a:off x="0" y="-47625"/>
              <a:ext cx="248400" cy="954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420" name="Google Shape;420;p20"/>
          <p:cNvGrpSpPr/>
          <p:nvPr/>
        </p:nvGrpSpPr>
        <p:grpSpPr>
          <a:xfrm>
            <a:off x="499802" y="8624320"/>
            <a:ext cx="1798908" cy="3051687"/>
            <a:chOff x="0" y="-47625"/>
            <a:chExt cx="1219516" cy="2068800"/>
          </a:xfrm>
        </p:grpSpPr>
        <p:sp>
          <p:nvSpPr>
            <p:cNvPr id="421" name="Google Shape;421;p20"/>
            <p:cNvSpPr/>
            <p:nvPr/>
          </p:nvSpPr>
          <p:spPr>
            <a:xfrm>
              <a:off x="0" y="0"/>
              <a:ext cx="1219516" cy="2021099"/>
            </a:xfrm>
            <a:custGeom>
              <a:rect b="b" l="l" r="r" t="t"/>
              <a:pathLst>
                <a:path extrusionOk="0" h="2021099" w="1219516">
                  <a:moveTo>
                    <a:pt x="64554" y="0"/>
                  </a:moveTo>
                  <a:lnTo>
                    <a:pt x="1154961" y="0"/>
                  </a:lnTo>
                  <a:cubicBezTo>
                    <a:pt x="1172082" y="0"/>
                    <a:pt x="1188502" y="6801"/>
                    <a:pt x="1200608" y="18908"/>
                  </a:cubicBezTo>
                  <a:cubicBezTo>
                    <a:pt x="1212715" y="31014"/>
                    <a:pt x="1219516" y="47434"/>
                    <a:pt x="1219516" y="64554"/>
                  </a:cubicBezTo>
                  <a:lnTo>
                    <a:pt x="1219516" y="1956545"/>
                  </a:lnTo>
                  <a:cubicBezTo>
                    <a:pt x="1219516" y="1992197"/>
                    <a:pt x="1190614" y="2021099"/>
                    <a:pt x="1154961" y="2021099"/>
                  </a:cubicBezTo>
                  <a:lnTo>
                    <a:pt x="64554" y="2021099"/>
                  </a:lnTo>
                  <a:cubicBezTo>
                    <a:pt x="28902" y="2021099"/>
                    <a:pt x="0" y="1992197"/>
                    <a:pt x="0" y="1956545"/>
                  </a:cubicBezTo>
                  <a:lnTo>
                    <a:pt x="0" y="64554"/>
                  </a:lnTo>
                  <a:cubicBezTo>
                    <a:pt x="0" y="28902"/>
                    <a:pt x="28902" y="0"/>
                    <a:pt x="64554" y="0"/>
                  </a:cubicBezTo>
                  <a:close/>
                </a:path>
              </a:pathLst>
            </a:custGeom>
            <a:solidFill>
              <a:srgbClr val="000000">
                <a:alpha val="0"/>
              </a:srgbClr>
            </a:solidFill>
            <a:ln cap="sq" cmpd="sng" w="38100">
              <a:solidFill>
                <a:srgbClr val="890540"/>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2" name="Google Shape;422;p20"/>
            <p:cNvSpPr txBox="1"/>
            <p:nvPr/>
          </p:nvSpPr>
          <p:spPr>
            <a:xfrm>
              <a:off x="0" y="-47625"/>
              <a:ext cx="1219500" cy="2068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423" name="Google Shape;423;p20"/>
          <p:cNvGrpSpPr/>
          <p:nvPr/>
        </p:nvGrpSpPr>
        <p:grpSpPr>
          <a:xfrm>
            <a:off x="1013754" y="364916"/>
            <a:ext cx="1146595" cy="1286877"/>
            <a:chOff x="0" y="-47625"/>
            <a:chExt cx="777300" cy="872400"/>
          </a:xfrm>
        </p:grpSpPr>
        <p:sp>
          <p:nvSpPr>
            <p:cNvPr id="424" name="Google Shape;424;p20"/>
            <p:cNvSpPr/>
            <p:nvPr/>
          </p:nvSpPr>
          <p:spPr>
            <a:xfrm>
              <a:off x="0" y="0"/>
              <a:ext cx="777256" cy="824635"/>
            </a:xfrm>
            <a:custGeom>
              <a:rect b="b" l="l" r="r" t="t"/>
              <a:pathLst>
                <a:path extrusionOk="0" h="824635" w="777256">
                  <a:moveTo>
                    <a:pt x="101286" y="0"/>
                  </a:moveTo>
                  <a:lnTo>
                    <a:pt x="675970" y="0"/>
                  </a:lnTo>
                  <a:cubicBezTo>
                    <a:pt x="731908" y="0"/>
                    <a:pt x="777256" y="45347"/>
                    <a:pt x="777256" y="101286"/>
                  </a:cubicBezTo>
                  <a:lnTo>
                    <a:pt x="777256" y="723349"/>
                  </a:lnTo>
                  <a:cubicBezTo>
                    <a:pt x="777256" y="750212"/>
                    <a:pt x="766585" y="775974"/>
                    <a:pt x="747590" y="794969"/>
                  </a:cubicBezTo>
                  <a:cubicBezTo>
                    <a:pt x="728595" y="813964"/>
                    <a:pt x="702832" y="824635"/>
                    <a:pt x="675970" y="824635"/>
                  </a:cubicBezTo>
                  <a:lnTo>
                    <a:pt x="101286" y="824635"/>
                  </a:lnTo>
                  <a:cubicBezTo>
                    <a:pt x="74423" y="824635"/>
                    <a:pt x="48661" y="813964"/>
                    <a:pt x="29666" y="794969"/>
                  </a:cubicBezTo>
                  <a:cubicBezTo>
                    <a:pt x="10671" y="775974"/>
                    <a:pt x="0" y="750212"/>
                    <a:pt x="0" y="723349"/>
                  </a:cubicBezTo>
                  <a:lnTo>
                    <a:pt x="0" y="101286"/>
                  </a:lnTo>
                  <a:cubicBezTo>
                    <a:pt x="0" y="74423"/>
                    <a:pt x="10671" y="48661"/>
                    <a:pt x="29666" y="29666"/>
                  </a:cubicBezTo>
                  <a:cubicBezTo>
                    <a:pt x="48661" y="10671"/>
                    <a:pt x="74423" y="0"/>
                    <a:pt x="101286" y="0"/>
                  </a:cubicBezTo>
                  <a:close/>
                </a:path>
              </a:pathLst>
            </a:custGeom>
            <a:solidFill>
              <a:srgbClr val="000000">
                <a:alpha val="0"/>
              </a:srgbClr>
            </a:solidFill>
            <a:ln cap="sq" cmpd="sng" w="38100">
              <a:solidFill>
                <a:srgbClr val="EDC253"/>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5" name="Google Shape;425;p20"/>
            <p:cNvSpPr txBox="1"/>
            <p:nvPr/>
          </p:nvSpPr>
          <p:spPr>
            <a:xfrm>
              <a:off x="0" y="-47625"/>
              <a:ext cx="777300" cy="8724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426" name="Google Shape;426;p20"/>
          <p:cNvSpPr txBox="1"/>
          <p:nvPr/>
        </p:nvSpPr>
        <p:spPr>
          <a:xfrm>
            <a:off x="2298700" y="2778975"/>
            <a:ext cx="12982500" cy="2549100"/>
          </a:xfrm>
          <a:prstGeom prst="rect">
            <a:avLst/>
          </a:prstGeom>
          <a:noFill/>
          <a:ln>
            <a:noFill/>
          </a:ln>
        </p:spPr>
        <p:txBody>
          <a:bodyPr anchorCtr="0" anchor="t" bIns="0" lIns="0" spcFirstLastPara="1" rIns="0" wrap="square" tIns="0">
            <a:spAutoFit/>
          </a:bodyPr>
          <a:lstStyle/>
          <a:p>
            <a:pPr indent="0" lvl="0" marL="0" marR="0" rtl="0" algn="ctr">
              <a:lnSpc>
                <a:spcPct val="120000"/>
              </a:lnSpc>
              <a:spcBef>
                <a:spcPts val="0"/>
              </a:spcBef>
              <a:spcAft>
                <a:spcPts val="0"/>
              </a:spcAft>
              <a:buNone/>
            </a:pPr>
            <a:r>
              <a:t/>
            </a:r>
            <a:endParaRPr b="1" sz="3600"/>
          </a:p>
          <a:p>
            <a:pPr indent="0" lvl="0" marL="0" marR="0" rtl="0" algn="ctr">
              <a:lnSpc>
                <a:spcPct val="120000"/>
              </a:lnSpc>
              <a:spcBef>
                <a:spcPts val="0"/>
              </a:spcBef>
              <a:spcAft>
                <a:spcPts val="0"/>
              </a:spcAft>
              <a:buNone/>
            </a:pPr>
            <a:r>
              <a:t/>
            </a:r>
            <a:endParaRPr b="1" sz="3600"/>
          </a:p>
          <a:p>
            <a:pPr indent="0" lvl="0" marL="0" marR="0" rtl="0" algn="ctr">
              <a:lnSpc>
                <a:spcPct val="120000"/>
              </a:lnSpc>
              <a:spcBef>
                <a:spcPts val="0"/>
              </a:spcBef>
              <a:spcAft>
                <a:spcPts val="0"/>
              </a:spcAft>
              <a:buNone/>
            </a:pPr>
            <a:r>
              <a:rPr b="1" lang="en-US" sz="3600">
                <a:solidFill>
                  <a:schemeClr val="lt1"/>
                </a:solidFill>
              </a:rPr>
              <a:t>Conscientiousness</a:t>
            </a:r>
            <a:r>
              <a:rPr lang="en-US" sz="3600">
                <a:solidFill>
                  <a:schemeClr val="lt1"/>
                </a:solidFill>
              </a:rPr>
              <a:t> describes socially prescribed impulse control that facilitates task- and goal-oriented behavior. </a:t>
            </a:r>
            <a:endParaRPr sz="3600">
              <a:solidFill>
                <a:schemeClr val="lt1"/>
              </a:solidFill>
            </a:endParaRPr>
          </a:p>
        </p:txBody>
      </p:sp>
      <p:grpSp>
        <p:nvGrpSpPr>
          <p:cNvPr id="427" name="Google Shape;427;p20"/>
          <p:cNvGrpSpPr/>
          <p:nvPr/>
        </p:nvGrpSpPr>
        <p:grpSpPr>
          <a:xfrm>
            <a:off x="-401911" y="1270689"/>
            <a:ext cx="1803419" cy="1286877"/>
            <a:chOff x="0" y="-47625"/>
            <a:chExt cx="1222574" cy="872400"/>
          </a:xfrm>
        </p:grpSpPr>
        <p:sp>
          <p:nvSpPr>
            <p:cNvPr id="428" name="Google Shape;428;p20"/>
            <p:cNvSpPr/>
            <p:nvPr/>
          </p:nvSpPr>
          <p:spPr>
            <a:xfrm>
              <a:off x="0" y="0"/>
              <a:ext cx="1222574" cy="824635"/>
            </a:xfrm>
            <a:custGeom>
              <a:rect b="b" l="l" r="r" t="t"/>
              <a:pathLst>
                <a:path extrusionOk="0" h="824635" w="1222574">
                  <a:moveTo>
                    <a:pt x="64393" y="0"/>
                  </a:moveTo>
                  <a:lnTo>
                    <a:pt x="1158181" y="0"/>
                  </a:lnTo>
                  <a:cubicBezTo>
                    <a:pt x="1175259" y="0"/>
                    <a:pt x="1191638" y="6784"/>
                    <a:pt x="1203714" y="18860"/>
                  </a:cubicBezTo>
                  <a:cubicBezTo>
                    <a:pt x="1215790" y="30936"/>
                    <a:pt x="1222574" y="47315"/>
                    <a:pt x="1222574" y="64393"/>
                  </a:cubicBezTo>
                  <a:lnTo>
                    <a:pt x="1222574" y="760242"/>
                  </a:lnTo>
                  <a:cubicBezTo>
                    <a:pt x="1222574" y="777320"/>
                    <a:pt x="1215790" y="793699"/>
                    <a:pt x="1203714" y="805775"/>
                  </a:cubicBezTo>
                  <a:cubicBezTo>
                    <a:pt x="1191638" y="817851"/>
                    <a:pt x="1175259" y="824635"/>
                    <a:pt x="1158181" y="824635"/>
                  </a:cubicBezTo>
                  <a:lnTo>
                    <a:pt x="64393" y="824635"/>
                  </a:lnTo>
                  <a:cubicBezTo>
                    <a:pt x="47315" y="824635"/>
                    <a:pt x="30936" y="817851"/>
                    <a:pt x="18860" y="805775"/>
                  </a:cubicBezTo>
                  <a:cubicBezTo>
                    <a:pt x="6784" y="793699"/>
                    <a:pt x="0" y="777320"/>
                    <a:pt x="0" y="760242"/>
                  </a:cubicBezTo>
                  <a:lnTo>
                    <a:pt x="0" y="64393"/>
                  </a:lnTo>
                  <a:cubicBezTo>
                    <a:pt x="0" y="47315"/>
                    <a:pt x="6784" y="30936"/>
                    <a:pt x="18860" y="18860"/>
                  </a:cubicBezTo>
                  <a:cubicBezTo>
                    <a:pt x="30936" y="6784"/>
                    <a:pt x="47315" y="0"/>
                    <a:pt x="64393" y="0"/>
                  </a:cubicBezTo>
                  <a:close/>
                </a:path>
              </a:pathLst>
            </a:custGeom>
            <a:solidFill>
              <a:srgbClr val="000000">
                <a:alpha val="0"/>
              </a:srgbClr>
            </a:solidFill>
            <a:ln cap="sq" cmpd="sng" w="38100">
              <a:solidFill>
                <a:srgbClr val="EDC253"/>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9" name="Google Shape;429;p20"/>
            <p:cNvSpPr txBox="1"/>
            <p:nvPr/>
          </p:nvSpPr>
          <p:spPr>
            <a:xfrm>
              <a:off x="0" y="-47625"/>
              <a:ext cx="1222500" cy="8724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430" name="Google Shape;430;p20"/>
          <p:cNvGrpSpPr/>
          <p:nvPr/>
        </p:nvGrpSpPr>
        <p:grpSpPr>
          <a:xfrm>
            <a:off x="13705286" y="9188048"/>
            <a:ext cx="2251768" cy="933296"/>
            <a:chOff x="0" y="-47625"/>
            <a:chExt cx="1526519" cy="632700"/>
          </a:xfrm>
        </p:grpSpPr>
        <p:sp>
          <p:nvSpPr>
            <p:cNvPr id="431" name="Google Shape;431;p20"/>
            <p:cNvSpPr/>
            <p:nvPr/>
          </p:nvSpPr>
          <p:spPr>
            <a:xfrm>
              <a:off x="0" y="0"/>
              <a:ext cx="1526519" cy="584988"/>
            </a:xfrm>
            <a:custGeom>
              <a:rect b="b" l="l" r="r" t="t"/>
              <a:pathLst>
                <a:path extrusionOk="0" h="584988" w="1526519">
                  <a:moveTo>
                    <a:pt x="51572" y="0"/>
                  </a:moveTo>
                  <a:lnTo>
                    <a:pt x="1474947" y="0"/>
                  </a:lnTo>
                  <a:cubicBezTo>
                    <a:pt x="1488625" y="0"/>
                    <a:pt x="1501742" y="5433"/>
                    <a:pt x="1511414" y="15105"/>
                  </a:cubicBezTo>
                  <a:cubicBezTo>
                    <a:pt x="1521085" y="24777"/>
                    <a:pt x="1526519" y="37894"/>
                    <a:pt x="1526519" y="51572"/>
                  </a:cubicBezTo>
                  <a:lnTo>
                    <a:pt x="1526519" y="533417"/>
                  </a:lnTo>
                  <a:cubicBezTo>
                    <a:pt x="1526519" y="547094"/>
                    <a:pt x="1521085" y="560212"/>
                    <a:pt x="1511414" y="569883"/>
                  </a:cubicBezTo>
                  <a:cubicBezTo>
                    <a:pt x="1501742" y="579555"/>
                    <a:pt x="1488625" y="584988"/>
                    <a:pt x="1474947" y="584988"/>
                  </a:cubicBezTo>
                  <a:lnTo>
                    <a:pt x="51572" y="584988"/>
                  </a:lnTo>
                  <a:cubicBezTo>
                    <a:pt x="37894" y="584988"/>
                    <a:pt x="24777" y="579555"/>
                    <a:pt x="15105" y="569883"/>
                  </a:cubicBezTo>
                  <a:cubicBezTo>
                    <a:pt x="5433" y="560212"/>
                    <a:pt x="0" y="547094"/>
                    <a:pt x="0" y="533417"/>
                  </a:cubicBezTo>
                  <a:lnTo>
                    <a:pt x="0" y="51572"/>
                  </a:lnTo>
                  <a:cubicBezTo>
                    <a:pt x="0" y="37894"/>
                    <a:pt x="5433" y="24777"/>
                    <a:pt x="15105" y="15105"/>
                  </a:cubicBezTo>
                  <a:cubicBezTo>
                    <a:pt x="24777" y="5433"/>
                    <a:pt x="37894" y="0"/>
                    <a:pt x="51572" y="0"/>
                  </a:cubicBezTo>
                  <a:close/>
                </a:path>
              </a:pathLst>
            </a:custGeom>
            <a:solidFill>
              <a:srgbClr val="000000">
                <a:alpha val="0"/>
              </a:srgbClr>
            </a:solidFill>
            <a:ln cap="sq" cmpd="sng" w="38100">
              <a:solidFill>
                <a:srgbClr val="890540"/>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2" name="Google Shape;432;p20"/>
            <p:cNvSpPr txBox="1"/>
            <p:nvPr/>
          </p:nvSpPr>
          <p:spPr>
            <a:xfrm>
              <a:off x="0" y="-47625"/>
              <a:ext cx="1526400" cy="6327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433" name="Google Shape;433;p20"/>
          <p:cNvGrpSpPr/>
          <p:nvPr/>
        </p:nvGrpSpPr>
        <p:grpSpPr>
          <a:xfrm>
            <a:off x="6894466" y="291242"/>
            <a:ext cx="1494866" cy="1434240"/>
            <a:chOff x="0" y="-47625"/>
            <a:chExt cx="1013400" cy="972300"/>
          </a:xfrm>
        </p:grpSpPr>
        <p:sp>
          <p:nvSpPr>
            <p:cNvPr id="434" name="Google Shape;434;p20"/>
            <p:cNvSpPr/>
            <p:nvPr/>
          </p:nvSpPr>
          <p:spPr>
            <a:xfrm>
              <a:off x="0" y="0"/>
              <a:ext cx="1013397" cy="924584"/>
            </a:xfrm>
            <a:custGeom>
              <a:rect b="b" l="l" r="r" t="t"/>
              <a:pathLst>
                <a:path extrusionOk="0" h="924584" w="1013397">
                  <a:moveTo>
                    <a:pt x="77684" y="0"/>
                  </a:moveTo>
                  <a:lnTo>
                    <a:pt x="935713" y="0"/>
                  </a:lnTo>
                  <a:cubicBezTo>
                    <a:pt x="978617" y="0"/>
                    <a:pt x="1013397" y="34780"/>
                    <a:pt x="1013397" y="77684"/>
                  </a:cubicBezTo>
                  <a:lnTo>
                    <a:pt x="1013397" y="846899"/>
                  </a:lnTo>
                  <a:cubicBezTo>
                    <a:pt x="1013397" y="889803"/>
                    <a:pt x="978617" y="924584"/>
                    <a:pt x="935713" y="924584"/>
                  </a:cubicBezTo>
                  <a:lnTo>
                    <a:pt x="77684" y="924584"/>
                  </a:lnTo>
                  <a:cubicBezTo>
                    <a:pt x="34780" y="924584"/>
                    <a:pt x="0" y="889803"/>
                    <a:pt x="0" y="846899"/>
                  </a:cubicBezTo>
                  <a:lnTo>
                    <a:pt x="0" y="77684"/>
                  </a:lnTo>
                  <a:cubicBezTo>
                    <a:pt x="0" y="34780"/>
                    <a:pt x="34780" y="0"/>
                    <a:pt x="77684" y="0"/>
                  </a:cubicBezTo>
                  <a:close/>
                </a:path>
              </a:pathLst>
            </a:custGeom>
            <a:solidFill>
              <a:srgbClr val="FFE67A"/>
            </a:solidFill>
            <a:ln cap="sq" cmpd="sng" w="38100">
              <a:solidFill>
                <a:srgbClr val="EDC253"/>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5" name="Google Shape;435;p20"/>
            <p:cNvSpPr txBox="1"/>
            <p:nvPr/>
          </p:nvSpPr>
          <p:spPr>
            <a:xfrm>
              <a:off x="0" y="-47625"/>
              <a:ext cx="1013400" cy="9723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pic>
        <p:nvPicPr>
          <p:cNvPr id="436" name="Google Shape;436;p20"/>
          <p:cNvPicPr preferRelativeResize="0"/>
          <p:nvPr/>
        </p:nvPicPr>
        <p:blipFill>
          <a:blip r:embed="rId5">
            <a:alphaModFix/>
          </a:blip>
          <a:stretch>
            <a:fillRect/>
          </a:stretch>
        </p:blipFill>
        <p:spPr>
          <a:xfrm>
            <a:off x="15465825" y="1830500"/>
            <a:ext cx="2251774" cy="6625999"/>
          </a:xfrm>
          <a:prstGeom prst="rect">
            <a:avLst/>
          </a:prstGeom>
          <a:noFill/>
          <a:ln>
            <a:noFill/>
          </a:ln>
        </p:spPr>
      </p:pic>
      <p:grpSp>
        <p:nvGrpSpPr>
          <p:cNvPr id="437" name="Google Shape;437;p20"/>
          <p:cNvGrpSpPr/>
          <p:nvPr/>
        </p:nvGrpSpPr>
        <p:grpSpPr>
          <a:xfrm>
            <a:off x="14914595" y="8175152"/>
            <a:ext cx="3089780" cy="3385477"/>
            <a:chOff x="0" y="-47625"/>
            <a:chExt cx="2094624" cy="2295083"/>
          </a:xfrm>
        </p:grpSpPr>
        <p:sp>
          <p:nvSpPr>
            <p:cNvPr id="438" name="Google Shape;438;p20"/>
            <p:cNvSpPr/>
            <p:nvPr/>
          </p:nvSpPr>
          <p:spPr>
            <a:xfrm>
              <a:off x="0" y="0"/>
              <a:ext cx="2094624" cy="2247458"/>
            </a:xfrm>
            <a:custGeom>
              <a:rect b="b" l="l" r="r" t="t"/>
              <a:pathLst>
                <a:path extrusionOk="0" h="2247458" w="2094624">
                  <a:moveTo>
                    <a:pt x="37584" y="0"/>
                  </a:moveTo>
                  <a:lnTo>
                    <a:pt x="2057039" y="0"/>
                  </a:lnTo>
                  <a:cubicBezTo>
                    <a:pt x="2067007" y="0"/>
                    <a:pt x="2076567" y="3960"/>
                    <a:pt x="2083615" y="11008"/>
                  </a:cubicBezTo>
                  <a:cubicBezTo>
                    <a:pt x="2090664" y="18057"/>
                    <a:pt x="2094624" y="27616"/>
                    <a:pt x="2094624" y="37584"/>
                  </a:cubicBezTo>
                  <a:lnTo>
                    <a:pt x="2094624" y="2209873"/>
                  </a:lnTo>
                  <a:cubicBezTo>
                    <a:pt x="2094624" y="2230631"/>
                    <a:pt x="2077796" y="2247458"/>
                    <a:pt x="2057039" y="2247458"/>
                  </a:cubicBezTo>
                  <a:lnTo>
                    <a:pt x="37584" y="2247458"/>
                  </a:lnTo>
                  <a:cubicBezTo>
                    <a:pt x="27616" y="2247458"/>
                    <a:pt x="18057" y="2243498"/>
                    <a:pt x="11008" y="2236450"/>
                  </a:cubicBezTo>
                  <a:cubicBezTo>
                    <a:pt x="3960" y="2229401"/>
                    <a:pt x="0" y="2219841"/>
                    <a:pt x="0" y="2209873"/>
                  </a:cubicBezTo>
                  <a:lnTo>
                    <a:pt x="0" y="37584"/>
                  </a:lnTo>
                  <a:cubicBezTo>
                    <a:pt x="0" y="27616"/>
                    <a:pt x="3960" y="18057"/>
                    <a:pt x="11008" y="11008"/>
                  </a:cubicBezTo>
                  <a:cubicBezTo>
                    <a:pt x="18057" y="3960"/>
                    <a:pt x="27616" y="0"/>
                    <a:pt x="37584" y="0"/>
                  </a:cubicBezTo>
                  <a:close/>
                </a:path>
              </a:pathLst>
            </a:custGeom>
            <a:solidFill>
              <a:srgbClr val="000000">
                <a:alpha val="0"/>
              </a:srgbClr>
            </a:solidFill>
            <a:ln cap="sq" cmpd="sng" w="38100">
              <a:solidFill>
                <a:srgbClr val="890540"/>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9" name="Google Shape;439;p20"/>
            <p:cNvSpPr txBox="1"/>
            <p:nvPr/>
          </p:nvSpPr>
          <p:spPr>
            <a:xfrm>
              <a:off x="0" y="-47625"/>
              <a:ext cx="2094600" cy="2295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43" name="Shape 443"/>
        <p:cNvGrpSpPr/>
        <p:nvPr/>
      </p:nvGrpSpPr>
      <p:grpSpPr>
        <a:xfrm>
          <a:off x="0" y="0"/>
          <a:ext cx="0" cy="0"/>
          <a:chOff x="0" y="0"/>
          <a:chExt cx="0" cy="0"/>
        </a:xfrm>
      </p:grpSpPr>
      <p:sp>
        <p:nvSpPr>
          <p:cNvPr id="444" name="Google Shape;444;p21"/>
          <p:cNvSpPr/>
          <p:nvPr/>
        </p:nvSpPr>
        <p:spPr>
          <a:xfrm>
            <a:off x="0" y="0"/>
            <a:ext cx="18288000" cy="10287000"/>
          </a:xfrm>
          <a:custGeom>
            <a:rect b="b" l="l" r="r" t="t"/>
            <a:pathLst>
              <a:path extrusionOk="0" h="10287000" w="18288000">
                <a:moveTo>
                  <a:pt x="0" y="0"/>
                </a:moveTo>
                <a:lnTo>
                  <a:pt x="18288000" y="0"/>
                </a:lnTo>
                <a:lnTo>
                  <a:pt x="18288000" y="10287000"/>
                </a:lnTo>
                <a:lnTo>
                  <a:pt x="0" y="10287000"/>
                </a:lnTo>
                <a:lnTo>
                  <a:pt x="0" y="0"/>
                </a:lnTo>
                <a:close/>
              </a:path>
            </a:pathLst>
          </a:custGeom>
          <a:blipFill rotWithShape="1">
            <a:blip r:embed="rId3">
              <a:alphaModFix/>
            </a:blip>
            <a:stretch>
              <a:fillRect b="-75634" l="0" r="0" t="-75634"/>
            </a:stretch>
          </a:blipFill>
          <a:ln>
            <a:noFill/>
          </a:ln>
        </p:spPr>
      </p:sp>
      <p:grpSp>
        <p:nvGrpSpPr>
          <p:cNvPr id="445" name="Google Shape;445;p21"/>
          <p:cNvGrpSpPr/>
          <p:nvPr/>
        </p:nvGrpSpPr>
        <p:grpSpPr>
          <a:xfrm>
            <a:off x="14390334" y="-1487888"/>
            <a:ext cx="2267883" cy="4593964"/>
            <a:chOff x="0" y="-47625"/>
            <a:chExt cx="1537426" cy="3114306"/>
          </a:xfrm>
        </p:grpSpPr>
        <p:sp>
          <p:nvSpPr>
            <p:cNvPr id="446" name="Google Shape;446;p21"/>
            <p:cNvSpPr/>
            <p:nvPr/>
          </p:nvSpPr>
          <p:spPr>
            <a:xfrm>
              <a:off x="0" y="0"/>
              <a:ext cx="1537426" cy="3066681"/>
            </a:xfrm>
            <a:custGeom>
              <a:rect b="b" l="l" r="r" t="t"/>
              <a:pathLst>
                <a:path extrusionOk="0" h="3066681" w="1537426">
                  <a:moveTo>
                    <a:pt x="51206" y="0"/>
                  </a:moveTo>
                  <a:lnTo>
                    <a:pt x="1486220" y="0"/>
                  </a:lnTo>
                  <a:cubicBezTo>
                    <a:pt x="1514500" y="0"/>
                    <a:pt x="1537426" y="22926"/>
                    <a:pt x="1537426" y="51206"/>
                  </a:cubicBezTo>
                  <a:lnTo>
                    <a:pt x="1537426" y="3015475"/>
                  </a:lnTo>
                  <a:cubicBezTo>
                    <a:pt x="1537426" y="3029056"/>
                    <a:pt x="1532031" y="3042080"/>
                    <a:pt x="1522428" y="3051683"/>
                  </a:cubicBezTo>
                  <a:cubicBezTo>
                    <a:pt x="1512825" y="3061286"/>
                    <a:pt x="1499801" y="3066681"/>
                    <a:pt x="1486220" y="3066681"/>
                  </a:cubicBezTo>
                  <a:lnTo>
                    <a:pt x="51206" y="3066681"/>
                  </a:lnTo>
                  <a:cubicBezTo>
                    <a:pt x="37625" y="3066681"/>
                    <a:pt x="24601" y="3061286"/>
                    <a:pt x="14998" y="3051683"/>
                  </a:cubicBezTo>
                  <a:cubicBezTo>
                    <a:pt x="5395" y="3042080"/>
                    <a:pt x="0" y="3029056"/>
                    <a:pt x="0" y="3015475"/>
                  </a:cubicBezTo>
                  <a:lnTo>
                    <a:pt x="0" y="51206"/>
                  </a:lnTo>
                  <a:cubicBezTo>
                    <a:pt x="0" y="37625"/>
                    <a:pt x="5395" y="24601"/>
                    <a:pt x="14998" y="14998"/>
                  </a:cubicBezTo>
                  <a:cubicBezTo>
                    <a:pt x="24601" y="5395"/>
                    <a:pt x="37625" y="0"/>
                    <a:pt x="51206" y="0"/>
                  </a:cubicBezTo>
                  <a:close/>
                </a:path>
              </a:pathLst>
            </a:custGeom>
            <a:solidFill>
              <a:srgbClr val="000000">
                <a:alpha val="0"/>
              </a:srgbClr>
            </a:solidFill>
            <a:ln cap="sq" cmpd="sng" w="38100">
              <a:solidFill>
                <a:srgbClr val="890540"/>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7" name="Google Shape;447;p21"/>
            <p:cNvSpPr txBox="1"/>
            <p:nvPr/>
          </p:nvSpPr>
          <p:spPr>
            <a:xfrm>
              <a:off x="0" y="-47625"/>
              <a:ext cx="1537426" cy="3114306"/>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448" name="Google Shape;448;p21"/>
          <p:cNvSpPr/>
          <p:nvPr/>
        </p:nvSpPr>
        <p:spPr>
          <a:xfrm>
            <a:off x="-277450" y="-359392"/>
            <a:ext cx="18288000" cy="13716000"/>
          </a:xfrm>
          <a:custGeom>
            <a:rect b="b" l="l" r="r" t="t"/>
            <a:pathLst>
              <a:path extrusionOk="0" h="13716000" w="18288000">
                <a:moveTo>
                  <a:pt x="0" y="0"/>
                </a:moveTo>
                <a:lnTo>
                  <a:pt x="18288000" y="0"/>
                </a:lnTo>
                <a:lnTo>
                  <a:pt x="18288000" y="13716000"/>
                </a:lnTo>
                <a:lnTo>
                  <a:pt x="0" y="13716000"/>
                </a:lnTo>
                <a:lnTo>
                  <a:pt x="0" y="0"/>
                </a:lnTo>
                <a:close/>
              </a:path>
            </a:pathLst>
          </a:custGeom>
          <a:blipFill rotWithShape="1">
            <a:blip r:embed="rId4">
              <a:alphaModFix amt="30000"/>
            </a:blip>
            <a:stretch>
              <a:fillRect b="0" l="0" r="0" t="0"/>
            </a:stretch>
          </a:blipFill>
          <a:ln>
            <a:noFill/>
          </a:ln>
        </p:spPr>
      </p:sp>
      <p:grpSp>
        <p:nvGrpSpPr>
          <p:cNvPr id="449" name="Google Shape;449;p21"/>
          <p:cNvGrpSpPr/>
          <p:nvPr/>
        </p:nvGrpSpPr>
        <p:grpSpPr>
          <a:xfrm>
            <a:off x="-1109812" y="3106024"/>
            <a:ext cx="15273837" cy="5004786"/>
            <a:chOff x="0" y="-47625"/>
            <a:chExt cx="10354442" cy="3392845"/>
          </a:xfrm>
        </p:grpSpPr>
        <p:sp>
          <p:nvSpPr>
            <p:cNvPr id="450" name="Google Shape;450;p21"/>
            <p:cNvSpPr/>
            <p:nvPr/>
          </p:nvSpPr>
          <p:spPr>
            <a:xfrm>
              <a:off x="0" y="0"/>
              <a:ext cx="10354442" cy="3345219"/>
            </a:xfrm>
            <a:custGeom>
              <a:rect b="b" l="l" r="r" t="t"/>
              <a:pathLst>
                <a:path extrusionOk="0" h="3345219" w="10354442">
                  <a:moveTo>
                    <a:pt x="7603" y="0"/>
                  </a:moveTo>
                  <a:lnTo>
                    <a:pt x="10346839" y="0"/>
                  </a:lnTo>
                  <a:cubicBezTo>
                    <a:pt x="10351039" y="0"/>
                    <a:pt x="10354442" y="3404"/>
                    <a:pt x="10354442" y="7603"/>
                  </a:cubicBezTo>
                  <a:lnTo>
                    <a:pt x="10354442" y="3337616"/>
                  </a:lnTo>
                  <a:cubicBezTo>
                    <a:pt x="10354442" y="3341815"/>
                    <a:pt x="10351039" y="3345219"/>
                    <a:pt x="10346839" y="3345219"/>
                  </a:cubicBezTo>
                  <a:lnTo>
                    <a:pt x="7603" y="3345219"/>
                  </a:lnTo>
                  <a:cubicBezTo>
                    <a:pt x="3404" y="3345219"/>
                    <a:pt x="0" y="3341815"/>
                    <a:pt x="0" y="3337616"/>
                  </a:cubicBezTo>
                  <a:lnTo>
                    <a:pt x="0" y="7603"/>
                  </a:lnTo>
                  <a:cubicBezTo>
                    <a:pt x="0" y="3404"/>
                    <a:pt x="3404" y="0"/>
                    <a:pt x="7603" y="0"/>
                  </a:cubicBezTo>
                  <a:close/>
                </a:path>
              </a:pathLst>
            </a:custGeom>
            <a:solidFill>
              <a:srgbClr val="89054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1" name="Google Shape;451;p21"/>
            <p:cNvSpPr txBox="1"/>
            <p:nvPr/>
          </p:nvSpPr>
          <p:spPr>
            <a:xfrm>
              <a:off x="0" y="-47625"/>
              <a:ext cx="10354442" cy="3392845"/>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452" name="Google Shape;452;p21"/>
          <p:cNvGrpSpPr/>
          <p:nvPr/>
        </p:nvGrpSpPr>
        <p:grpSpPr>
          <a:xfrm>
            <a:off x="15809717" y="210974"/>
            <a:ext cx="1449583" cy="1387071"/>
            <a:chOff x="0" y="-47625"/>
            <a:chExt cx="982690" cy="940313"/>
          </a:xfrm>
        </p:grpSpPr>
        <p:sp>
          <p:nvSpPr>
            <p:cNvPr id="453" name="Google Shape;453;p21"/>
            <p:cNvSpPr/>
            <p:nvPr/>
          </p:nvSpPr>
          <p:spPr>
            <a:xfrm>
              <a:off x="0" y="0"/>
              <a:ext cx="982690" cy="892688"/>
            </a:xfrm>
            <a:custGeom>
              <a:rect b="b" l="l" r="r" t="t"/>
              <a:pathLst>
                <a:path extrusionOk="0" h="892688" w="982690">
                  <a:moveTo>
                    <a:pt x="80112" y="0"/>
                  </a:moveTo>
                  <a:lnTo>
                    <a:pt x="902578" y="0"/>
                  </a:lnTo>
                  <a:cubicBezTo>
                    <a:pt x="923825" y="0"/>
                    <a:pt x="944202" y="8440"/>
                    <a:pt x="959226" y="23464"/>
                  </a:cubicBezTo>
                  <a:cubicBezTo>
                    <a:pt x="974250" y="38488"/>
                    <a:pt x="982690" y="58865"/>
                    <a:pt x="982690" y="80112"/>
                  </a:cubicBezTo>
                  <a:lnTo>
                    <a:pt x="982690" y="812576"/>
                  </a:lnTo>
                  <a:cubicBezTo>
                    <a:pt x="982690" y="856821"/>
                    <a:pt x="946823" y="892688"/>
                    <a:pt x="902578" y="892688"/>
                  </a:cubicBezTo>
                  <a:lnTo>
                    <a:pt x="80112" y="892688"/>
                  </a:lnTo>
                  <a:cubicBezTo>
                    <a:pt x="58865" y="892688"/>
                    <a:pt x="38488" y="884248"/>
                    <a:pt x="23464" y="869224"/>
                  </a:cubicBezTo>
                  <a:cubicBezTo>
                    <a:pt x="8440" y="854200"/>
                    <a:pt x="0" y="833823"/>
                    <a:pt x="0" y="812576"/>
                  </a:cubicBezTo>
                  <a:lnTo>
                    <a:pt x="0" y="80112"/>
                  </a:lnTo>
                  <a:cubicBezTo>
                    <a:pt x="0" y="35867"/>
                    <a:pt x="35867" y="0"/>
                    <a:pt x="80112" y="0"/>
                  </a:cubicBezTo>
                  <a:close/>
                </a:path>
              </a:pathLst>
            </a:custGeom>
            <a:solidFill>
              <a:srgbClr val="000000">
                <a:alpha val="0"/>
              </a:srgbClr>
            </a:solidFill>
            <a:ln cap="sq" cmpd="sng" w="38100">
              <a:solidFill>
                <a:srgbClr val="EDC253"/>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4" name="Google Shape;454;p21"/>
            <p:cNvSpPr txBox="1"/>
            <p:nvPr/>
          </p:nvSpPr>
          <p:spPr>
            <a:xfrm>
              <a:off x="0" y="-47625"/>
              <a:ext cx="982690" cy="940313"/>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455" name="Google Shape;455;p21"/>
          <p:cNvSpPr/>
          <p:nvPr/>
        </p:nvSpPr>
        <p:spPr>
          <a:xfrm>
            <a:off x="-106784" y="3531425"/>
            <a:ext cx="427071" cy="300173"/>
          </a:xfrm>
          <a:custGeom>
            <a:rect b="b" l="l" r="r" t="t"/>
            <a:pathLst>
              <a:path extrusionOk="0" h="300173" w="210121">
                <a:moveTo>
                  <a:pt x="0" y="0"/>
                </a:moveTo>
                <a:lnTo>
                  <a:pt x="210121" y="0"/>
                </a:lnTo>
                <a:lnTo>
                  <a:pt x="210121" y="300173"/>
                </a:lnTo>
                <a:lnTo>
                  <a:pt x="0" y="300173"/>
                </a:lnTo>
                <a:lnTo>
                  <a:pt x="0" y="0"/>
                </a:lnTo>
                <a:close/>
              </a:path>
            </a:pathLst>
          </a:custGeom>
          <a:blipFill rotWithShape="1">
            <a:blip r:embed="rId5">
              <a:alphaModFix/>
            </a:blip>
            <a:stretch>
              <a:fillRect b="0" l="0" r="0" t="0"/>
            </a:stretch>
          </a:blipFill>
          <a:ln>
            <a:noFill/>
          </a:ln>
        </p:spPr>
      </p:sp>
      <p:sp>
        <p:nvSpPr>
          <p:cNvPr id="456" name="Google Shape;456;p21"/>
          <p:cNvSpPr/>
          <p:nvPr/>
        </p:nvSpPr>
        <p:spPr>
          <a:xfrm>
            <a:off x="-24932" y="4487523"/>
            <a:ext cx="263367" cy="263367"/>
          </a:xfrm>
          <a:custGeom>
            <a:rect b="b" l="l" r="r" t="t"/>
            <a:pathLst>
              <a:path extrusionOk="0" h="263367" w="263367">
                <a:moveTo>
                  <a:pt x="0" y="0"/>
                </a:moveTo>
                <a:lnTo>
                  <a:pt x="263367" y="0"/>
                </a:lnTo>
                <a:lnTo>
                  <a:pt x="263367" y="263368"/>
                </a:lnTo>
                <a:lnTo>
                  <a:pt x="0" y="263368"/>
                </a:lnTo>
                <a:lnTo>
                  <a:pt x="0" y="0"/>
                </a:lnTo>
                <a:close/>
              </a:path>
            </a:pathLst>
          </a:custGeom>
          <a:blipFill rotWithShape="1">
            <a:blip r:embed="rId6">
              <a:alphaModFix/>
            </a:blip>
            <a:stretch>
              <a:fillRect b="0" l="0" r="0" t="0"/>
            </a:stretch>
          </a:blipFill>
          <a:ln>
            <a:noFill/>
          </a:ln>
        </p:spPr>
      </p:sp>
      <p:sp>
        <p:nvSpPr>
          <p:cNvPr id="457" name="Google Shape;457;p21"/>
          <p:cNvSpPr/>
          <p:nvPr/>
        </p:nvSpPr>
        <p:spPr>
          <a:xfrm>
            <a:off x="-16313" y="5406818"/>
            <a:ext cx="246129" cy="169214"/>
          </a:xfrm>
          <a:custGeom>
            <a:rect b="b" l="l" r="r" t="t"/>
            <a:pathLst>
              <a:path extrusionOk="0" h="169214" w="246129">
                <a:moveTo>
                  <a:pt x="0" y="0"/>
                </a:moveTo>
                <a:lnTo>
                  <a:pt x="246129" y="0"/>
                </a:lnTo>
                <a:lnTo>
                  <a:pt x="246129" y="169214"/>
                </a:lnTo>
                <a:lnTo>
                  <a:pt x="0" y="169214"/>
                </a:lnTo>
                <a:lnTo>
                  <a:pt x="0" y="0"/>
                </a:lnTo>
                <a:close/>
              </a:path>
            </a:pathLst>
          </a:custGeom>
          <a:blipFill rotWithShape="1">
            <a:blip r:embed="rId7">
              <a:alphaModFix/>
            </a:blip>
            <a:stretch>
              <a:fillRect b="0" l="0" r="0" t="0"/>
            </a:stretch>
          </a:blipFill>
          <a:ln>
            <a:noFill/>
          </a:ln>
        </p:spPr>
      </p:sp>
      <p:sp>
        <p:nvSpPr>
          <p:cNvPr id="458" name="Google Shape;458;p21"/>
          <p:cNvSpPr/>
          <p:nvPr/>
        </p:nvSpPr>
        <p:spPr>
          <a:xfrm>
            <a:off x="-88916" y="7242973"/>
            <a:ext cx="273035" cy="273035"/>
          </a:xfrm>
          <a:custGeom>
            <a:rect b="b" l="l" r="r" t="t"/>
            <a:pathLst>
              <a:path extrusionOk="0" h="273035" w="273035">
                <a:moveTo>
                  <a:pt x="0" y="0"/>
                </a:moveTo>
                <a:lnTo>
                  <a:pt x="273035" y="0"/>
                </a:lnTo>
                <a:lnTo>
                  <a:pt x="273035" y="273035"/>
                </a:lnTo>
                <a:lnTo>
                  <a:pt x="0" y="273035"/>
                </a:lnTo>
                <a:lnTo>
                  <a:pt x="0" y="0"/>
                </a:lnTo>
                <a:close/>
              </a:path>
            </a:pathLst>
          </a:custGeom>
          <a:blipFill rotWithShape="1">
            <a:blip r:embed="rId8">
              <a:alphaModFix/>
            </a:blip>
            <a:stretch>
              <a:fillRect b="0" l="0" r="0" t="0"/>
            </a:stretch>
          </a:blipFill>
          <a:ln>
            <a:noFill/>
          </a:ln>
        </p:spPr>
      </p:sp>
      <p:sp>
        <p:nvSpPr>
          <p:cNvPr id="459" name="Google Shape;459;p21"/>
          <p:cNvSpPr/>
          <p:nvPr/>
        </p:nvSpPr>
        <p:spPr>
          <a:xfrm>
            <a:off x="-106773" y="6359663"/>
            <a:ext cx="308750" cy="277875"/>
          </a:xfrm>
          <a:custGeom>
            <a:rect b="b" l="l" r="r" t="t"/>
            <a:pathLst>
              <a:path extrusionOk="0" h="277875" w="308750">
                <a:moveTo>
                  <a:pt x="0" y="0"/>
                </a:moveTo>
                <a:lnTo>
                  <a:pt x="308750" y="0"/>
                </a:lnTo>
                <a:lnTo>
                  <a:pt x="308750" y="277875"/>
                </a:lnTo>
                <a:lnTo>
                  <a:pt x="0" y="277875"/>
                </a:lnTo>
                <a:lnTo>
                  <a:pt x="0" y="0"/>
                </a:lnTo>
                <a:close/>
              </a:path>
            </a:pathLst>
          </a:custGeom>
          <a:blipFill rotWithShape="1">
            <a:blip r:embed="rId9">
              <a:alphaModFix/>
            </a:blip>
            <a:stretch>
              <a:fillRect b="0" l="0" r="0" t="0"/>
            </a:stretch>
          </a:blipFill>
          <a:ln>
            <a:noFill/>
          </a:ln>
        </p:spPr>
      </p:sp>
      <p:sp>
        <p:nvSpPr>
          <p:cNvPr id="460" name="Google Shape;460;p21"/>
          <p:cNvSpPr txBox="1"/>
          <p:nvPr/>
        </p:nvSpPr>
        <p:spPr>
          <a:xfrm>
            <a:off x="1456250" y="3185325"/>
            <a:ext cx="12044700" cy="5485800"/>
          </a:xfrm>
          <a:prstGeom prst="rect">
            <a:avLst/>
          </a:prstGeom>
          <a:noFill/>
          <a:ln>
            <a:noFill/>
          </a:ln>
        </p:spPr>
        <p:txBody>
          <a:bodyPr anchorCtr="0" anchor="t" bIns="0" lIns="0" spcFirstLastPara="1" rIns="0" wrap="square" tIns="0">
            <a:spAutoFit/>
          </a:bodyPr>
          <a:lstStyle/>
          <a:p>
            <a:pPr indent="0" lvl="0" marL="0" rtl="0" algn="ctr">
              <a:lnSpc>
                <a:spcPct val="115000"/>
              </a:lnSpc>
              <a:spcBef>
                <a:spcPts val="1200"/>
              </a:spcBef>
              <a:spcAft>
                <a:spcPts val="0"/>
              </a:spcAft>
              <a:buNone/>
            </a:pPr>
            <a:r>
              <a:rPr b="1" lang="en-US" sz="3200">
                <a:solidFill>
                  <a:schemeClr val="lt1"/>
                </a:solidFill>
              </a:rPr>
              <a:t>Differences between Entrepreneurs and Managers</a:t>
            </a:r>
            <a:endParaRPr b="1" sz="3200">
              <a:solidFill>
                <a:schemeClr val="lt1"/>
              </a:solidFill>
            </a:endParaRPr>
          </a:p>
          <a:p>
            <a:pPr indent="0" lvl="0" marL="0" rtl="0" algn="ctr">
              <a:lnSpc>
                <a:spcPct val="115000"/>
              </a:lnSpc>
              <a:spcBef>
                <a:spcPts val="1200"/>
              </a:spcBef>
              <a:spcAft>
                <a:spcPts val="0"/>
              </a:spcAft>
              <a:buNone/>
            </a:pPr>
            <a:r>
              <a:t/>
            </a:r>
            <a:endParaRPr b="1" sz="3200">
              <a:solidFill>
                <a:schemeClr val="lt1"/>
              </a:solidFill>
            </a:endParaRPr>
          </a:p>
          <a:p>
            <a:pPr indent="12700" lvl="0" marL="457200" rtl="0" algn="just">
              <a:lnSpc>
                <a:spcPct val="115000"/>
              </a:lnSpc>
              <a:spcBef>
                <a:spcPts val="1200"/>
              </a:spcBef>
              <a:spcAft>
                <a:spcPts val="0"/>
              </a:spcAft>
              <a:buNone/>
            </a:pPr>
            <a:r>
              <a:rPr lang="en-US" sz="3200">
                <a:solidFill>
                  <a:schemeClr val="lt1"/>
                </a:solidFill>
              </a:rPr>
              <a:t>According to this model, workers wanted jobs whose demands and opportunities match their talents, motives, and personality traits. Employers then select applicants whose aptitudes and motives meet their criteria. and workers then stay in their occupational group when they find their professional situation more rewarding than other positions. </a:t>
            </a:r>
            <a:endParaRPr sz="3200">
              <a:solidFill>
                <a:schemeClr val="lt1"/>
              </a:solidFill>
            </a:endParaRPr>
          </a:p>
          <a:p>
            <a:pPr indent="0" lvl="0" marL="0" marR="0" rtl="0" algn="l">
              <a:lnSpc>
                <a:spcPct val="120000"/>
              </a:lnSpc>
              <a:spcBef>
                <a:spcPts val="1200"/>
              </a:spcBef>
              <a:spcAft>
                <a:spcPts val="0"/>
              </a:spcAft>
              <a:buNone/>
            </a:pPr>
            <a:r>
              <a:t/>
            </a:r>
            <a:endParaRPr sz="3200">
              <a:solidFill>
                <a:schemeClr val="lt1"/>
              </a:solidFill>
            </a:endParaRPr>
          </a:p>
        </p:txBody>
      </p:sp>
      <p:grpSp>
        <p:nvGrpSpPr>
          <p:cNvPr id="461" name="Google Shape;461;p21"/>
          <p:cNvGrpSpPr/>
          <p:nvPr/>
        </p:nvGrpSpPr>
        <p:grpSpPr>
          <a:xfrm>
            <a:off x="879358" y="8821563"/>
            <a:ext cx="16503475" cy="964002"/>
            <a:chOff x="0" y="0"/>
            <a:chExt cx="22004634" cy="1285337"/>
          </a:xfrm>
        </p:grpSpPr>
        <p:cxnSp>
          <p:nvCxnSpPr>
            <p:cNvPr id="462" name="Google Shape;462;p21"/>
            <p:cNvCxnSpPr/>
            <p:nvPr/>
          </p:nvCxnSpPr>
          <p:spPr>
            <a:xfrm>
              <a:off x="15402482" y="556916"/>
              <a:ext cx="6602152" cy="0"/>
            </a:xfrm>
            <a:prstGeom prst="straightConnector1">
              <a:avLst/>
            </a:prstGeom>
            <a:noFill/>
            <a:ln cap="rnd" cmpd="sng" w="50800">
              <a:solidFill>
                <a:srgbClr val="EDC253"/>
              </a:solidFill>
              <a:prstDash val="solid"/>
              <a:round/>
              <a:headEnd len="sm" w="sm" type="none"/>
              <a:tailEnd len="sm" w="sm" type="none"/>
            </a:ln>
          </p:spPr>
        </p:cxnSp>
        <p:sp>
          <p:nvSpPr>
            <p:cNvPr id="463" name="Google Shape;463;p21"/>
            <p:cNvSpPr/>
            <p:nvPr/>
          </p:nvSpPr>
          <p:spPr>
            <a:xfrm rot="10800000">
              <a:off x="9064638" y="0"/>
              <a:ext cx="3909769" cy="1285337"/>
            </a:xfrm>
            <a:custGeom>
              <a:rect b="b" l="l" r="r" t="t"/>
              <a:pathLst>
                <a:path extrusionOk="0" h="1285337" w="3909769">
                  <a:moveTo>
                    <a:pt x="0" y="0"/>
                  </a:moveTo>
                  <a:lnTo>
                    <a:pt x="3909769" y="0"/>
                  </a:lnTo>
                  <a:lnTo>
                    <a:pt x="3909769" y="1285337"/>
                  </a:lnTo>
                  <a:lnTo>
                    <a:pt x="0" y="1285337"/>
                  </a:lnTo>
                  <a:lnTo>
                    <a:pt x="0" y="0"/>
                  </a:lnTo>
                  <a:close/>
                </a:path>
              </a:pathLst>
            </a:custGeom>
            <a:blipFill rotWithShape="1">
              <a:blip r:embed="rId10">
                <a:alphaModFix/>
              </a:blip>
              <a:stretch>
                <a:fillRect b="0" l="0" r="0" t="0"/>
              </a:stretch>
            </a:blipFill>
            <a:ln>
              <a:noFill/>
            </a:ln>
          </p:spPr>
        </p:sp>
        <p:cxnSp>
          <p:nvCxnSpPr>
            <p:cNvPr id="464" name="Google Shape;464;p21"/>
            <p:cNvCxnSpPr/>
            <p:nvPr/>
          </p:nvCxnSpPr>
          <p:spPr>
            <a:xfrm>
              <a:off x="0" y="556916"/>
              <a:ext cx="6602152" cy="0"/>
            </a:xfrm>
            <a:prstGeom prst="straightConnector1">
              <a:avLst/>
            </a:prstGeom>
            <a:noFill/>
            <a:ln cap="rnd" cmpd="sng" w="50800">
              <a:solidFill>
                <a:srgbClr val="EDC253"/>
              </a:solidFill>
              <a:prstDash val="solid"/>
              <a:round/>
              <a:headEnd len="sm" w="sm" type="none"/>
              <a:tailEnd len="sm" w="sm" type="none"/>
            </a:ln>
          </p:spPr>
        </p:cxnSp>
      </p:grpSp>
      <p:pic>
        <p:nvPicPr>
          <p:cNvPr id="465" name="Google Shape;465;p21"/>
          <p:cNvPicPr preferRelativeResize="0"/>
          <p:nvPr/>
        </p:nvPicPr>
        <p:blipFill>
          <a:blip r:embed="rId11">
            <a:alphaModFix/>
          </a:blip>
          <a:stretch>
            <a:fillRect/>
          </a:stretch>
        </p:blipFill>
        <p:spPr>
          <a:xfrm>
            <a:off x="14585675" y="2339050"/>
            <a:ext cx="3021751" cy="6337426"/>
          </a:xfrm>
          <a:prstGeom prst="rect">
            <a:avLst/>
          </a:prstGeom>
          <a:noFill/>
          <a:ln>
            <a:noFill/>
          </a:ln>
        </p:spPr>
      </p:pic>
      <p:grpSp>
        <p:nvGrpSpPr>
          <p:cNvPr id="466" name="Google Shape;466;p21"/>
          <p:cNvGrpSpPr/>
          <p:nvPr/>
        </p:nvGrpSpPr>
        <p:grpSpPr>
          <a:xfrm>
            <a:off x="14585676" y="7242971"/>
            <a:ext cx="3897667" cy="797694"/>
            <a:chOff x="0" y="-47625"/>
            <a:chExt cx="2642277" cy="540767"/>
          </a:xfrm>
        </p:grpSpPr>
        <p:sp>
          <p:nvSpPr>
            <p:cNvPr id="467" name="Google Shape;467;p21"/>
            <p:cNvSpPr/>
            <p:nvPr/>
          </p:nvSpPr>
          <p:spPr>
            <a:xfrm>
              <a:off x="0" y="0"/>
              <a:ext cx="2642277" cy="493142"/>
            </a:xfrm>
            <a:custGeom>
              <a:rect b="b" l="l" r="r" t="t"/>
              <a:pathLst>
                <a:path extrusionOk="0" h="493142" w="2642277">
                  <a:moveTo>
                    <a:pt x="29794" y="0"/>
                  </a:moveTo>
                  <a:lnTo>
                    <a:pt x="2612482" y="0"/>
                  </a:lnTo>
                  <a:cubicBezTo>
                    <a:pt x="2628937" y="0"/>
                    <a:pt x="2642277" y="13339"/>
                    <a:pt x="2642277" y="29794"/>
                  </a:cubicBezTo>
                  <a:lnTo>
                    <a:pt x="2642277" y="463348"/>
                  </a:lnTo>
                  <a:cubicBezTo>
                    <a:pt x="2642277" y="471250"/>
                    <a:pt x="2639138" y="478828"/>
                    <a:pt x="2633550" y="484415"/>
                  </a:cubicBezTo>
                  <a:cubicBezTo>
                    <a:pt x="2627962" y="490003"/>
                    <a:pt x="2620384" y="493142"/>
                    <a:pt x="2612482" y="493142"/>
                  </a:cubicBezTo>
                  <a:lnTo>
                    <a:pt x="29794" y="493142"/>
                  </a:lnTo>
                  <a:cubicBezTo>
                    <a:pt x="13339" y="493142"/>
                    <a:pt x="0" y="479803"/>
                    <a:pt x="0" y="463348"/>
                  </a:cubicBezTo>
                  <a:lnTo>
                    <a:pt x="0" y="29794"/>
                  </a:lnTo>
                  <a:cubicBezTo>
                    <a:pt x="0" y="13339"/>
                    <a:pt x="13339" y="0"/>
                    <a:pt x="29794" y="0"/>
                  </a:cubicBezTo>
                  <a:close/>
                </a:path>
              </a:pathLst>
            </a:custGeom>
            <a:solidFill>
              <a:srgbClr val="EDC25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8" name="Google Shape;468;p21"/>
            <p:cNvSpPr txBox="1"/>
            <p:nvPr/>
          </p:nvSpPr>
          <p:spPr>
            <a:xfrm>
              <a:off x="0" y="-47625"/>
              <a:ext cx="2642276" cy="540767"/>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72" name="Shape 472"/>
        <p:cNvGrpSpPr/>
        <p:nvPr/>
      </p:nvGrpSpPr>
      <p:grpSpPr>
        <a:xfrm>
          <a:off x="0" y="0"/>
          <a:ext cx="0" cy="0"/>
          <a:chOff x="0" y="0"/>
          <a:chExt cx="0" cy="0"/>
        </a:xfrm>
      </p:grpSpPr>
      <p:sp>
        <p:nvSpPr>
          <p:cNvPr id="473" name="Google Shape;473;p22"/>
          <p:cNvSpPr/>
          <p:nvPr/>
        </p:nvSpPr>
        <p:spPr>
          <a:xfrm>
            <a:off x="0" y="0"/>
            <a:ext cx="18288000" cy="10287000"/>
          </a:xfrm>
          <a:custGeom>
            <a:rect b="b" l="l" r="r" t="t"/>
            <a:pathLst>
              <a:path extrusionOk="0" h="10287000" w="18288000">
                <a:moveTo>
                  <a:pt x="0" y="0"/>
                </a:moveTo>
                <a:lnTo>
                  <a:pt x="18288000" y="0"/>
                </a:lnTo>
                <a:lnTo>
                  <a:pt x="18288000" y="10287000"/>
                </a:lnTo>
                <a:lnTo>
                  <a:pt x="0" y="10287000"/>
                </a:lnTo>
                <a:lnTo>
                  <a:pt x="0" y="0"/>
                </a:lnTo>
                <a:close/>
              </a:path>
            </a:pathLst>
          </a:custGeom>
          <a:blipFill rotWithShape="1">
            <a:blip r:embed="rId3">
              <a:alphaModFix/>
            </a:blip>
            <a:stretch>
              <a:fillRect b="-75639" l="0" r="0" t="-75629"/>
            </a:stretch>
          </a:blipFill>
          <a:ln>
            <a:noFill/>
          </a:ln>
        </p:spPr>
      </p:sp>
      <p:grpSp>
        <p:nvGrpSpPr>
          <p:cNvPr id="474" name="Google Shape;474;p22"/>
          <p:cNvGrpSpPr/>
          <p:nvPr/>
        </p:nvGrpSpPr>
        <p:grpSpPr>
          <a:xfrm>
            <a:off x="14390334" y="-1487888"/>
            <a:ext cx="2267966" cy="4593913"/>
            <a:chOff x="0" y="-47625"/>
            <a:chExt cx="1537500" cy="3114306"/>
          </a:xfrm>
        </p:grpSpPr>
        <p:sp>
          <p:nvSpPr>
            <p:cNvPr id="475" name="Google Shape;475;p22"/>
            <p:cNvSpPr/>
            <p:nvPr/>
          </p:nvSpPr>
          <p:spPr>
            <a:xfrm>
              <a:off x="0" y="0"/>
              <a:ext cx="1537426" cy="3066681"/>
            </a:xfrm>
            <a:custGeom>
              <a:rect b="b" l="l" r="r" t="t"/>
              <a:pathLst>
                <a:path extrusionOk="0" h="3066681" w="1537426">
                  <a:moveTo>
                    <a:pt x="51206" y="0"/>
                  </a:moveTo>
                  <a:lnTo>
                    <a:pt x="1486220" y="0"/>
                  </a:lnTo>
                  <a:cubicBezTo>
                    <a:pt x="1514500" y="0"/>
                    <a:pt x="1537426" y="22926"/>
                    <a:pt x="1537426" y="51206"/>
                  </a:cubicBezTo>
                  <a:lnTo>
                    <a:pt x="1537426" y="3015475"/>
                  </a:lnTo>
                  <a:cubicBezTo>
                    <a:pt x="1537426" y="3029056"/>
                    <a:pt x="1532031" y="3042080"/>
                    <a:pt x="1522428" y="3051683"/>
                  </a:cubicBezTo>
                  <a:cubicBezTo>
                    <a:pt x="1512825" y="3061286"/>
                    <a:pt x="1499801" y="3066681"/>
                    <a:pt x="1486220" y="3066681"/>
                  </a:cubicBezTo>
                  <a:lnTo>
                    <a:pt x="51206" y="3066681"/>
                  </a:lnTo>
                  <a:cubicBezTo>
                    <a:pt x="37625" y="3066681"/>
                    <a:pt x="24601" y="3061286"/>
                    <a:pt x="14998" y="3051683"/>
                  </a:cubicBezTo>
                  <a:cubicBezTo>
                    <a:pt x="5395" y="3042080"/>
                    <a:pt x="0" y="3029056"/>
                    <a:pt x="0" y="3015475"/>
                  </a:cubicBezTo>
                  <a:lnTo>
                    <a:pt x="0" y="51206"/>
                  </a:lnTo>
                  <a:cubicBezTo>
                    <a:pt x="0" y="37625"/>
                    <a:pt x="5395" y="24601"/>
                    <a:pt x="14998" y="14998"/>
                  </a:cubicBezTo>
                  <a:cubicBezTo>
                    <a:pt x="24601" y="5395"/>
                    <a:pt x="37625" y="0"/>
                    <a:pt x="51206" y="0"/>
                  </a:cubicBezTo>
                  <a:close/>
                </a:path>
              </a:pathLst>
            </a:custGeom>
            <a:solidFill>
              <a:srgbClr val="000000">
                <a:alpha val="0"/>
              </a:srgbClr>
            </a:solidFill>
            <a:ln cap="sq" cmpd="sng" w="38100">
              <a:solidFill>
                <a:srgbClr val="890540"/>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6" name="Google Shape;476;p22"/>
            <p:cNvSpPr txBox="1"/>
            <p:nvPr/>
          </p:nvSpPr>
          <p:spPr>
            <a:xfrm>
              <a:off x="0" y="-47625"/>
              <a:ext cx="1537500" cy="31143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477" name="Google Shape;477;p22"/>
          <p:cNvSpPr/>
          <p:nvPr/>
        </p:nvSpPr>
        <p:spPr>
          <a:xfrm>
            <a:off x="-277450" y="-359392"/>
            <a:ext cx="18288000" cy="13716000"/>
          </a:xfrm>
          <a:custGeom>
            <a:rect b="b" l="l" r="r" t="t"/>
            <a:pathLst>
              <a:path extrusionOk="0" h="13716000" w="18288000">
                <a:moveTo>
                  <a:pt x="0" y="0"/>
                </a:moveTo>
                <a:lnTo>
                  <a:pt x="18288000" y="0"/>
                </a:lnTo>
                <a:lnTo>
                  <a:pt x="18288000" y="13716000"/>
                </a:lnTo>
                <a:lnTo>
                  <a:pt x="0" y="13716000"/>
                </a:lnTo>
                <a:lnTo>
                  <a:pt x="0" y="0"/>
                </a:lnTo>
                <a:close/>
              </a:path>
            </a:pathLst>
          </a:custGeom>
          <a:blipFill rotWithShape="1">
            <a:blip r:embed="rId4">
              <a:alphaModFix amt="30000"/>
            </a:blip>
            <a:stretch>
              <a:fillRect b="0" l="0" r="0" t="0"/>
            </a:stretch>
          </a:blipFill>
          <a:ln>
            <a:noFill/>
          </a:ln>
        </p:spPr>
      </p:sp>
      <p:grpSp>
        <p:nvGrpSpPr>
          <p:cNvPr id="478" name="Google Shape;478;p22"/>
          <p:cNvGrpSpPr/>
          <p:nvPr/>
        </p:nvGrpSpPr>
        <p:grpSpPr>
          <a:xfrm>
            <a:off x="-1109800" y="883070"/>
            <a:ext cx="15273923" cy="7227776"/>
            <a:chOff x="0" y="-47625"/>
            <a:chExt cx="10354500" cy="3392844"/>
          </a:xfrm>
        </p:grpSpPr>
        <p:sp>
          <p:nvSpPr>
            <p:cNvPr id="479" name="Google Shape;479;p22"/>
            <p:cNvSpPr/>
            <p:nvPr/>
          </p:nvSpPr>
          <p:spPr>
            <a:xfrm>
              <a:off x="0" y="0"/>
              <a:ext cx="10354442" cy="3345219"/>
            </a:xfrm>
            <a:custGeom>
              <a:rect b="b" l="l" r="r" t="t"/>
              <a:pathLst>
                <a:path extrusionOk="0" h="3345219" w="10354442">
                  <a:moveTo>
                    <a:pt x="7603" y="0"/>
                  </a:moveTo>
                  <a:lnTo>
                    <a:pt x="10346839" y="0"/>
                  </a:lnTo>
                  <a:cubicBezTo>
                    <a:pt x="10351039" y="0"/>
                    <a:pt x="10354442" y="3404"/>
                    <a:pt x="10354442" y="7603"/>
                  </a:cubicBezTo>
                  <a:lnTo>
                    <a:pt x="10354442" y="3337616"/>
                  </a:lnTo>
                  <a:cubicBezTo>
                    <a:pt x="10354442" y="3341815"/>
                    <a:pt x="10351039" y="3345219"/>
                    <a:pt x="10346839" y="3345219"/>
                  </a:cubicBezTo>
                  <a:lnTo>
                    <a:pt x="7603" y="3345219"/>
                  </a:lnTo>
                  <a:cubicBezTo>
                    <a:pt x="3404" y="3345219"/>
                    <a:pt x="0" y="3341815"/>
                    <a:pt x="0" y="3337616"/>
                  </a:cubicBezTo>
                  <a:lnTo>
                    <a:pt x="0" y="7603"/>
                  </a:lnTo>
                  <a:cubicBezTo>
                    <a:pt x="0" y="3404"/>
                    <a:pt x="3404" y="0"/>
                    <a:pt x="7603" y="0"/>
                  </a:cubicBezTo>
                  <a:close/>
                </a:path>
              </a:pathLst>
            </a:custGeom>
            <a:solidFill>
              <a:srgbClr val="89054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0" name="Google Shape;480;p22"/>
            <p:cNvSpPr txBox="1"/>
            <p:nvPr/>
          </p:nvSpPr>
          <p:spPr>
            <a:xfrm>
              <a:off x="0" y="-47625"/>
              <a:ext cx="10354500" cy="33927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481" name="Google Shape;481;p22"/>
          <p:cNvGrpSpPr/>
          <p:nvPr/>
        </p:nvGrpSpPr>
        <p:grpSpPr>
          <a:xfrm>
            <a:off x="15809717" y="210974"/>
            <a:ext cx="1449728" cy="1387056"/>
            <a:chOff x="0" y="-47625"/>
            <a:chExt cx="982800" cy="940313"/>
          </a:xfrm>
        </p:grpSpPr>
        <p:sp>
          <p:nvSpPr>
            <p:cNvPr id="482" name="Google Shape;482;p22"/>
            <p:cNvSpPr/>
            <p:nvPr/>
          </p:nvSpPr>
          <p:spPr>
            <a:xfrm>
              <a:off x="0" y="0"/>
              <a:ext cx="982690" cy="892688"/>
            </a:xfrm>
            <a:custGeom>
              <a:rect b="b" l="l" r="r" t="t"/>
              <a:pathLst>
                <a:path extrusionOk="0" h="892688" w="982690">
                  <a:moveTo>
                    <a:pt x="80112" y="0"/>
                  </a:moveTo>
                  <a:lnTo>
                    <a:pt x="902578" y="0"/>
                  </a:lnTo>
                  <a:cubicBezTo>
                    <a:pt x="923825" y="0"/>
                    <a:pt x="944202" y="8440"/>
                    <a:pt x="959226" y="23464"/>
                  </a:cubicBezTo>
                  <a:cubicBezTo>
                    <a:pt x="974250" y="38488"/>
                    <a:pt x="982690" y="58865"/>
                    <a:pt x="982690" y="80112"/>
                  </a:cubicBezTo>
                  <a:lnTo>
                    <a:pt x="982690" y="812576"/>
                  </a:lnTo>
                  <a:cubicBezTo>
                    <a:pt x="982690" y="856821"/>
                    <a:pt x="946823" y="892688"/>
                    <a:pt x="902578" y="892688"/>
                  </a:cubicBezTo>
                  <a:lnTo>
                    <a:pt x="80112" y="892688"/>
                  </a:lnTo>
                  <a:cubicBezTo>
                    <a:pt x="58865" y="892688"/>
                    <a:pt x="38488" y="884248"/>
                    <a:pt x="23464" y="869224"/>
                  </a:cubicBezTo>
                  <a:cubicBezTo>
                    <a:pt x="8440" y="854200"/>
                    <a:pt x="0" y="833823"/>
                    <a:pt x="0" y="812576"/>
                  </a:cubicBezTo>
                  <a:lnTo>
                    <a:pt x="0" y="80112"/>
                  </a:lnTo>
                  <a:cubicBezTo>
                    <a:pt x="0" y="35867"/>
                    <a:pt x="35867" y="0"/>
                    <a:pt x="80112" y="0"/>
                  </a:cubicBezTo>
                  <a:close/>
                </a:path>
              </a:pathLst>
            </a:custGeom>
            <a:solidFill>
              <a:srgbClr val="000000">
                <a:alpha val="0"/>
              </a:srgbClr>
            </a:solidFill>
            <a:ln cap="sq" cmpd="sng" w="38100">
              <a:solidFill>
                <a:srgbClr val="EDC253"/>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3" name="Google Shape;483;p22"/>
            <p:cNvSpPr txBox="1"/>
            <p:nvPr/>
          </p:nvSpPr>
          <p:spPr>
            <a:xfrm>
              <a:off x="0" y="-47625"/>
              <a:ext cx="982800" cy="9402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484" name="Google Shape;484;p22"/>
          <p:cNvSpPr/>
          <p:nvPr/>
        </p:nvSpPr>
        <p:spPr>
          <a:xfrm>
            <a:off x="-106784" y="3531425"/>
            <a:ext cx="427071" cy="300173"/>
          </a:xfrm>
          <a:custGeom>
            <a:rect b="b" l="l" r="r" t="t"/>
            <a:pathLst>
              <a:path extrusionOk="0" h="300173" w="210121">
                <a:moveTo>
                  <a:pt x="0" y="0"/>
                </a:moveTo>
                <a:lnTo>
                  <a:pt x="210121" y="0"/>
                </a:lnTo>
                <a:lnTo>
                  <a:pt x="210121" y="300173"/>
                </a:lnTo>
                <a:lnTo>
                  <a:pt x="0" y="300173"/>
                </a:lnTo>
                <a:lnTo>
                  <a:pt x="0" y="0"/>
                </a:lnTo>
                <a:close/>
              </a:path>
            </a:pathLst>
          </a:custGeom>
          <a:blipFill rotWithShape="1">
            <a:blip r:embed="rId5">
              <a:alphaModFix/>
            </a:blip>
            <a:stretch>
              <a:fillRect b="0" l="0" r="0" t="0"/>
            </a:stretch>
          </a:blipFill>
          <a:ln>
            <a:noFill/>
          </a:ln>
        </p:spPr>
      </p:sp>
      <p:sp>
        <p:nvSpPr>
          <p:cNvPr id="485" name="Google Shape;485;p22"/>
          <p:cNvSpPr/>
          <p:nvPr/>
        </p:nvSpPr>
        <p:spPr>
          <a:xfrm>
            <a:off x="-24932" y="4487523"/>
            <a:ext cx="263367" cy="263367"/>
          </a:xfrm>
          <a:custGeom>
            <a:rect b="b" l="l" r="r" t="t"/>
            <a:pathLst>
              <a:path extrusionOk="0" h="263367" w="263367">
                <a:moveTo>
                  <a:pt x="0" y="0"/>
                </a:moveTo>
                <a:lnTo>
                  <a:pt x="263367" y="0"/>
                </a:lnTo>
                <a:lnTo>
                  <a:pt x="263367" y="263368"/>
                </a:lnTo>
                <a:lnTo>
                  <a:pt x="0" y="263368"/>
                </a:lnTo>
                <a:lnTo>
                  <a:pt x="0" y="0"/>
                </a:lnTo>
                <a:close/>
              </a:path>
            </a:pathLst>
          </a:custGeom>
          <a:blipFill rotWithShape="1">
            <a:blip r:embed="rId6">
              <a:alphaModFix/>
            </a:blip>
            <a:stretch>
              <a:fillRect b="0" l="0" r="0" t="0"/>
            </a:stretch>
          </a:blipFill>
          <a:ln>
            <a:noFill/>
          </a:ln>
        </p:spPr>
      </p:sp>
      <p:sp>
        <p:nvSpPr>
          <p:cNvPr id="486" name="Google Shape;486;p22"/>
          <p:cNvSpPr/>
          <p:nvPr/>
        </p:nvSpPr>
        <p:spPr>
          <a:xfrm>
            <a:off x="-16313" y="5406818"/>
            <a:ext cx="246129" cy="169214"/>
          </a:xfrm>
          <a:custGeom>
            <a:rect b="b" l="l" r="r" t="t"/>
            <a:pathLst>
              <a:path extrusionOk="0" h="169214" w="246129">
                <a:moveTo>
                  <a:pt x="0" y="0"/>
                </a:moveTo>
                <a:lnTo>
                  <a:pt x="246129" y="0"/>
                </a:lnTo>
                <a:lnTo>
                  <a:pt x="246129" y="169214"/>
                </a:lnTo>
                <a:lnTo>
                  <a:pt x="0" y="169214"/>
                </a:lnTo>
                <a:lnTo>
                  <a:pt x="0" y="0"/>
                </a:lnTo>
                <a:close/>
              </a:path>
            </a:pathLst>
          </a:custGeom>
          <a:blipFill rotWithShape="1">
            <a:blip r:embed="rId7">
              <a:alphaModFix/>
            </a:blip>
            <a:stretch>
              <a:fillRect b="0" l="0" r="0" t="0"/>
            </a:stretch>
          </a:blipFill>
          <a:ln>
            <a:noFill/>
          </a:ln>
        </p:spPr>
      </p:sp>
      <p:sp>
        <p:nvSpPr>
          <p:cNvPr id="487" name="Google Shape;487;p22"/>
          <p:cNvSpPr/>
          <p:nvPr/>
        </p:nvSpPr>
        <p:spPr>
          <a:xfrm>
            <a:off x="-88916" y="7242973"/>
            <a:ext cx="273035" cy="273035"/>
          </a:xfrm>
          <a:custGeom>
            <a:rect b="b" l="l" r="r" t="t"/>
            <a:pathLst>
              <a:path extrusionOk="0" h="273035" w="273035">
                <a:moveTo>
                  <a:pt x="0" y="0"/>
                </a:moveTo>
                <a:lnTo>
                  <a:pt x="273035" y="0"/>
                </a:lnTo>
                <a:lnTo>
                  <a:pt x="273035" y="273035"/>
                </a:lnTo>
                <a:lnTo>
                  <a:pt x="0" y="273035"/>
                </a:lnTo>
                <a:lnTo>
                  <a:pt x="0" y="0"/>
                </a:lnTo>
                <a:close/>
              </a:path>
            </a:pathLst>
          </a:custGeom>
          <a:blipFill rotWithShape="1">
            <a:blip r:embed="rId8">
              <a:alphaModFix/>
            </a:blip>
            <a:stretch>
              <a:fillRect b="0" l="0" r="0" t="0"/>
            </a:stretch>
          </a:blipFill>
          <a:ln>
            <a:noFill/>
          </a:ln>
        </p:spPr>
      </p:sp>
      <p:sp>
        <p:nvSpPr>
          <p:cNvPr id="488" name="Google Shape;488;p22"/>
          <p:cNvSpPr/>
          <p:nvPr/>
        </p:nvSpPr>
        <p:spPr>
          <a:xfrm>
            <a:off x="-106773" y="6359663"/>
            <a:ext cx="308750" cy="277875"/>
          </a:xfrm>
          <a:custGeom>
            <a:rect b="b" l="l" r="r" t="t"/>
            <a:pathLst>
              <a:path extrusionOk="0" h="277875" w="308750">
                <a:moveTo>
                  <a:pt x="0" y="0"/>
                </a:moveTo>
                <a:lnTo>
                  <a:pt x="308750" y="0"/>
                </a:lnTo>
                <a:lnTo>
                  <a:pt x="308750" y="277875"/>
                </a:lnTo>
                <a:lnTo>
                  <a:pt x="0" y="277875"/>
                </a:lnTo>
                <a:lnTo>
                  <a:pt x="0" y="0"/>
                </a:lnTo>
                <a:close/>
              </a:path>
            </a:pathLst>
          </a:custGeom>
          <a:blipFill rotWithShape="1">
            <a:blip r:embed="rId9">
              <a:alphaModFix/>
            </a:blip>
            <a:stretch>
              <a:fillRect b="0" l="0" r="0" t="0"/>
            </a:stretch>
          </a:blipFill>
          <a:ln>
            <a:noFill/>
          </a:ln>
        </p:spPr>
      </p:sp>
      <p:sp>
        <p:nvSpPr>
          <p:cNvPr id="489" name="Google Shape;489;p22"/>
          <p:cNvSpPr txBox="1"/>
          <p:nvPr/>
        </p:nvSpPr>
        <p:spPr>
          <a:xfrm>
            <a:off x="1456250" y="1173825"/>
            <a:ext cx="11093100" cy="6661800"/>
          </a:xfrm>
          <a:prstGeom prst="rect">
            <a:avLst/>
          </a:prstGeom>
          <a:noFill/>
          <a:ln>
            <a:noFill/>
          </a:ln>
        </p:spPr>
        <p:txBody>
          <a:bodyPr anchorCtr="0" anchor="t" bIns="0" lIns="0" spcFirstLastPara="1" rIns="0" wrap="square" tIns="0">
            <a:spAutoFit/>
          </a:bodyPr>
          <a:lstStyle/>
          <a:p>
            <a:pPr indent="0" lvl="0" marL="0" rtl="0" algn="ctr">
              <a:lnSpc>
                <a:spcPct val="115000"/>
              </a:lnSpc>
              <a:spcBef>
                <a:spcPts val="1200"/>
              </a:spcBef>
              <a:spcAft>
                <a:spcPts val="0"/>
              </a:spcAft>
              <a:buNone/>
            </a:pPr>
            <a:r>
              <a:rPr b="1" lang="en-US" sz="3200">
                <a:solidFill>
                  <a:schemeClr val="lt1"/>
                </a:solidFill>
              </a:rPr>
              <a:t>Differences between Entrepreneurs and Managers</a:t>
            </a:r>
            <a:endParaRPr b="1" sz="3200">
              <a:solidFill>
                <a:schemeClr val="lt1"/>
              </a:solidFill>
            </a:endParaRPr>
          </a:p>
          <a:p>
            <a:pPr indent="0" lvl="0" marL="0" rtl="0" algn="ctr">
              <a:lnSpc>
                <a:spcPct val="115000"/>
              </a:lnSpc>
              <a:spcBef>
                <a:spcPts val="1200"/>
              </a:spcBef>
              <a:spcAft>
                <a:spcPts val="0"/>
              </a:spcAft>
              <a:buNone/>
            </a:pPr>
            <a:r>
              <a:rPr lang="en-US" sz="3200">
                <a:solidFill>
                  <a:schemeClr val="lt1"/>
                </a:solidFill>
              </a:rPr>
              <a:t> </a:t>
            </a:r>
            <a:endParaRPr sz="3200">
              <a:solidFill>
                <a:schemeClr val="lt1"/>
              </a:solidFill>
            </a:endParaRPr>
          </a:p>
          <a:p>
            <a:pPr indent="0" lvl="0" marL="0" marR="0" rtl="0" algn="l">
              <a:lnSpc>
                <a:spcPct val="120000"/>
              </a:lnSpc>
              <a:spcBef>
                <a:spcPts val="1200"/>
              </a:spcBef>
              <a:spcAft>
                <a:spcPts val="0"/>
              </a:spcAft>
              <a:buNone/>
            </a:pPr>
            <a:r>
              <a:rPr lang="en-US" sz="3200">
                <a:solidFill>
                  <a:schemeClr val="lt1"/>
                </a:solidFill>
              </a:rPr>
              <a:t>Many studies compared the pervasiveness of Big 5 traits between populations of </a:t>
            </a:r>
            <a:r>
              <a:rPr b="1" lang="en-US" sz="3200">
                <a:solidFill>
                  <a:schemeClr val="lt1"/>
                </a:solidFill>
              </a:rPr>
              <a:t>entrepreneurs </a:t>
            </a:r>
            <a:r>
              <a:rPr lang="en-US" sz="3200">
                <a:solidFill>
                  <a:schemeClr val="lt1"/>
                </a:solidFill>
              </a:rPr>
              <a:t>and </a:t>
            </a:r>
            <a:r>
              <a:rPr b="1" lang="en-US" sz="3200">
                <a:solidFill>
                  <a:schemeClr val="lt1"/>
                </a:solidFill>
              </a:rPr>
              <a:t>managers</a:t>
            </a:r>
            <a:r>
              <a:rPr lang="en-US" sz="3200">
                <a:solidFill>
                  <a:schemeClr val="lt1"/>
                </a:solidFill>
              </a:rPr>
              <a:t>. Entrepreneurs and managers are comparable since both groups direct workers and manage multiple tasks. In a meta-analysis of 23 studies from 1970 to 2002 in a variety of countries, Zhao and Seibert (2006) find entrepreneurs to be more open to experience, more conscientious, similar for extraversion, less agreeable, and less neurotic. Many individual studies show deviations from this pattern. </a:t>
            </a:r>
            <a:endParaRPr b="1" sz="3200">
              <a:solidFill>
                <a:schemeClr val="lt1"/>
              </a:solidFill>
              <a:latin typeface="Cormorant SC"/>
              <a:ea typeface="Cormorant SC"/>
              <a:cs typeface="Cormorant SC"/>
              <a:sym typeface="Cormorant SC"/>
            </a:endParaRPr>
          </a:p>
        </p:txBody>
      </p:sp>
      <p:grpSp>
        <p:nvGrpSpPr>
          <p:cNvPr id="490" name="Google Shape;490;p22"/>
          <p:cNvGrpSpPr/>
          <p:nvPr/>
        </p:nvGrpSpPr>
        <p:grpSpPr>
          <a:xfrm>
            <a:off x="879358" y="8821563"/>
            <a:ext cx="16503437" cy="964003"/>
            <a:chOff x="0" y="0"/>
            <a:chExt cx="22004582" cy="1285337"/>
          </a:xfrm>
        </p:grpSpPr>
        <p:cxnSp>
          <p:nvCxnSpPr>
            <p:cNvPr id="491" name="Google Shape;491;p22"/>
            <p:cNvCxnSpPr/>
            <p:nvPr/>
          </p:nvCxnSpPr>
          <p:spPr>
            <a:xfrm>
              <a:off x="15402482" y="556916"/>
              <a:ext cx="6602100" cy="0"/>
            </a:xfrm>
            <a:prstGeom prst="straightConnector1">
              <a:avLst/>
            </a:prstGeom>
            <a:noFill/>
            <a:ln cap="rnd" cmpd="sng" w="50800">
              <a:solidFill>
                <a:srgbClr val="EDC253"/>
              </a:solidFill>
              <a:prstDash val="solid"/>
              <a:round/>
              <a:headEnd len="sm" w="sm" type="none"/>
              <a:tailEnd len="sm" w="sm" type="none"/>
            </a:ln>
          </p:spPr>
        </p:cxnSp>
        <p:sp>
          <p:nvSpPr>
            <p:cNvPr id="492" name="Google Shape;492;p22"/>
            <p:cNvSpPr/>
            <p:nvPr/>
          </p:nvSpPr>
          <p:spPr>
            <a:xfrm rot="10800000">
              <a:off x="9064638" y="0"/>
              <a:ext cx="3909769" cy="1285337"/>
            </a:xfrm>
            <a:custGeom>
              <a:rect b="b" l="l" r="r" t="t"/>
              <a:pathLst>
                <a:path extrusionOk="0" h="1285337" w="3909769">
                  <a:moveTo>
                    <a:pt x="0" y="0"/>
                  </a:moveTo>
                  <a:lnTo>
                    <a:pt x="3909769" y="0"/>
                  </a:lnTo>
                  <a:lnTo>
                    <a:pt x="3909769" y="1285337"/>
                  </a:lnTo>
                  <a:lnTo>
                    <a:pt x="0" y="1285337"/>
                  </a:lnTo>
                  <a:lnTo>
                    <a:pt x="0" y="0"/>
                  </a:lnTo>
                  <a:close/>
                </a:path>
              </a:pathLst>
            </a:custGeom>
            <a:blipFill rotWithShape="1">
              <a:blip r:embed="rId10">
                <a:alphaModFix/>
              </a:blip>
              <a:stretch>
                <a:fillRect b="0" l="0" r="0" t="0"/>
              </a:stretch>
            </a:blipFill>
            <a:ln>
              <a:noFill/>
            </a:ln>
          </p:spPr>
        </p:sp>
        <p:cxnSp>
          <p:nvCxnSpPr>
            <p:cNvPr id="493" name="Google Shape;493;p22"/>
            <p:cNvCxnSpPr/>
            <p:nvPr/>
          </p:nvCxnSpPr>
          <p:spPr>
            <a:xfrm>
              <a:off x="0" y="556916"/>
              <a:ext cx="6602100" cy="0"/>
            </a:xfrm>
            <a:prstGeom prst="straightConnector1">
              <a:avLst/>
            </a:prstGeom>
            <a:noFill/>
            <a:ln cap="rnd" cmpd="sng" w="50800">
              <a:solidFill>
                <a:srgbClr val="EDC253"/>
              </a:solidFill>
              <a:prstDash val="solid"/>
              <a:round/>
              <a:headEnd len="sm" w="sm" type="none"/>
              <a:tailEnd len="sm" w="sm" type="none"/>
            </a:ln>
          </p:spPr>
        </p:cxnSp>
      </p:grpSp>
      <p:pic>
        <p:nvPicPr>
          <p:cNvPr id="494" name="Google Shape;494;p22"/>
          <p:cNvPicPr preferRelativeResize="0"/>
          <p:nvPr/>
        </p:nvPicPr>
        <p:blipFill>
          <a:blip r:embed="rId11">
            <a:alphaModFix/>
          </a:blip>
          <a:stretch>
            <a:fillRect/>
          </a:stretch>
        </p:blipFill>
        <p:spPr>
          <a:xfrm>
            <a:off x="14585675" y="2339050"/>
            <a:ext cx="3021751" cy="6337426"/>
          </a:xfrm>
          <a:prstGeom prst="rect">
            <a:avLst/>
          </a:prstGeom>
          <a:noFill/>
          <a:ln>
            <a:noFill/>
          </a:ln>
        </p:spPr>
      </p:pic>
      <p:grpSp>
        <p:nvGrpSpPr>
          <p:cNvPr id="495" name="Google Shape;495;p22"/>
          <p:cNvGrpSpPr/>
          <p:nvPr/>
        </p:nvGrpSpPr>
        <p:grpSpPr>
          <a:xfrm>
            <a:off x="14585676" y="7242971"/>
            <a:ext cx="3897804" cy="797882"/>
            <a:chOff x="0" y="-47625"/>
            <a:chExt cx="2642400" cy="540900"/>
          </a:xfrm>
        </p:grpSpPr>
        <p:sp>
          <p:nvSpPr>
            <p:cNvPr id="496" name="Google Shape;496;p22"/>
            <p:cNvSpPr/>
            <p:nvPr/>
          </p:nvSpPr>
          <p:spPr>
            <a:xfrm>
              <a:off x="0" y="0"/>
              <a:ext cx="2642277" cy="493142"/>
            </a:xfrm>
            <a:custGeom>
              <a:rect b="b" l="l" r="r" t="t"/>
              <a:pathLst>
                <a:path extrusionOk="0" h="493142" w="2642277">
                  <a:moveTo>
                    <a:pt x="29794" y="0"/>
                  </a:moveTo>
                  <a:lnTo>
                    <a:pt x="2612482" y="0"/>
                  </a:lnTo>
                  <a:cubicBezTo>
                    <a:pt x="2628937" y="0"/>
                    <a:pt x="2642277" y="13339"/>
                    <a:pt x="2642277" y="29794"/>
                  </a:cubicBezTo>
                  <a:lnTo>
                    <a:pt x="2642277" y="463348"/>
                  </a:lnTo>
                  <a:cubicBezTo>
                    <a:pt x="2642277" y="471250"/>
                    <a:pt x="2639138" y="478828"/>
                    <a:pt x="2633550" y="484415"/>
                  </a:cubicBezTo>
                  <a:cubicBezTo>
                    <a:pt x="2627962" y="490003"/>
                    <a:pt x="2620384" y="493142"/>
                    <a:pt x="2612482" y="493142"/>
                  </a:cubicBezTo>
                  <a:lnTo>
                    <a:pt x="29794" y="493142"/>
                  </a:lnTo>
                  <a:cubicBezTo>
                    <a:pt x="13339" y="493142"/>
                    <a:pt x="0" y="479803"/>
                    <a:pt x="0" y="463348"/>
                  </a:cubicBezTo>
                  <a:lnTo>
                    <a:pt x="0" y="29794"/>
                  </a:lnTo>
                  <a:cubicBezTo>
                    <a:pt x="0" y="13339"/>
                    <a:pt x="13339" y="0"/>
                    <a:pt x="29794" y="0"/>
                  </a:cubicBezTo>
                  <a:close/>
                </a:path>
              </a:pathLst>
            </a:custGeom>
            <a:solidFill>
              <a:srgbClr val="EDC25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7" name="Google Shape;497;p22"/>
            <p:cNvSpPr txBox="1"/>
            <p:nvPr/>
          </p:nvSpPr>
          <p:spPr>
            <a:xfrm>
              <a:off x="0" y="-47625"/>
              <a:ext cx="2642400" cy="5409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01" name="Shape 501"/>
        <p:cNvGrpSpPr/>
        <p:nvPr/>
      </p:nvGrpSpPr>
      <p:grpSpPr>
        <a:xfrm>
          <a:off x="0" y="0"/>
          <a:ext cx="0" cy="0"/>
          <a:chOff x="0" y="0"/>
          <a:chExt cx="0" cy="0"/>
        </a:xfrm>
      </p:grpSpPr>
      <p:sp>
        <p:nvSpPr>
          <p:cNvPr id="502" name="Google Shape;502;p23"/>
          <p:cNvSpPr/>
          <p:nvPr/>
        </p:nvSpPr>
        <p:spPr>
          <a:xfrm>
            <a:off x="0" y="0"/>
            <a:ext cx="18288000" cy="10287000"/>
          </a:xfrm>
          <a:custGeom>
            <a:rect b="b" l="l" r="r" t="t"/>
            <a:pathLst>
              <a:path extrusionOk="0" h="10287000" w="18288000">
                <a:moveTo>
                  <a:pt x="0" y="0"/>
                </a:moveTo>
                <a:lnTo>
                  <a:pt x="18288000" y="0"/>
                </a:lnTo>
                <a:lnTo>
                  <a:pt x="18288000" y="10287000"/>
                </a:lnTo>
                <a:lnTo>
                  <a:pt x="0" y="10287000"/>
                </a:lnTo>
                <a:lnTo>
                  <a:pt x="0" y="0"/>
                </a:lnTo>
                <a:close/>
              </a:path>
            </a:pathLst>
          </a:custGeom>
          <a:blipFill rotWithShape="1">
            <a:blip r:embed="rId3">
              <a:alphaModFix/>
            </a:blip>
            <a:stretch>
              <a:fillRect b="-75634" l="0" r="0" t="-75634"/>
            </a:stretch>
          </a:blipFill>
          <a:ln>
            <a:noFill/>
          </a:ln>
        </p:spPr>
      </p:sp>
      <p:sp>
        <p:nvSpPr>
          <p:cNvPr id="503" name="Google Shape;503;p23"/>
          <p:cNvSpPr/>
          <p:nvPr/>
        </p:nvSpPr>
        <p:spPr>
          <a:xfrm>
            <a:off x="0" y="-1213067"/>
            <a:ext cx="18288000" cy="13716000"/>
          </a:xfrm>
          <a:custGeom>
            <a:rect b="b" l="l" r="r" t="t"/>
            <a:pathLst>
              <a:path extrusionOk="0" h="13716000" w="18288000">
                <a:moveTo>
                  <a:pt x="0" y="0"/>
                </a:moveTo>
                <a:lnTo>
                  <a:pt x="18288000" y="0"/>
                </a:lnTo>
                <a:lnTo>
                  <a:pt x="18288000" y="13716000"/>
                </a:lnTo>
                <a:lnTo>
                  <a:pt x="0" y="13716000"/>
                </a:lnTo>
                <a:lnTo>
                  <a:pt x="0" y="0"/>
                </a:lnTo>
                <a:close/>
              </a:path>
            </a:pathLst>
          </a:custGeom>
          <a:blipFill rotWithShape="1">
            <a:blip r:embed="rId4">
              <a:alphaModFix amt="30000"/>
            </a:blip>
            <a:stretch>
              <a:fillRect b="0" l="0" r="0" t="0"/>
            </a:stretch>
          </a:blipFill>
          <a:ln>
            <a:noFill/>
          </a:ln>
        </p:spPr>
      </p:sp>
      <p:grpSp>
        <p:nvGrpSpPr>
          <p:cNvPr id="504" name="Google Shape;504;p23"/>
          <p:cNvGrpSpPr/>
          <p:nvPr/>
        </p:nvGrpSpPr>
        <p:grpSpPr>
          <a:xfrm>
            <a:off x="-804964" y="966724"/>
            <a:ext cx="5587104" cy="5429525"/>
            <a:chOff x="0" y="-47625"/>
            <a:chExt cx="1471501" cy="1429998"/>
          </a:xfrm>
        </p:grpSpPr>
        <p:sp>
          <p:nvSpPr>
            <p:cNvPr id="505" name="Google Shape;505;p23"/>
            <p:cNvSpPr/>
            <p:nvPr/>
          </p:nvSpPr>
          <p:spPr>
            <a:xfrm>
              <a:off x="0" y="0"/>
              <a:ext cx="1471501" cy="1382373"/>
            </a:xfrm>
            <a:custGeom>
              <a:rect b="b" l="l" r="r" t="t"/>
              <a:pathLst>
                <a:path extrusionOk="0" h="1382373" w="1471501">
                  <a:moveTo>
                    <a:pt x="20785" y="0"/>
                  </a:moveTo>
                  <a:lnTo>
                    <a:pt x="1450716" y="0"/>
                  </a:lnTo>
                  <a:cubicBezTo>
                    <a:pt x="1456228" y="0"/>
                    <a:pt x="1461515" y="2190"/>
                    <a:pt x="1465413" y="6088"/>
                  </a:cubicBezTo>
                  <a:cubicBezTo>
                    <a:pt x="1469311" y="9986"/>
                    <a:pt x="1471501" y="15273"/>
                    <a:pt x="1471501" y="20785"/>
                  </a:cubicBezTo>
                  <a:lnTo>
                    <a:pt x="1471501" y="1361588"/>
                  </a:lnTo>
                  <a:cubicBezTo>
                    <a:pt x="1471501" y="1367101"/>
                    <a:pt x="1469311" y="1372388"/>
                    <a:pt x="1465413" y="1376286"/>
                  </a:cubicBezTo>
                  <a:cubicBezTo>
                    <a:pt x="1461515" y="1380184"/>
                    <a:pt x="1456228" y="1382373"/>
                    <a:pt x="1450716" y="1382373"/>
                  </a:cubicBezTo>
                  <a:lnTo>
                    <a:pt x="20785" y="1382373"/>
                  </a:lnTo>
                  <a:cubicBezTo>
                    <a:pt x="15273" y="1382373"/>
                    <a:pt x="9986" y="1380184"/>
                    <a:pt x="6088" y="1376286"/>
                  </a:cubicBezTo>
                  <a:cubicBezTo>
                    <a:pt x="2190" y="1372388"/>
                    <a:pt x="0" y="1367101"/>
                    <a:pt x="0" y="1361588"/>
                  </a:cubicBezTo>
                  <a:lnTo>
                    <a:pt x="0" y="20785"/>
                  </a:lnTo>
                  <a:cubicBezTo>
                    <a:pt x="0" y="15273"/>
                    <a:pt x="2190" y="9986"/>
                    <a:pt x="6088" y="6088"/>
                  </a:cubicBezTo>
                  <a:cubicBezTo>
                    <a:pt x="9986" y="2190"/>
                    <a:pt x="15273" y="0"/>
                    <a:pt x="20785" y="0"/>
                  </a:cubicBezTo>
                  <a:close/>
                </a:path>
              </a:pathLst>
            </a:custGeom>
            <a:solidFill>
              <a:srgbClr val="89054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6" name="Google Shape;506;p23"/>
            <p:cNvSpPr txBox="1"/>
            <p:nvPr/>
          </p:nvSpPr>
          <p:spPr>
            <a:xfrm>
              <a:off x="0" y="-47625"/>
              <a:ext cx="1471501" cy="1429998"/>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507" name="Google Shape;507;p23"/>
          <p:cNvGrpSpPr/>
          <p:nvPr/>
        </p:nvGrpSpPr>
        <p:grpSpPr>
          <a:xfrm>
            <a:off x="16762887" y="263109"/>
            <a:ext cx="2170635" cy="2109414"/>
            <a:chOff x="0" y="-47625"/>
            <a:chExt cx="1471501" cy="1429998"/>
          </a:xfrm>
        </p:grpSpPr>
        <p:sp>
          <p:nvSpPr>
            <p:cNvPr id="508" name="Google Shape;508;p23"/>
            <p:cNvSpPr/>
            <p:nvPr/>
          </p:nvSpPr>
          <p:spPr>
            <a:xfrm>
              <a:off x="0" y="0"/>
              <a:ext cx="1471501" cy="1382373"/>
            </a:xfrm>
            <a:custGeom>
              <a:rect b="b" l="l" r="r" t="t"/>
              <a:pathLst>
                <a:path extrusionOk="0" h="1382373" w="1471501">
                  <a:moveTo>
                    <a:pt x="53500" y="0"/>
                  </a:moveTo>
                  <a:lnTo>
                    <a:pt x="1418001" y="0"/>
                  </a:lnTo>
                  <a:cubicBezTo>
                    <a:pt x="1432190" y="0"/>
                    <a:pt x="1445798" y="5637"/>
                    <a:pt x="1455831" y="15670"/>
                  </a:cubicBezTo>
                  <a:cubicBezTo>
                    <a:pt x="1465864" y="25703"/>
                    <a:pt x="1471501" y="39311"/>
                    <a:pt x="1471501" y="53500"/>
                  </a:cubicBezTo>
                  <a:lnTo>
                    <a:pt x="1471501" y="1328874"/>
                  </a:lnTo>
                  <a:cubicBezTo>
                    <a:pt x="1471501" y="1358421"/>
                    <a:pt x="1447548" y="1382373"/>
                    <a:pt x="1418001" y="1382373"/>
                  </a:cubicBezTo>
                  <a:lnTo>
                    <a:pt x="53500" y="1382373"/>
                  </a:lnTo>
                  <a:cubicBezTo>
                    <a:pt x="23953" y="1382373"/>
                    <a:pt x="0" y="1358421"/>
                    <a:pt x="0" y="1328874"/>
                  </a:cubicBezTo>
                  <a:lnTo>
                    <a:pt x="0" y="53500"/>
                  </a:lnTo>
                  <a:cubicBezTo>
                    <a:pt x="0" y="23953"/>
                    <a:pt x="23953" y="0"/>
                    <a:pt x="53500" y="0"/>
                  </a:cubicBezTo>
                  <a:close/>
                </a:path>
              </a:pathLst>
            </a:custGeom>
            <a:solidFill>
              <a:srgbClr val="EDC25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9" name="Google Shape;509;p23"/>
            <p:cNvSpPr txBox="1"/>
            <p:nvPr/>
          </p:nvSpPr>
          <p:spPr>
            <a:xfrm>
              <a:off x="0" y="-47625"/>
              <a:ext cx="1471501" cy="1429998"/>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510" name="Google Shape;510;p23"/>
          <p:cNvSpPr txBox="1"/>
          <p:nvPr/>
        </p:nvSpPr>
        <p:spPr>
          <a:xfrm>
            <a:off x="5143500" y="2497050"/>
            <a:ext cx="10303200" cy="4155900"/>
          </a:xfrm>
          <a:prstGeom prst="rect">
            <a:avLst/>
          </a:prstGeom>
          <a:noFill/>
          <a:ln>
            <a:noFill/>
          </a:ln>
        </p:spPr>
        <p:txBody>
          <a:bodyPr anchorCtr="0" anchor="t" bIns="0" lIns="0" spcFirstLastPara="1" rIns="0" wrap="square" tIns="0">
            <a:spAutoFit/>
          </a:bodyPr>
          <a:lstStyle/>
          <a:p>
            <a:pPr indent="0" lvl="0" marL="0" marR="0" rtl="0" algn="ctr">
              <a:lnSpc>
                <a:spcPct val="130000"/>
              </a:lnSpc>
              <a:spcBef>
                <a:spcPts val="0"/>
              </a:spcBef>
              <a:spcAft>
                <a:spcPts val="0"/>
              </a:spcAft>
              <a:buNone/>
            </a:pPr>
            <a:r>
              <a:rPr lang="en-US" sz="3600">
                <a:solidFill>
                  <a:schemeClr val="lt1"/>
                </a:solidFill>
              </a:rPr>
              <a:t>Conscientiousness marks the most significant difference between entrepreneurs and managers. Zhao and Seibert (2006) find that entrepreneurs and managers are similar in dependability, but entrepreneurs have significantly higher achievement domains than managers. </a:t>
            </a:r>
            <a:endParaRPr sz="3600">
              <a:solidFill>
                <a:schemeClr val="lt1"/>
              </a:solidFill>
            </a:endParaRPr>
          </a:p>
        </p:txBody>
      </p:sp>
      <p:grpSp>
        <p:nvGrpSpPr>
          <p:cNvPr id="511" name="Google Shape;511;p23"/>
          <p:cNvGrpSpPr/>
          <p:nvPr/>
        </p:nvGrpSpPr>
        <p:grpSpPr>
          <a:xfrm>
            <a:off x="15081991" y="-117685"/>
            <a:ext cx="5239396" cy="1146385"/>
            <a:chOff x="0" y="-47625"/>
            <a:chExt cx="3551852" cy="777149"/>
          </a:xfrm>
        </p:grpSpPr>
        <p:sp>
          <p:nvSpPr>
            <p:cNvPr id="512" name="Google Shape;512;p23"/>
            <p:cNvSpPr/>
            <p:nvPr/>
          </p:nvSpPr>
          <p:spPr>
            <a:xfrm>
              <a:off x="0" y="0"/>
              <a:ext cx="3551852" cy="729524"/>
            </a:xfrm>
            <a:custGeom>
              <a:rect b="b" l="l" r="r" t="t"/>
              <a:pathLst>
                <a:path extrusionOk="0" h="729524" w="3551852">
                  <a:moveTo>
                    <a:pt x="22165" y="0"/>
                  </a:moveTo>
                  <a:lnTo>
                    <a:pt x="3529687" y="0"/>
                  </a:lnTo>
                  <a:cubicBezTo>
                    <a:pt x="3541928" y="0"/>
                    <a:pt x="3551852" y="9923"/>
                    <a:pt x="3551852" y="22165"/>
                  </a:cubicBezTo>
                  <a:lnTo>
                    <a:pt x="3551852" y="707359"/>
                  </a:lnTo>
                  <a:cubicBezTo>
                    <a:pt x="3551852" y="719601"/>
                    <a:pt x="3541928" y="729524"/>
                    <a:pt x="3529687" y="729524"/>
                  </a:cubicBezTo>
                  <a:lnTo>
                    <a:pt x="22165" y="729524"/>
                  </a:lnTo>
                  <a:cubicBezTo>
                    <a:pt x="9923" y="729524"/>
                    <a:pt x="0" y="719601"/>
                    <a:pt x="0" y="707359"/>
                  </a:cubicBezTo>
                  <a:lnTo>
                    <a:pt x="0" y="22165"/>
                  </a:lnTo>
                  <a:cubicBezTo>
                    <a:pt x="0" y="9923"/>
                    <a:pt x="9923" y="0"/>
                    <a:pt x="22165" y="0"/>
                  </a:cubicBezTo>
                  <a:close/>
                </a:path>
              </a:pathLst>
            </a:custGeom>
            <a:solidFill>
              <a:srgbClr val="000000">
                <a:alpha val="0"/>
              </a:srgbClr>
            </a:solidFill>
            <a:ln cap="sq" cmpd="sng" w="38100">
              <a:solidFill>
                <a:srgbClr val="EDC253"/>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3" name="Google Shape;513;p23"/>
            <p:cNvSpPr txBox="1"/>
            <p:nvPr/>
          </p:nvSpPr>
          <p:spPr>
            <a:xfrm>
              <a:off x="0" y="-47625"/>
              <a:ext cx="3551852" cy="777149"/>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cxnSp>
        <p:nvCxnSpPr>
          <p:cNvPr id="514" name="Google Shape;514;p23"/>
          <p:cNvCxnSpPr/>
          <p:nvPr/>
        </p:nvCxnSpPr>
        <p:spPr>
          <a:xfrm>
            <a:off x="12431220" y="9239250"/>
            <a:ext cx="7185063" cy="0"/>
          </a:xfrm>
          <a:prstGeom prst="straightConnector1">
            <a:avLst/>
          </a:prstGeom>
          <a:noFill/>
          <a:ln cap="rnd" cmpd="sng" w="38100">
            <a:solidFill>
              <a:srgbClr val="EDC253"/>
            </a:solidFill>
            <a:prstDash val="solid"/>
            <a:round/>
            <a:headEnd len="sm" w="sm" type="none"/>
            <a:tailEnd len="sm" w="sm" type="none"/>
          </a:ln>
        </p:spPr>
      </p:cxnSp>
      <p:sp>
        <p:nvSpPr>
          <p:cNvPr id="515" name="Google Shape;515;p23"/>
          <p:cNvSpPr/>
          <p:nvPr/>
        </p:nvSpPr>
        <p:spPr>
          <a:xfrm rot="10800000">
            <a:off x="7677837" y="8821563"/>
            <a:ext cx="2932327" cy="964002"/>
          </a:xfrm>
          <a:custGeom>
            <a:rect b="b" l="l" r="r" t="t"/>
            <a:pathLst>
              <a:path extrusionOk="0" h="964002" w="2932327">
                <a:moveTo>
                  <a:pt x="0" y="0"/>
                </a:moveTo>
                <a:lnTo>
                  <a:pt x="2932326" y="0"/>
                </a:lnTo>
                <a:lnTo>
                  <a:pt x="2932326" y="964003"/>
                </a:lnTo>
                <a:lnTo>
                  <a:pt x="0" y="964003"/>
                </a:lnTo>
                <a:lnTo>
                  <a:pt x="0" y="0"/>
                </a:lnTo>
                <a:close/>
              </a:path>
            </a:pathLst>
          </a:custGeom>
          <a:blipFill rotWithShape="1">
            <a:blip r:embed="rId5">
              <a:alphaModFix/>
            </a:blip>
            <a:stretch>
              <a:fillRect b="0" l="0" r="0" t="0"/>
            </a:stretch>
          </a:blipFill>
          <a:ln>
            <a:noFill/>
          </a:ln>
        </p:spPr>
      </p:sp>
      <p:grpSp>
        <p:nvGrpSpPr>
          <p:cNvPr id="516" name="Google Shape;516;p23"/>
          <p:cNvGrpSpPr/>
          <p:nvPr/>
        </p:nvGrpSpPr>
        <p:grpSpPr>
          <a:xfrm>
            <a:off x="7156250" y="145098"/>
            <a:ext cx="952304" cy="1146387"/>
            <a:chOff x="0" y="-47625"/>
            <a:chExt cx="645586" cy="1169305"/>
          </a:xfrm>
        </p:grpSpPr>
        <p:sp>
          <p:nvSpPr>
            <p:cNvPr id="517" name="Google Shape;517;p23"/>
            <p:cNvSpPr/>
            <p:nvPr/>
          </p:nvSpPr>
          <p:spPr>
            <a:xfrm>
              <a:off x="0" y="0"/>
              <a:ext cx="645586" cy="1121680"/>
            </a:xfrm>
            <a:custGeom>
              <a:rect b="b" l="l" r="r" t="t"/>
              <a:pathLst>
                <a:path extrusionOk="0" h="1121680" w="645586">
                  <a:moveTo>
                    <a:pt x="121944" y="0"/>
                  </a:moveTo>
                  <a:lnTo>
                    <a:pt x="523643" y="0"/>
                  </a:lnTo>
                  <a:cubicBezTo>
                    <a:pt x="555984" y="0"/>
                    <a:pt x="587001" y="12848"/>
                    <a:pt x="609870" y="35716"/>
                  </a:cubicBezTo>
                  <a:cubicBezTo>
                    <a:pt x="632739" y="58585"/>
                    <a:pt x="645586" y="89602"/>
                    <a:pt x="645586" y="121944"/>
                  </a:cubicBezTo>
                  <a:lnTo>
                    <a:pt x="645586" y="999737"/>
                  </a:lnTo>
                  <a:cubicBezTo>
                    <a:pt x="645586" y="1032078"/>
                    <a:pt x="632739" y="1063095"/>
                    <a:pt x="609870" y="1085964"/>
                  </a:cubicBezTo>
                  <a:cubicBezTo>
                    <a:pt x="587001" y="1108833"/>
                    <a:pt x="555984" y="1121680"/>
                    <a:pt x="523643" y="1121680"/>
                  </a:cubicBezTo>
                  <a:lnTo>
                    <a:pt x="121944" y="1121680"/>
                  </a:lnTo>
                  <a:cubicBezTo>
                    <a:pt x="89602" y="1121680"/>
                    <a:pt x="58585" y="1108833"/>
                    <a:pt x="35716" y="1085964"/>
                  </a:cubicBezTo>
                  <a:cubicBezTo>
                    <a:pt x="12848" y="1063095"/>
                    <a:pt x="0" y="1032078"/>
                    <a:pt x="0" y="999737"/>
                  </a:cubicBezTo>
                  <a:lnTo>
                    <a:pt x="0" y="121944"/>
                  </a:lnTo>
                  <a:cubicBezTo>
                    <a:pt x="0" y="89602"/>
                    <a:pt x="12848" y="58585"/>
                    <a:pt x="35716" y="35716"/>
                  </a:cubicBezTo>
                  <a:cubicBezTo>
                    <a:pt x="58585" y="12848"/>
                    <a:pt x="89602" y="0"/>
                    <a:pt x="121944" y="0"/>
                  </a:cubicBezTo>
                  <a:close/>
                </a:path>
              </a:pathLst>
            </a:custGeom>
            <a:solidFill>
              <a:srgbClr val="000000">
                <a:alpha val="0"/>
              </a:srgbClr>
            </a:solidFill>
            <a:ln cap="sq" cmpd="sng" w="38100">
              <a:solidFill>
                <a:srgbClr val="890540"/>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8" name="Google Shape;518;p23"/>
            <p:cNvSpPr txBox="1"/>
            <p:nvPr/>
          </p:nvSpPr>
          <p:spPr>
            <a:xfrm>
              <a:off x="0" y="-47625"/>
              <a:ext cx="645586" cy="1169305"/>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pic>
        <p:nvPicPr>
          <p:cNvPr id="519" name="Google Shape;519;p23"/>
          <p:cNvPicPr preferRelativeResize="0"/>
          <p:nvPr/>
        </p:nvPicPr>
        <p:blipFill>
          <a:blip r:embed="rId6">
            <a:alphaModFix/>
          </a:blip>
          <a:stretch>
            <a:fillRect/>
          </a:stretch>
        </p:blipFill>
        <p:spPr>
          <a:xfrm>
            <a:off x="512225" y="824025"/>
            <a:ext cx="4059774" cy="8961550"/>
          </a:xfrm>
          <a:prstGeom prst="rect">
            <a:avLst/>
          </a:prstGeom>
          <a:noFill/>
          <a:ln>
            <a:noFill/>
          </a:ln>
        </p:spPr>
      </p:pic>
      <p:cxnSp>
        <p:nvCxnSpPr>
          <p:cNvPr id="520" name="Google Shape;520;p23"/>
          <p:cNvCxnSpPr/>
          <p:nvPr/>
        </p:nvCxnSpPr>
        <p:spPr>
          <a:xfrm>
            <a:off x="-804964" y="9239250"/>
            <a:ext cx="6635936" cy="0"/>
          </a:xfrm>
          <a:prstGeom prst="straightConnector1">
            <a:avLst/>
          </a:prstGeom>
          <a:noFill/>
          <a:ln cap="rnd" cmpd="sng" w="38100">
            <a:solidFill>
              <a:srgbClr val="EDC253"/>
            </a:solidFill>
            <a:prstDash val="solid"/>
            <a:round/>
            <a:headEnd len="sm" w="sm" type="none"/>
            <a:tailEnd len="sm" w="sm" type="none"/>
          </a:ln>
        </p:spPr>
      </p:cxnSp>
      <p:grpSp>
        <p:nvGrpSpPr>
          <p:cNvPr id="521" name="Google Shape;521;p23"/>
          <p:cNvGrpSpPr/>
          <p:nvPr/>
        </p:nvGrpSpPr>
        <p:grpSpPr>
          <a:xfrm>
            <a:off x="5830975" y="-336423"/>
            <a:ext cx="1987736" cy="1510228"/>
            <a:chOff x="0" y="-47625"/>
            <a:chExt cx="1347526" cy="1311531"/>
          </a:xfrm>
        </p:grpSpPr>
        <p:sp>
          <p:nvSpPr>
            <p:cNvPr id="522" name="Google Shape;522;p23"/>
            <p:cNvSpPr/>
            <p:nvPr/>
          </p:nvSpPr>
          <p:spPr>
            <a:xfrm>
              <a:off x="0" y="0"/>
              <a:ext cx="1347526" cy="1263906"/>
            </a:xfrm>
            <a:custGeom>
              <a:rect b="b" l="l" r="r" t="t"/>
              <a:pathLst>
                <a:path extrusionOk="0" h="1263906" w="1347526">
                  <a:moveTo>
                    <a:pt x="58422" y="0"/>
                  </a:moveTo>
                  <a:lnTo>
                    <a:pt x="1289104" y="0"/>
                  </a:lnTo>
                  <a:cubicBezTo>
                    <a:pt x="1321369" y="0"/>
                    <a:pt x="1347526" y="26156"/>
                    <a:pt x="1347526" y="58422"/>
                  </a:cubicBezTo>
                  <a:lnTo>
                    <a:pt x="1347526" y="1205484"/>
                  </a:lnTo>
                  <a:cubicBezTo>
                    <a:pt x="1347526" y="1237750"/>
                    <a:pt x="1321369" y="1263906"/>
                    <a:pt x="1289104" y="1263906"/>
                  </a:cubicBezTo>
                  <a:lnTo>
                    <a:pt x="58422" y="1263906"/>
                  </a:lnTo>
                  <a:cubicBezTo>
                    <a:pt x="26156" y="1263906"/>
                    <a:pt x="0" y="1237750"/>
                    <a:pt x="0" y="1205484"/>
                  </a:cubicBezTo>
                  <a:lnTo>
                    <a:pt x="0" y="58422"/>
                  </a:lnTo>
                  <a:cubicBezTo>
                    <a:pt x="0" y="26156"/>
                    <a:pt x="26156" y="0"/>
                    <a:pt x="58422" y="0"/>
                  </a:cubicBezTo>
                  <a:close/>
                </a:path>
              </a:pathLst>
            </a:custGeom>
            <a:solidFill>
              <a:srgbClr val="000000">
                <a:alpha val="0"/>
              </a:srgbClr>
            </a:solidFill>
            <a:ln cap="sq" cmpd="sng" w="38100">
              <a:solidFill>
                <a:srgbClr val="890540"/>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3" name="Google Shape;523;p23"/>
            <p:cNvSpPr txBox="1"/>
            <p:nvPr/>
          </p:nvSpPr>
          <p:spPr>
            <a:xfrm>
              <a:off x="0" y="-47625"/>
              <a:ext cx="1347526" cy="1311531"/>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27" name="Shape 527"/>
        <p:cNvGrpSpPr/>
        <p:nvPr/>
      </p:nvGrpSpPr>
      <p:grpSpPr>
        <a:xfrm>
          <a:off x="0" y="0"/>
          <a:ext cx="0" cy="0"/>
          <a:chOff x="0" y="0"/>
          <a:chExt cx="0" cy="0"/>
        </a:xfrm>
      </p:grpSpPr>
      <p:sp>
        <p:nvSpPr>
          <p:cNvPr id="528" name="Google Shape;528;p24"/>
          <p:cNvSpPr/>
          <p:nvPr/>
        </p:nvSpPr>
        <p:spPr>
          <a:xfrm>
            <a:off x="0" y="0"/>
            <a:ext cx="18288000" cy="10287000"/>
          </a:xfrm>
          <a:custGeom>
            <a:rect b="b" l="l" r="r" t="t"/>
            <a:pathLst>
              <a:path extrusionOk="0" h="10287000" w="18288000">
                <a:moveTo>
                  <a:pt x="0" y="0"/>
                </a:moveTo>
                <a:lnTo>
                  <a:pt x="18288000" y="0"/>
                </a:lnTo>
                <a:lnTo>
                  <a:pt x="18288000" y="10287000"/>
                </a:lnTo>
                <a:lnTo>
                  <a:pt x="0" y="10287000"/>
                </a:lnTo>
                <a:lnTo>
                  <a:pt x="0" y="0"/>
                </a:lnTo>
                <a:close/>
              </a:path>
            </a:pathLst>
          </a:custGeom>
          <a:blipFill rotWithShape="1">
            <a:blip r:embed="rId3">
              <a:alphaModFix/>
            </a:blip>
            <a:stretch>
              <a:fillRect b="-75639" l="0" r="0" t="-75629"/>
            </a:stretch>
          </a:blipFill>
          <a:ln>
            <a:noFill/>
          </a:ln>
        </p:spPr>
      </p:sp>
      <p:sp>
        <p:nvSpPr>
          <p:cNvPr id="529" name="Google Shape;529;p24"/>
          <p:cNvSpPr/>
          <p:nvPr/>
        </p:nvSpPr>
        <p:spPr>
          <a:xfrm>
            <a:off x="0" y="-945650"/>
            <a:ext cx="18288000" cy="13716000"/>
          </a:xfrm>
          <a:custGeom>
            <a:rect b="b" l="l" r="r" t="t"/>
            <a:pathLst>
              <a:path extrusionOk="0" h="13716000" w="18288000">
                <a:moveTo>
                  <a:pt x="0" y="0"/>
                </a:moveTo>
                <a:lnTo>
                  <a:pt x="18288000" y="0"/>
                </a:lnTo>
                <a:lnTo>
                  <a:pt x="18288000" y="13716000"/>
                </a:lnTo>
                <a:lnTo>
                  <a:pt x="0" y="13716000"/>
                </a:lnTo>
                <a:lnTo>
                  <a:pt x="0" y="0"/>
                </a:lnTo>
                <a:close/>
              </a:path>
            </a:pathLst>
          </a:custGeom>
          <a:blipFill rotWithShape="1">
            <a:blip r:embed="rId4">
              <a:alphaModFix amt="30000"/>
            </a:blip>
            <a:stretch>
              <a:fillRect b="0" l="0" r="0" t="0"/>
            </a:stretch>
          </a:blipFill>
          <a:ln>
            <a:noFill/>
          </a:ln>
        </p:spPr>
      </p:sp>
      <p:sp>
        <p:nvSpPr>
          <p:cNvPr id="530" name="Google Shape;530;p24"/>
          <p:cNvSpPr txBox="1"/>
          <p:nvPr/>
        </p:nvSpPr>
        <p:spPr>
          <a:xfrm>
            <a:off x="879350" y="448225"/>
            <a:ext cx="14380500" cy="6169200"/>
          </a:xfrm>
          <a:prstGeom prst="rect">
            <a:avLst/>
          </a:prstGeom>
          <a:noFill/>
          <a:ln>
            <a:noFill/>
          </a:ln>
        </p:spPr>
        <p:txBody>
          <a:bodyPr anchorCtr="0" anchor="t" bIns="0" lIns="0" spcFirstLastPara="1" rIns="0" wrap="square" tIns="0">
            <a:spAutoFit/>
          </a:bodyPr>
          <a:lstStyle/>
          <a:p>
            <a:pPr indent="0" lvl="0" marL="0" marR="0" rtl="0" algn="ctr">
              <a:lnSpc>
                <a:spcPct val="120000"/>
              </a:lnSpc>
              <a:spcBef>
                <a:spcPts val="0"/>
              </a:spcBef>
              <a:spcAft>
                <a:spcPts val="0"/>
              </a:spcAft>
              <a:buNone/>
            </a:pPr>
            <a:r>
              <a:t/>
            </a:r>
            <a:endParaRPr sz="3400"/>
          </a:p>
          <a:p>
            <a:pPr indent="0" lvl="0" marL="0" marR="0" rtl="0" algn="l">
              <a:lnSpc>
                <a:spcPct val="120000"/>
              </a:lnSpc>
              <a:spcBef>
                <a:spcPts val="0"/>
              </a:spcBef>
              <a:spcAft>
                <a:spcPts val="0"/>
              </a:spcAft>
              <a:buNone/>
            </a:pPr>
            <a:r>
              <a:t/>
            </a:r>
            <a:endParaRPr sz="3400"/>
          </a:p>
          <a:p>
            <a:pPr indent="0" lvl="0" marL="0" marR="0" rtl="0" algn="ctr">
              <a:lnSpc>
                <a:spcPct val="120000"/>
              </a:lnSpc>
              <a:spcBef>
                <a:spcPts val="0"/>
              </a:spcBef>
              <a:spcAft>
                <a:spcPts val="0"/>
              </a:spcAft>
              <a:buNone/>
            </a:pPr>
            <a:r>
              <a:t/>
            </a:r>
            <a:endParaRPr sz="3200">
              <a:solidFill>
                <a:schemeClr val="lt1"/>
              </a:solidFill>
            </a:endParaRPr>
          </a:p>
          <a:p>
            <a:pPr indent="0" lvl="0" marL="0" marR="0" rtl="0" algn="ctr">
              <a:lnSpc>
                <a:spcPct val="120000"/>
              </a:lnSpc>
              <a:spcBef>
                <a:spcPts val="0"/>
              </a:spcBef>
              <a:spcAft>
                <a:spcPts val="0"/>
              </a:spcAft>
              <a:buNone/>
            </a:pPr>
            <a:r>
              <a:rPr b="1" lang="en-US" sz="3200">
                <a:solidFill>
                  <a:schemeClr val="lt1"/>
                </a:solidFill>
              </a:rPr>
              <a:t>Differences across Entrepreneurial Population</a:t>
            </a:r>
            <a:endParaRPr b="1" sz="3200">
              <a:solidFill>
                <a:schemeClr val="lt1"/>
              </a:solidFill>
            </a:endParaRPr>
          </a:p>
          <a:p>
            <a:pPr indent="0" lvl="0" marL="0" rtl="0" algn="just">
              <a:lnSpc>
                <a:spcPct val="115000"/>
              </a:lnSpc>
              <a:spcBef>
                <a:spcPts val="1200"/>
              </a:spcBef>
              <a:spcAft>
                <a:spcPts val="0"/>
              </a:spcAft>
              <a:buNone/>
            </a:pPr>
            <a:r>
              <a:rPr lang="en-US" sz="3200">
                <a:solidFill>
                  <a:schemeClr val="lt1"/>
                </a:solidFill>
              </a:rPr>
              <a:t> </a:t>
            </a:r>
            <a:endParaRPr sz="3200">
              <a:solidFill>
                <a:schemeClr val="lt1"/>
              </a:solidFill>
            </a:endParaRPr>
          </a:p>
          <a:p>
            <a:pPr indent="0" lvl="0" marL="0" marR="0" rtl="0" algn="ctr">
              <a:lnSpc>
                <a:spcPct val="120000"/>
              </a:lnSpc>
              <a:spcBef>
                <a:spcPts val="1200"/>
              </a:spcBef>
              <a:spcAft>
                <a:spcPts val="0"/>
              </a:spcAft>
              <a:buNone/>
            </a:pPr>
            <a:r>
              <a:rPr lang="en-US" sz="3200">
                <a:solidFill>
                  <a:schemeClr val="lt1"/>
                </a:solidFill>
              </a:rPr>
              <a:t>It is worth noting that the variation across individual studies was due to the small sample sizes (Envick and Langford, 2000; Antoncic et al., 2015), therefore does not reflect the normal variation. But small sample sizes are not the only issue as the patterns in meta-analyses like (Zhao and Seibert, 2006; Zhao et al., 2010) overlap and also not fully congruous. </a:t>
            </a:r>
            <a:endParaRPr sz="3200">
              <a:solidFill>
                <a:schemeClr val="lt1"/>
              </a:solidFill>
            </a:endParaRPr>
          </a:p>
        </p:txBody>
      </p:sp>
      <p:grpSp>
        <p:nvGrpSpPr>
          <p:cNvPr id="531" name="Google Shape;531;p24"/>
          <p:cNvGrpSpPr/>
          <p:nvPr/>
        </p:nvGrpSpPr>
        <p:grpSpPr>
          <a:xfrm>
            <a:off x="16600442" y="-1380977"/>
            <a:ext cx="1049083" cy="2581144"/>
            <a:chOff x="0" y="-47625"/>
            <a:chExt cx="276300" cy="679803"/>
          </a:xfrm>
        </p:grpSpPr>
        <p:sp>
          <p:nvSpPr>
            <p:cNvPr id="532" name="Google Shape;532;p24"/>
            <p:cNvSpPr/>
            <p:nvPr/>
          </p:nvSpPr>
          <p:spPr>
            <a:xfrm>
              <a:off x="0" y="0"/>
              <a:ext cx="276232" cy="632178"/>
            </a:xfrm>
            <a:custGeom>
              <a:rect b="b" l="l" r="r" t="t"/>
              <a:pathLst>
                <a:path extrusionOk="0" h="632178" w="276232">
                  <a:moveTo>
                    <a:pt x="110724" y="0"/>
                  </a:moveTo>
                  <a:lnTo>
                    <a:pt x="165508" y="0"/>
                  </a:lnTo>
                  <a:cubicBezTo>
                    <a:pt x="194874" y="0"/>
                    <a:pt x="223037" y="11665"/>
                    <a:pt x="243801" y="32430"/>
                  </a:cubicBezTo>
                  <a:cubicBezTo>
                    <a:pt x="264566" y="53195"/>
                    <a:pt x="276232" y="81358"/>
                    <a:pt x="276232" y="110724"/>
                  </a:cubicBezTo>
                  <a:lnTo>
                    <a:pt x="276232" y="521454"/>
                  </a:lnTo>
                  <a:cubicBezTo>
                    <a:pt x="276232" y="550820"/>
                    <a:pt x="264566" y="578983"/>
                    <a:pt x="243801" y="599748"/>
                  </a:cubicBezTo>
                  <a:cubicBezTo>
                    <a:pt x="223037" y="620512"/>
                    <a:pt x="194874" y="632178"/>
                    <a:pt x="165508" y="632178"/>
                  </a:cubicBezTo>
                  <a:lnTo>
                    <a:pt x="110724" y="632178"/>
                  </a:lnTo>
                  <a:cubicBezTo>
                    <a:pt x="81358" y="632178"/>
                    <a:pt x="53195" y="620512"/>
                    <a:pt x="32430" y="599748"/>
                  </a:cubicBezTo>
                  <a:cubicBezTo>
                    <a:pt x="11665" y="578983"/>
                    <a:pt x="0" y="550820"/>
                    <a:pt x="0" y="521454"/>
                  </a:cubicBezTo>
                  <a:lnTo>
                    <a:pt x="0" y="110724"/>
                  </a:lnTo>
                  <a:cubicBezTo>
                    <a:pt x="0" y="81358"/>
                    <a:pt x="11665" y="53195"/>
                    <a:pt x="32430" y="32430"/>
                  </a:cubicBezTo>
                  <a:cubicBezTo>
                    <a:pt x="53195" y="11665"/>
                    <a:pt x="81358" y="0"/>
                    <a:pt x="110724" y="0"/>
                  </a:cubicBezTo>
                  <a:close/>
                </a:path>
              </a:pathLst>
            </a:custGeom>
            <a:solidFill>
              <a:srgbClr val="89054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3" name="Google Shape;533;p24"/>
            <p:cNvSpPr txBox="1"/>
            <p:nvPr/>
          </p:nvSpPr>
          <p:spPr>
            <a:xfrm>
              <a:off x="0" y="-47625"/>
              <a:ext cx="276300" cy="679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534" name="Google Shape;534;p24"/>
          <p:cNvGrpSpPr/>
          <p:nvPr/>
        </p:nvGrpSpPr>
        <p:grpSpPr>
          <a:xfrm>
            <a:off x="17259300" y="-1903093"/>
            <a:ext cx="1425470" cy="5136067"/>
            <a:chOff x="0" y="-47625"/>
            <a:chExt cx="375430" cy="1352700"/>
          </a:xfrm>
        </p:grpSpPr>
        <p:sp>
          <p:nvSpPr>
            <p:cNvPr id="535" name="Google Shape;535;p24"/>
            <p:cNvSpPr/>
            <p:nvPr/>
          </p:nvSpPr>
          <p:spPr>
            <a:xfrm>
              <a:off x="0" y="0"/>
              <a:ext cx="375430" cy="1305023"/>
            </a:xfrm>
            <a:custGeom>
              <a:rect b="b" l="l" r="r" t="t"/>
              <a:pathLst>
                <a:path extrusionOk="0" h="1305023" w="375430">
                  <a:moveTo>
                    <a:pt x="81467" y="0"/>
                  </a:moveTo>
                  <a:lnTo>
                    <a:pt x="293963" y="0"/>
                  </a:lnTo>
                  <a:cubicBezTo>
                    <a:pt x="315570" y="0"/>
                    <a:pt x="336291" y="8583"/>
                    <a:pt x="351569" y="23861"/>
                  </a:cubicBezTo>
                  <a:cubicBezTo>
                    <a:pt x="366847" y="39139"/>
                    <a:pt x="375430" y="59861"/>
                    <a:pt x="375430" y="81467"/>
                  </a:cubicBezTo>
                  <a:lnTo>
                    <a:pt x="375430" y="1223555"/>
                  </a:lnTo>
                  <a:cubicBezTo>
                    <a:pt x="375430" y="1268549"/>
                    <a:pt x="338956" y="1305023"/>
                    <a:pt x="293963" y="1305023"/>
                  </a:cubicBezTo>
                  <a:lnTo>
                    <a:pt x="81467" y="1305023"/>
                  </a:lnTo>
                  <a:cubicBezTo>
                    <a:pt x="36474" y="1305023"/>
                    <a:pt x="0" y="1268549"/>
                    <a:pt x="0" y="1223555"/>
                  </a:cubicBezTo>
                  <a:lnTo>
                    <a:pt x="0" y="81467"/>
                  </a:lnTo>
                  <a:cubicBezTo>
                    <a:pt x="0" y="36474"/>
                    <a:pt x="36474" y="0"/>
                    <a:pt x="81467" y="0"/>
                  </a:cubicBezTo>
                  <a:close/>
                </a:path>
              </a:pathLst>
            </a:custGeom>
            <a:solidFill>
              <a:srgbClr val="EDC25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6" name="Google Shape;536;p24"/>
            <p:cNvSpPr txBox="1"/>
            <p:nvPr/>
          </p:nvSpPr>
          <p:spPr>
            <a:xfrm>
              <a:off x="0" y="-47625"/>
              <a:ext cx="375300" cy="13527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537" name="Google Shape;537;p24"/>
          <p:cNvGrpSpPr/>
          <p:nvPr/>
        </p:nvGrpSpPr>
        <p:grpSpPr>
          <a:xfrm>
            <a:off x="17790683" y="2476763"/>
            <a:ext cx="2417984" cy="3385477"/>
            <a:chOff x="0" y="-47625"/>
            <a:chExt cx="1639200" cy="2295083"/>
          </a:xfrm>
        </p:grpSpPr>
        <p:sp>
          <p:nvSpPr>
            <p:cNvPr id="538" name="Google Shape;538;p24"/>
            <p:cNvSpPr/>
            <p:nvPr/>
          </p:nvSpPr>
          <p:spPr>
            <a:xfrm>
              <a:off x="0" y="0"/>
              <a:ext cx="1639065" cy="2247458"/>
            </a:xfrm>
            <a:custGeom>
              <a:rect b="b" l="l" r="r" t="t"/>
              <a:pathLst>
                <a:path extrusionOk="0" h="2247458" w="1639065">
                  <a:moveTo>
                    <a:pt x="48031" y="0"/>
                  </a:moveTo>
                  <a:lnTo>
                    <a:pt x="1591035" y="0"/>
                  </a:lnTo>
                  <a:cubicBezTo>
                    <a:pt x="1603773" y="0"/>
                    <a:pt x="1615990" y="5060"/>
                    <a:pt x="1624997" y="14068"/>
                  </a:cubicBezTo>
                  <a:cubicBezTo>
                    <a:pt x="1634005" y="23075"/>
                    <a:pt x="1639065" y="35292"/>
                    <a:pt x="1639065" y="48031"/>
                  </a:cubicBezTo>
                  <a:lnTo>
                    <a:pt x="1639065" y="2199427"/>
                  </a:lnTo>
                  <a:cubicBezTo>
                    <a:pt x="1639065" y="2225954"/>
                    <a:pt x="1617561" y="2247458"/>
                    <a:pt x="1591035" y="2247458"/>
                  </a:cubicBezTo>
                  <a:lnTo>
                    <a:pt x="48031" y="2247458"/>
                  </a:lnTo>
                  <a:cubicBezTo>
                    <a:pt x="35292" y="2247458"/>
                    <a:pt x="23075" y="2242397"/>
                    <a:pt x="14068" y="2233390"/>
                  </a:cubicBezTo>
                  <a:cubicBezTo>
                    <a:pt x="5060" y="2224382"/>
                    <a:pt x="0" y="2212166"/>
                    <a:pt x="0" y="2199427"/>
                  </a:cubicBezTo>
                  <a:lnTo>
                    <a:pt x="0" y="48031"/>
                  </a:lnTo>
                  <a:cubicBezTo>
                    <a:pt x="0" y="21504"/>
                    <a:pt x="21504" y="0"/>
                    <a:pt x="48031" y="0"/>
                  </a:cubicBezTo>
                  <a:close/>
                </a:path>
              </a:pathLst>
            </a:custGeom>
            <a:solidFill>
              <a:srgbClr val="000000">
                <a:alpha val="0"/>
              </a:srgbClr>
            </a:solidFill>
            <a:ln cap="sq" cmpd="sng" w="38100">
              <a:solidFill>
                <a:srgbClr val="890540"/>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9" name="Google Shape;539;p24"/>
            <p:cNvSpPr txBox="1"/>
            <p:nvPr/>
          </p:nvSpPr>
          <p:spPr>
            <a:xfrm>
              <a:off x="0" y="-47625"/>
              <a:ext cx="1639200" cy="2295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cxnSp>
        <p:nvCxnSpPr>
          <p:cNvPr id="540" name="Google Shape;540;p24"/>
          <p:cNvCxnSpPr/>
          <p:nvPr/>
        </p:nvCxnSpPr>
        <p:spPr>
          <a:xfrm>
            <a:off x="12431220" y="9239250"/>
            <a:ext cx="4951500" cy="0"/>
          </a:xfrm>
          <a:prstGeom prst="straightConnector1">
            <a:avLst/>
          </a:prstGeom>
          <a:noFill/>
          <a:ln cap="rnd" cmpd="sng" w="38100">
            <a:solidFill>
              <a:srgbClr val="EDC253"/>
            </a:solidFill>
            <a:prstDash val="solid"/>
            <a:round/>
            <a:headEnd len="sm" w="sm" type="none"/>
            <a:tailEnd len="sm" w="sm" type="none"/>
          </a:ln>
        </p:spPr>
      </p:cxnSp>
      <p:sp>
        <p:nvSpPr>
          <p:cNvPr id="541" name="Google Shape;541;p24"/>
          <p:cNvSpPr/>
          <p:nvPr/>
        </p:nvSpPr>
        <p:spPr>
          <a:xfrm rot="10800000">
            <a:off x="7677837" y="8821563"/>
            <a:ext cx="2932327" cy="964002"/>
          </a:xfrm>
          <a:custGeom>
            <a:rect b="b" l="l" r="r" t="t"/>
            <a:pathLst>
              <a:path extrusionOk="0" h="964002" w="2932327">
                <a:moveTo>
                  <a:pt x="0" y="0"/>
                </a:moveTo>
                <a:lnTo>
                  <a:pt x="2932326" y="0"/>
                </a:lnTo>
                <a:lnTo>
                  <a:pt x="2932326" y="964003"/>
                </a:lnTo>
                <a:lnTo>
                  <a:pt x="0" y="964003"/>
                </a:lnTo>
                <a:lnTo>
                  <a:pt x="0" y="0"/>
                </a:lnTo>
                <a:close/>
              </a:path>
            </a:pathLst>
          </a:custGeom>
          <a:blipFill rotWithShape="1">
            <a:blip r:embed="rId5">
              <a:alphaModFix/>
            </a:blip>
            <a:stretch>
              <a:fillRect b="0" l="0" r="0" t="0"/>
            </a:stretch>
          </a:blipFill>
          <a:ln>
            <a:noFill/>
          </a:ln>
        </p:spPr>
      </p:sp>
      <p:cxnSp>
        <p:nvCxnSpPr>
          <p:cNvPr id="542" name="Google Shape;542;p24"/>
          <p:cNvCxnSpPr/>
          <p:nvPr/>
        </p:nvCxnSpPr>
        <p:spPr>
          <a:xfrm>
            <a:off x="879358" y="9239250"/>
            <a:ext cx="4951500" cy="0"/>
          </a:xfrm>
          <a:prstGeom prst="straightConnector1">
            <a:avLst/>
          </a:prstGeom>
          <a:noFill/>
          <a:ln cap="rnd" cmpd="sng" w="38100">
            <a:solidFill>
              <a:srgbClr val="EDC253"/>
            </a:solidFill>
            <a:prstDash val="solid"/>
            <a:round/>
            <a:headEnd len="sm" w="sm" type="none"/>
            <a:tailEnd len="sm" w="sm" type="none"/>
          </a:ln>
        </p:spPr>
      </p:cxnSp>
      <p:grpSp>
        <p:nvGrpSpPr>
          <p:cNvPr id="543" name="Google Shape;543;p24"/>
          <p:cNvGrpSpPr/>
          <p:nvPr/>
        </p:nvGrpSpPr>
        <p:grpSpPr>
          <a:xfrm>
            <a:off x="-469898" y="5363532"/>
            <a:ext cx="1111240" cy="3385477"/>
            <a:chOff x="0" y="-47625"/>
            <a:chExt cx="753332" cy="2295083"/>
          </a:xfrm>
        </p:grpSpPr>
        <p:sp>
          <p:nvSpPr>
            <p:cNvPr id="544" name="Google Shape;544;p24"/>
            <p:cNvSpPr/>
            <p:nvPr/>
          </p:nvSpPr>
          <p:spPr>
            <a:xfrm>
              <a:off x="0" y="0"/>
              <a:ext cx="753332" cy="2247458"/>
            </a:xfrm>
            <a:custGeom>
              <a:rect b="b" l="l" r="r" t="t"/>
              <a:pathLst>
                <a:path extrusionOk="0" h="2247458" w="753332">
                  <a:moveTo>
                    <a:pt x="104503" y="0"/>
                  </a:moveTo>
                  <a:lnTo>
                    <a:pt x="648830" y="0"/>
                  </a:lnTo>
                  <a:cubicBezTo>
                    <a:pt x="676546" y="0"/>
                    <a:pt x="703126" y="11010"/>
                    <a:pt x="722724" y="30608"/>
                  </a:cubicBezTo>
                  <a:cubicBezTo>
                    <a:pt x="742322" y="50206"/>
                    <a:pt x="753332" y="76787"/>
                    <a:pt x="753332" y="104503"/>
                  </a:cubicBezTo>
                  <a:lnTo>
                    <a:pt x="753332" y="2142955"/>
                  </a:lnTo>
                  <a:cubicBezTo>
                    <a:pt x="753332" y="2170671"/>
                    <a:pt x="742322" y="2197252"/>
                    <a:pt x="722724" y="2216850"/>
                  </a:cubicBezTo>
                  <a:cubicBezTo>
                    <a:pt x="703126" y="2236448"/>
                    <a:pt x="676546" y="2247458"/>
                    <a:pt x="648830" y="2247458"/>
                  </a:cubicBezTo>
                  <a:lnTo>
                    <a:pt x="104503" y="2247458"/>
                  </a:lnTo>
                  <a:cubicBezTo>
                    <a:pt x="76787" y="2247458"/>
                    <a:pt x="50206" y="2236448"/>
                    <a:pt x="30608" y="2216850"/>
                  </a:cubicBezTo>
                  <a:cubicBezTo>
                    <a:pt x="11010" y="2197252"/>
                    <a:pt x="0" y="2170671"/>
                    <a:pt x="0" y="2142955"/>
                  </a:cubicBezTo>
                  <a:lnTo>
                    <a:pt x="0" y="104503"/>
                  </a:lnTo>
                  <a:cubicBezTo>
                    <a:pt x="0" y="76787"/>
                    <a:pt x="11010" y="50206"/>
                    <a:pt x="30608" y="30608"/>
                  </a:cubicBezTo>
                  <a:cubicBezTo>
                    <a:pt x="50206" y="11010"/>
                    <a:pt x="76787" y="0"/>
                    <a:pt x="104503" y="0"/>
                  </a:cubicBezTo>
                  <a:close/>
                </a:path>
              </a:pathLst>
            </a:custGeom>
            <a:solidFill>
              <a:srgbClr val="000000">
                <a:alpha val="0"/>
              </a:srgbClr>
            </a:solidFill>
            <a:ln cap="sq" cmpd="sng" w="38100">
              <a:solidFill>
                <a:srgbClr val="890540"/>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5" name="Google Shape;545;p24"/>
            <p:cNvSpPr txBox="1"/>
            <p:nvPr/>
          </p:nvSpPr>
          <p:spPr>
            <a:xfrm>
              <a:off x="0" y="-47625"/>
              <a:ext cx="753300" cy="2295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546" name="Google Shape;546;p24"/>
          <p:cNvGrpSpPr/>
          <p:nvPr/>
        </p:nvGrpSpPr>
        <p:grpSpPr>
          <a:xfrm>
            <a:off x="302725" y="3785648"/>
            <a:ext cx="677254" cy="2762327"/>
            <a:chOff x="0" y="-47625"/>
            <a:chExt cx="459124" cy="1872637"/>
          </a:xfrm>
        </p:grpSpPr>
        <p:sp>
          <p:nvSpPr>
            <p:cNvPr id="547" name="Google Shape;547;p24"/>
            <p:cNvSpPr/>
            <p:nvPr/>
          </p:nvSpPr>
          <p:spPr>
            <a:xfrm>
              <a:off x="0" y="0"/>
              <a:ext cx="459124" cy="1825012"/>
            </a:xfrm>
            <a:custGeom>
              <a:rect b="b" l="l" r="r" t="t"/>
              <a:pathLst>
                <a:path extrusionOk="0" h="1825012" w="459124">
                  <a:moveTo>
                    <a:pt x="171468" y="0"/>
                  </a:moveTo>
                  <a:lnTo>
                    <a:pt x="287656" y="0"/>
                  </a:lnTo>
                  <a:cubicBezTo>
                    <a:pt x="333132" y="0"/>
                    <a:pt x="376746" y="18065"/>
                    <a:pt x="408902" y="50222"/>
                  </a:cubicBezTo>
                  <a:cubicBezTo>
                    <a:pt x="441059" y="82378"/>
                    <a:pt x="459124" y="125992"/>
                    <a:pt x="459124" y="171468"/>
                  </a:cubicBezTo>
                  <a:lnTo>
                    <a:pt x="459124" y="1653543"/>
                  </a:lnTo>
                  <a:cubicBezTo>
                    <a:pt x="459124" y="1748243"/>
                    <a:pt x="382355" y="1825012"/>
                    <a:pt x="287656" y="1825012"/>
                  </a:cubicBezTo>
                  <a:lnTo>
                    <a:pt x="171468" y="1825012"/>
                  </a:lnTo>
                  <a:cubicBezTo>
                    <a:pt x="125992" y="1825012"/>
                    <a:pt x="82378" y="1806946"/>
                    <a:pt x="50222" y="1774790"/>
                  </a:cubicBezTo>
                  <a:cubicBezTo>
                    <a:pt x="18065" y="1742633"/>
                    <a:pt x="0" y="1699020"/>
                    <a:pt x="0" y="1653543"/>
                  </a:cubicBezTo>
                  <a:lnTo>
                    <a:pt x="0" y="171468"/>
                  </a:lnTo>
                  <a:cubicBezTo>
                    <a:pt x="0" y="125992"/>
                    <a:pt x="18065" y="82378"/>
                    <a:pt x="50222" y="50222"/>
                  </a:cubicBezTo>
                  <a:cubicBezTo>
                    <a:pt x="82378" y="18065"/>
                    <a:pt x="125992" y="0"/>
                    <a:pt x="171468" y="0"/>
                  </a:cubicBezTo>
                  <a:close/>
                </a:path>
              </a:pathLst>
            </a:custGeom>
            <a:solidFill>
              <a:srgbClr val="000000">
                <a:alpha val="0"/>
              </a:srgbClr>
            </a:solidFill>
            <a:ln cap="sq" cmpd="sng" w="38100">
              <a:solidFill>
                <a:srgbClr val="890540"/>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8" name="Google Shape;548;p24"/>
            <p:cNvSpPr txBox="1"/>
            <p:nvPr/>
          </p:nvSpPr>
          <p:spPr>
            <a:xfrm>
              <a:off x="0" y="-47625"/>
              <a:ext cx="459000" cy="18726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pic>
        <p:nvPicPr>
          <p:cNvPr id="549" name="Google Shape;549;p24"/>
          <p:cNvPicPr preferRelativeResize="0"/>
          <p:nvPr/>
        </p:nvPicPr>
        <p:blipFill>
          <a:blip r:embed="rId6">
            <a:alphaModFix/>
          </a:blip>
          <a:stretch>
            <a:fillRect/>
          </a:stretch>
        </p:blipFill>
        <p:spPr>
          <a:xfrm>
            <a:off x="14485148" y="3062037"/>
            <a:ext cx="4555162" cy="14308188"/>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53" name="Shape 553"/>
        <p:cNvGrpSpPr/>
        <p:nvPr/>
      </p:nvGrpSpPr>
      <p:grpSpPr>
        <a:xfrm>
          <a:off x="0" y="0"/>
          <a:ext cx="0" cy="0"/>
          <a:chOff x="0" y="0"/>
          <a:chExt cx="0" cy="0"/>
        </a:xfrm>
      </p:grpSpPr>
      <p:sp>
        <p:nvSpPr>
          <p:cNvPr id="554" name="Google Shape;554;p25"/>
          <p:cNvSpPr/>
          <p:nvPr/>
        </p:nvSpPr>
        <p:spPr>
          <a:xfrm>
            <a:off x="0" y="0"/>
            <a:ext cx="18288000" cy="10287000"/>
          </a:xfrm>
          <a:custGeom>
            <a:rect b="b" l="l" r="r" t="t"/>
            <a:pathLst>
              <a:path extrusionOk="0" h="10287000" w="18288000">
                <a:moveTo>
                  <a:pt x="0" y="0"/>
                </a:moveTo>
                <a:lnTo>
                  <a:pt x="18288000" y="0"/>
                </a:lnTo>
                <a:lnTo>
                  <a:pt x="18288000" y="10287000"/>
                </a:lnTo>
                <a:lnTo>
                  <a:pt x="0" y="10287000"/>
                </a:lnTo>
                <a:lnTo>
                  <a:pt x="0" y="0"/>
                </a:lnTo>
                <a:close/>
              </a:path>
            </a:pathLst>
          </a:custGeom>
          <a:blipFill rotWithShape="1">
            <a:blip r:embed="rId3">
              <a:alphaModFix/>
            </a:blip>
            <a:stretch>
              <a:fillRect b="-75639" l="0" r="0" t="-75629"/>
            </a:stretch>
          </a:blipFill>
          <a:ln>
            <a:noFill/>
          </a:ln>
        </p:spPr>
      </p:sp>
      <p:sp>
        <p:nvSpPr>
          <p:cNvPr id="555" name="Google Shape;555;p25"/>
          <p:cNvSpPr/>
          <p:nvPr/>
        </p:nvSpPr>
        <p:spPr>
          <a:xfrm>
            <a:off x="0" y="-945650"/>
            <a:ext cx="18288000" cy="13716000"/>
          </a:xfrm>
          <a:custGeom>
            <a:rect b="b" l="l" r="r" t="t"/>
            <a:pathLst>
              <a:path extrusionOk="0" h="13716000" w="18288000">
                <a:moveTo>
                  <a:pt x="0" y="0"/>
                </a:moveTo>
                <a:lnTo>
                  <a:pt x="18288000" y="0"/>
                </a:lnTo>
                <a:lnTo>
                  <a:pt x="18288000" y="13716000"/>
                </a:lnTo>
                <a:lnTo>
                  <a:pt x="0" y="13716000"/>
                </a:lnTo>
                <a:lnTo>
                  <a:pt x="0" y="0"/>
                </a:lnTo>
                <a:close/>
              </a:path>
            </a:pathLst>
          </a:custGeom>
          <a:blipFill rotWithShape="1">
            <a:blip r:embed="rId4">
              <a:alphaModFix amt="30000"/>
            </a:blip>
            <a:stretch>
              <a:fillRect b="0" l="0" r="0" t="0"/>
            </a:stretch>
          </a:blipFill>
          <a:ln>
            <a:noFill/>
          </a:ln>
        </p:spPr>
      </p:sp>
      <p:sp>
        <p:nvSpPr>
          <p:cNvPr id="556" name="Google Shape;556;p25"/>
          <p:cNvSpPr txBox="1"/>
          <p:nvPr/>
        </p:nvSpPr>
        <p:spPr>
          <a:xfrm>
            <a:off x="879350" y="448225"/>
            <a:ext cx="14380500" cy="4971600"/>
          </a:xfrm>
          <a:prstGeom prst="rect">
            <a:avLst/>
          </a:prstGeom>
          <a:noFill/>
          <a:ln>
            <a:noFill/>
          </a:ln>
        </p:spPr>
        <p:txBody>
          <a:bodyPr anchorCtr="0" anchor="t" bIns="0" lIns="0" spcFirstLastPara="1" rIns="0" wrap="square" tIns="0">
            <a:spAutoFit/>
          </a:bodyPr>
          <a:lstStyle/>
          <a:p>
            <a:pPr indent="0" lvl="0" marL="0" marR="0" rtl="0" algn="ctr">
              <a:lnSpc>
                <a:spcPct val="120000"/>
              </a:lnSpc>
              <a:spcBef>
                <a:spcPts val="0"/>
              </a:spcBef>
              <a:spcAft>
                <a:spcPts val="0"/>
              </a:spcAft>
              <a:buNone/>
            </a:pPr>
            <a:r>
              <a:t/>
            </a:r>
            <a:endParaRPr sz="3400"/>
          </a:p>
          <a:p>
            <a:pPr indent="0" lvl="0" marL="0" marR="0" rtl="0" algn="l">
              <a:lnSpc>
                <a:spcPct val="120000"/>
              </a:lnSpc>
              <a:spcBef>
                <a:spcPts val="0"/>
              </a:spcBef>
              <a:spcAft>
                <a:spcPts val="0"/>
              </a:spcAft>
              <a:buNone/>
            </a:pPr>
            <a:r>
              <a:t/>
            </a:r>
            <a:endParaRPr sz="3300">
              <a:solidFill>
                <a:schemeClr val="lt1"/>
              </a:solidFill>
            </a:endParaRPr>
          </a:p>
          <a:p>
            <a:pPr indent="0" lvl="0" marL="0" marR="0" rtl="0" algn="ctr">
              <a:lnSpc>
                <a:spcPct val="120000"/>
              </a:lnSpc>
              <a:spcBef>
                <a:spcPts val="0"/>
              </a:spcBef>
              <a:spcAft>
                <a:spcPts val="0"/>
              </a:spcAft>
              <a:buNone/>
            </a:pPr>
            <a:r>
              <a:t/>
            </a:r>
            <a:endParaRPr sz="3300">
              <a:solidFill>
                <a:schemeClr val="lt1"/>
              </a:solidFill>
            </a:endParaRPr>
          </a:p>
          <a:p>
            <a:pPr indent="0" lvl="0" marL="0" marR="0" rtl="0" algn="ctr">
              <a:lnSpc>
                <a:spcPct val="120000"/>
              </a:lnSpc>
              <a:spcBef>
                <a:spcPts val="0"/>
              </a:spcBef>
              <a:spcAft>
                <a:spcPts val="0"/>
              </a:spcAft>
              <a:buNone/>
            </a:pPr>
            <a:r>
              <a:rPr lang="en-US" sz="3500">
                <a:solidFill>
                  <a:schemeClr val="lt1"/>
                </a:solidFill>
              </a:rPr>
              <a:t>A</a:t>
            </a:r>
            <a:r>
              <a:rPr lang="en-US" sz="3500">
                <a:solidFill>
                  <a:schemeClr val="lt1"/>
                </a:solidFill>
              </a:rPr>
              <a:t>n understanding of a person's Big-5 personality may not help in understanding the specific mechanisms such as the </a:t>
            </a:r>
            <a:r>
              <a:rPr lang="en-US" sz="3500" u="sng">
                <a:solidFill>
                  <a:schemeClr val="lt1"/>
                </a:solidFill>
              </a:rPr>
              <a:t>Cognitive and Affective Processing System or CAPS</a:t>
            </a:r>
            <a:r>
              <a:rPr lang="en-US" sz="3500">
                <a:solidFill>
                  <a:schemeClr val="lt1"/>
                </a:solidFill>
              </a:rPr>
              <a:t> (Toward, 2004; Shoda, 2008), through which personality impacts entrepreneurial attitudes and actions (e.g. Kanfer, 1992: Rauch, 2014). </a:t>
            </a:r>
            <a:endParaRPr sz="3500">
              <a:solidFill>
                <a:schemeClr val="lt1"/>
              </a:solidFill>
            </a:endParaRPr>
          </a:p>
        </p:txBody>
      </p:sp>
      <p:grpSp>
        <p:nvGrpSpPr>
          <p:cNvPr id="557" name="Google Shape;557;p25"/>
          <p:cNvGrpSpPr/>
          <p:nvPr/>
        </p:nvGrpSpPr>
        <p:grpSpPr>
          <a:xfrm>
            <a:off x="16600442" y="-1380977"/>
            <a:ext cx="1049083" cy="2581144"/>
            <a:chOff x="0" y="-47625"/>
            <a:chExt cx="276300" cy="679803"/>
          </a:xfrm>
        </p:grpSpPr>
        <p:sp>
          <p:nvSpPr>
            <p:cNvPr id="558" name="Google Shape;558;p25"/>
            <p:cNvSpPr/>
            <p:nvPr/>
          </p:nvSpPr>
          <p:spPr>
            <a:xfrm>
              <a:off x="0" y="0"/>
              <a:ext cx="276232" cy="632178"/>
            </a:xfrm>
            <a:custGeom>
              <a:rect b="b" l="l" r="r" t="t"/>
              <a:pathLst>
                <a:path extrusionOk="0" h="632178" w="276232">
                  <a:moveTo>
                    <a:pt x="110724" y="0"/>
                  </a:moveTo>
                  <a:lnTo>
                    <a:pt x="165508" y="0"/>
                  </a:lnTo>
                  <a:cubicBezTo>
                    <a:pt x="194874" y="0"/>
                    <a:pt x="223037" y="11665"/>
                    <a:pt x="243801" y="32430"/>
                  </a:cubicBezTo>
                  <a:cubicBezTo>
                    <a:pt x="264566" y="53195"/>
                    <a:pt x="276232" y="81358"/>
                    <a:pt x="276232" y="110724"/>
                  </a:cubicBezTo>
                  <a:lnTo>
                    <a:pt x="276232" y="521454"/>
                  </a:lnTo>
                  <a:cubicBezTo>
                    <a:pt x="276232" y="550820"/>
                    <a:pt x="264566" y="578983"/>
                    <a:pt x="243801" y="599748"/>
                  </a:cubicBezTo>
                  <a:cubicBezTo>
                    <a:pt x="223037" y="620512"/>
                    <a:pt x="194874" y="632178"/>
                    <a:pt x="165508" y="632178"/>
                  </a:cubicBezTo>
                  <a:lnTo>
                    <a:pt x="110724" y="632178"/>
                  </a:lnTo>
                  <a:cubicBezTo>
                    <a:pt x="81358" y="632178"/>
                    <a:pt x="53195" y="620512"/>
                    <a:pt x="32430" y="599748"/>
                  </a:cubicBezTo>
                  <a:cubicBezTo>
                    <a:pt x="11665" y="578983"/>
                    <a:pt x="0" y="550820"/>
                    <a:pt x="0" y="521454"/>
                  </a:cubicBezTo>
                  <a:lnTo>
                    <a:pt x="0" y="110724"/>
                  </a:lnTo>
                  <a:cubicBezTo>
                    <a:pt x="0" y="81358"/>
                    <a:pt x="11665" y="53195"/>
                    <a:pt x="32430" y="32430"/>
                  </a:cubicBezTo>
                  <a:cubicBezTo>
                    <a:pt x="53195" y="11665"/>
                    <a:pt x="81358" y="0"/>
                    <a:pt x="110724" y="0"/>
                  </a:cubicBezTo>
                  <a:close/>
                </a:path>
              </a:pathLst>
            </a:custGeom>
            <a:solidFill>
              <a:srgbClr val="89054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9" name="Google Shape;559;p25"/>
            <p:cNvSpPr txBox="1"/>
            <p:nvPr/>
          </p:nvSpPr>
          <p:spPr>
            <a:xfrm>
              <a:off x="0" y="-47625"/>
              <a:ext cx="276300" cy="679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560" name="Google Shape;560;p25"/>
          <p:cNvGrpSpPr/>
          <p:nvPr/>
        </p:nvGrpSpPr>
        <p:grpSpPr>
          <a:xfrm>
            <a:off x="17259300" y="-1903093"/>
            <a:ext cx="1425470" cy="5136067"/>
            <a:chOff x="0" y="-47625"/>
            <a:chExt cx="375430" cy="1352700"/>
          </a:xfrm>
        </p:grpSpPr>
        <p:sp>
          <p:nvSpPr>
            <p:cNvPr id="561" name="Google Shape;561;p25"/>
            <p:cNvSpPr/>
            <p:nvPr/>
          </p:nvSpPr>
          <p:spPr>
            <a:xfrm>
              <a:off x="0" y="0"/>
              <a:ext cx="375430" cy="1305023"/>
            </a:xfrm>
            <a:custGeom>
              <a:rect b="b" l="l" r="r" t="t"/>
              <a:pathLst>
                <a:path extrusionOk="0" h="1305023" w="375430">
                  <a:moveTo>
                    <a:pt x="81467" y="0"/>
                  </a:moveTo>
                  <a:lnTo>
                    <a:pt x="293963" y="0"/>
                  </a:lnTo>
                  <a:cubicBezTo>
                    <a:pt x="315570" y="0"/>
                    <a:pt x="336291" y="8583"/>
                    <a:pt x="351569" y="23861"/>
                  </a:cubicBezTo>
                  <a:cubicBezTo>
                    <a:pt x="366847" y="39139"/>
                    <a:pt x="375430" y="59861"/>
                    <a:pt x="375430" y="81467"/>
                  </a:cubicBezTo>
                  <a:lnTo>
                    <a:pt x="375430" y="1223555"/>
                  </a:lnTo>
                  <a:cubicBezTo>
                    <a:pt x="375430" y="1268549"/>
                    <a:pt x="338956" y="1305023"/>
                    <a:pt x="293963" y="1305023"/>
                  </a:cubicBezTo>
                  <a:lnTo>
                    <a:pt x="81467" y="1305023"/>
                  </a:lnTo>
                  <a:cubicBezTo>
                    <a:pt x="36474" y="1305023"/>
                    <a:pt x="0" y="1268549"/>
                    <a:pt x="0" y="1223555"/>
                  </a:cubicBezTo>
                  <a:lnTo>
                    <a:pt x="0" y="81467"/>
                  </a:lnTo>
                  <a:cubicBezTo>
                    <a:pt x="0" y="36474"/>
                    <a:pt x="36474" y="0"/>
                    <a:pt x="81467" y="0"/>
                  </a:cubicBezTo>
                  <a:close/>
                </a:path>
              </a:pathLst>
            </a:custGeom>
            <a:solidFill>
              <a:srgbClr val="EDC25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2" name="Google Shape;562;p25"/>
            <p:cNvSpPr txBox="1"/>
            <p:nvPr/>
          </p:nvSpPr>
          <p:spPr>
            <a:xfrm>
              <a:off x="0" y="-47625"/>
              <a:ext cx="375300" cy="13527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563" name="Google Shape;563;p25"/>
          <p:cNvGrpSpPr/>
          <p:nvPr/>
        </p:nvGrpSpPr>
        <p:grpSpPr>
          <a:xfrm>
            <a:off x="17790683" y="2476763"/>
            <a:ext cx="2417984" cy="3385477"/>
            <a:chOff x="0" y="-47625"/>
            <a:chExt cx="1639200" cy="2295083"/>
          </a:xfrm>
        </p:grpSpPr>
        <p:sp>
          <p:nvSpPr>
            <p:cNvPr id="564" name="Google Shape;564;p25"/>
            <p:cNvSpPr/>
            <p:nvPr/>
          </p:nvSpPr>
          <p:spPr>
            <a:xfrm>
              <a:off x="0" y="0"/>
              <a:ext cx="1639065" cy="2247458"/>
            </a:xfrm>
            <a:custGeom>
              <a:rect b="b" l="l" r="r" t="t"/>
              <a:pathLst>
                <a:path extrusionOk="0" h="2247458" w="1639065">
                  <a:moveTo>
                    <a:pt x="48031" y="0"/>
                  </a:moveTo>
                  <a:lnTo>
                    <a:pt x="1591035" y="0"/>
                  </a:lnTo>
                  <a:cubicBezTo>
                    <a:pt x="1603773" y="0"/>
                    <a:pt x="1615990" y="5060"/>
                    <a:pt x="1624997" y="14068"/>
                  </a:cubicBezTo>
                  <a:cubicBezTo>
                    <a:pt x="1634005" y="23075"/>
                    <a:pt x="1639065" y="35292"/>
                    <a:pt x="1639065" y="48031"/>
                  </a:cubicBezTo>
                  <a:lnTo>
                    <a:pt x="1639065" y="2199427"/>
                  </a:lnTo>
                  <a:cubicBezTo>
                    <a:pt x="1639065" y="2225954"/>
                    <a:pt x="1617561" y="2247458"/>
                    <a:pt x="1591035" y="2247458"/>
                  </a:cubicBezTo>
                  <a:lnTo>
                    <a:pt x="48031" y="2247458"/>
                  </a:lnTo>
                  <a:cubicBezTo>
                    <a:pt x="35292" y="2247458"/>
                    <a:pt x="23075" y="2242397"/>
                    <a:pt x="14068" y="2233390"/>
                  </a:cubicBezTo>
                  <a:cubicBezTo>
                    <a:pt x="5060" y="2224382"/>
                    <a:pt x="0" y="2212166"/>
                    <a:pt x="0" y="2199427"/>
                  </a:cubicBezTo>
                  <a:lnTo>
                    <a:pt x="0" y="48031"/>
                  </a:lnTo>
                  <a:cubicBezTo>
                    <a:pt x="0" y="21504"/>
                    <a:pt x="21504" y="0"/>
                    <a:pt x="48031" y="0"/>
                  </a:cubicBezTo>
                  <a:close/>
                </a:path>
              </a:pathLst>
            </a:custGeom>
            <a:solidFill>
              <a:srgbClr val="000000">
                <a:alpha val="0"/>
              </a:srgbClr>
            </a:solidFill>
            <a:ln cap="sq" cmpd="sng" w="38100">
              <a:solidFill>
                <a:srgbClr val="890540"/>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5" name="Google Shape;565;p25"/>
            <p:cNvSpPr txBox="1"/>
            <p:nvPr/>
          </p:nvSpPr>
          <p:spPr>
            <a:xfrm>
              <a:off x="0" y="-47625"/>
              <a:ext cx="1639200" cy="2295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cxnSp>
        <p:nvCxnSpPr>
          <p:cNvPr id="566" name="Google Shape;566;p25"/>
          <p:cNvCxnSpPr/>
          <p:nvPr/>
        </p:nvCxnSpPr>
        <p:spPr>
          <a:xfrm>
            <a:off x="12431220" y="9239250"/>
            <a:ext cx="4951500" cy="0"/>
          </a:xfrm>
          <a:prstGeom prst="straightConnector1">
            <a:avLst/>
          </a:prstGeom>
          <a:noFill/>
          <a:ln cap="rnd" cmpd="sng" w="38100">
            <a:solidFill>
              <a:srgbClr val="EDC253"/>
            </a:solidFill>
            <a:prstDash val="solid"/>
            <a:round/>
            <a:headEnd len="sm" w="sm" type="none"/>
            <a:tailEnd len="sm" w="sm" type="none"/>
          </a:ln>
        </p:spPr>
      </p:cxnSp>
      <p:sp>
        <p:nvSpPr>
          <p:cNvPr id="567" name="Google Shape;567;p25"/>
          <p:cNvSpPr/>
          <p:nvPr/>
        </p:nvSpPr>
        <p:spPr>
          <a:xfrm rot="10800000">
            <a:off x="7677837" y="8821563"/>
            <a:ext cx="2932327" cy="964002"/>
          </a:xfrm>
          <a:custGeom>
            <a:rect b="b" l="l" r="r" t="t"/>
            <a:pathLst>
              <a:path extrusionOk="0" h="964002" w="2932327">
                <a:moveTo>
                  <a:pt x="0" y="0"/>
                </a:moveTo>
                <a:lnTo>
                  <a:pt x="2932326" y="0"/>
                </a:lnTo>
                <a:lnTo>
                  <a:pt x="2932326" y="964003"/>
                </a:lnTo>
                <a:lnTo>
                  <a:pt x="0" y="964003"/>
                </a:lnTo>
                <a:lnTo>
                  <a:pt x="0" y="0"/>
                </a:lnTo>
                <a:close/>
              </a:path>
            </a:pathLst>
          </a:custGeom>
          <a:blipFill rotWithShape="1">
            <a:blip r:embed="rId5">
              <a:alphaModFix/>
            </a:blip>
            <a:stretch>
              <a:fillRect b="0" l="0" r="0" t="0"/>
            </a:stretch>
          </a:blipFill>
          <a:ln>
            <a:noFill/>
          </a:ln>
        </p:spPr>
      </p:sp>
      <p:cxnSp>
        <p:nvCxnSpPr>
          <p:cNvPr id="568" name="Google Shape;568;p25"/>
          <p:cNvCxnSpPr/>
          <p:nvPr/>
        </p:nvCxnSpPr>
        <p:spPr>
          <a:xfrm>
            <a:off x="879358" y="9239250"/>
            <a:ext cx="4951500" cy="0"/>
          </a:xfrm>
          <a:prstGeom prst="straightConnector1">
            <a:avLst/>
          </a:prstGeom>
          <a:noFill/>
          <a:ln cap="rnd" cmpd="sng" w="38100">
            <a:solidFill>
              <a:srgbClr val="EDC253"/>
            </a:solidFill>
            <a:prstDash val="solid"/>
            <a:round/>
            <a:headEnd len="sm" w="sm" type="none"/>
            <a:tailEnd len="sm" w="sm" type="none"/>
          </a:ln>
        </p:spPr>
      </p:cxnSp>
      <p:grpSp>
        <p:nvGrpSpPr>
          <p:cNvPr id="569" name="Google Shape;569;p25"/>
          <p:cNvGrpSpPr/>
          <p:nvPr/>
        </p:nvGrpSpPr>
        <p:grpSpPr>
          <a:xfrm>
            <a:off x="-469898" y="5363532"/>
            <a:ext cx="1111240" cy="3385477"/>
            <a:chOff x="0" y="-47625"/>
            <a:chExt cx="753332" cy="2295083"/>
          </a:xfrm>
        </p:grpSpPr>
        <p:sp>
          <p:nvSpPr>
            <p:cNvPr id="570" name="Google Shape;570;p25"/>
            <p:cNvSpPr/>
            <p:nvPr/>
          </p:nvSpPr>
          <p:spPr>
            <a:xfrm>
              <a:off x="0" y="0"/>
              <a:ext cx="753332" cy="2247458"/>
            </a:xfrm>
            <a:custGeom>
              <a:rect b="b" l="l" r="r" t="t"/>
              <a:pathLst>
                <a:path extrusionOk="0" h="2247458" w="753332">
                  <a:moveTo>
                    <a:pt x="104503" y="0"/>
                  </a:moveTo>
                  <a:lnTo>
                    <a:pt x="648830" y="0"/>
                  </a:lnTo>
                  <a:cubicBezTo>
                    <a:pt x="676546" y="0"/>
                    <a:pt x="703126" y="11010"/>
                    <a:pt x="722724" y="30608"/>
                  </a:cubicBezTo>
                  <a:cubicBezTo>
                    <a:pt x="742322" y="50206"/>
                    <a:pt x="753332" y="76787"/>
                    <a:pt x="753332" y="104503"/>
                  </a:cubicBezTo>
                  <a:lnTo>
                    <a:pt x="753332" y="2142955"/>
                  </a:lnTo>
                  <a:cubicBezTo>
                    <a:pt x="753332" y="2170671"/>
                    <a:pt x="742322" y="2197252"/>
                    <a:pt x="722724" y="2216850"/>
                  </a:cubicBezTo>
                  <a:cubicBezTo>
                    <a:pt x="703126" y="2236448"/>
                    <a:pt x="676546" y="2247458"/>
                    <a:pt x="648830" y="2247458"/>
                  </a:cubicBezTo>
                  <a:lnTo>
                    <a:pt x="104503" y="2247458"/>
                  </a:lnTo>
                  <a:cubicBezTo>
                    <a:pt x="76787" y="2247458"/>
                    <a:pt x="50206" y="2236448"/>
                    <a:pt x="30608" y="2216850"/>
                  </a:cubicBezTo>
                  <a:cubicBezTo>
                    <a:pt x="11010" y="2197252"/>
                    <a:pt x="0" y="2170671"/>
                    <a:pt x="0" y="2142955"/>
                  </a:cubicBezTo>
                  <a:lnTo>
                    <a:pt x="0" y="104503"/>
                  </a:lnTo>
                  <a:cubicBezTo>
                    <a:pt x="0" y="76787"/>
                    <a:pt x="11010" y="50206"/>
                    <a:pt x="30608" y="30608"/>
                  </a:cubicBezTo>
                  <a:cubicBezTo>
                    <a:pt x="50206" y="11010"/>
                    <a:pt x="76787" y="0"/>
                    <a:pt x="104503" y="0"/>
                  </a:cubicBezTo>
                  <a:close/>
                </a:path>
              </a:pathLst>
            </a:custGeom>
            <a:solidFill>
              <a:srgbClr val="000000">
                <a:alpha val="0"/>
              </a:srgbClr>
            </a:solidFill>
            <a:ln cap="sq" cmpd="sng" w="38100">
              <a:solidFill>
                <a:srgbClr val="890540"/>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1" name="Google Shape;571;p25"/>
            <p:cNvSpPr txBox="1"/>
            <p:nvPr/>
          </p:nvSpPr>
          <p:spPr>
            <a:xfrm>
              <a:off x="0" y="-47625"/>
              <a:ext cx="753300" cy="2295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572" name="Google Shape;572;p25"/>
          <p:cNvGrpSpPr/>
          <p:nvPr/>
        </p:nvGrpSpPr>
        <p:grpSpPr>
          <a:xfrm>
            <a:off x="302725" y="3785648"/>
            <a:ext cx="677254" cy="2762327"/>
            <a:chOff x="0" y="-47625"/>
            <a:chExt cx="459124" cy="1872637"/>
          </a:xfrm>
        </p:grpSpPr>
        <p:sp>
          <p:nvSpPr>
            <p:cNvPr id="573" name="Google Shape;573;p25"/>
            <p:cNvSpPr/>
            <p:nvPr/>
          </p:nvSpPr>
          <p:spPr>
            <a:xfrm>
              <a:off x="0" y="0"/>
              <a:ext cx="459124" cy="1825012"/>
            </a:xfrm>
            <a:custGeom>
              <a:rect b="b" l="l" r="r" t="t"/>
              <a:pathLst>
                <a:path extrusionOk="0" h="1825012" w="459124">
                  <a:moveTo>
                    <a:pt x="171468" y="0"/>
                  </a:moveTo>
                  <a:lnTo>
                    <a:pt x="287656" y="0"/>
                  </a:lnTo>
                  <a:cubicBezTo>
                    <a:pt x="333132" y="0"/>
                    <a:pt x="376746" y="18065"/>
                    <a:pt x="408902" y="50222"/>
                  </a:cubicBezTo>
                  <a:cubicBezTo>
                    <a:pt x="441059" y="82378"/>
                    <a:pt x="459124" y="125992"/>
                    <a:pt x="459124" y="171468"/>
                  </a:cubicBezTo>
                  <a:lnTo>
                    <a:pt x="459124" y="1653543"/>
                  </a:lnTo>
                  <a:cubicBezTo>
                    <a:pt x="459124" y="1748243"/>
                    <a:pt x="382355" y="1825012"/>
                    <a:pt x="287656" y="1825012"/>
                  </a:cubicBezTo>
                  <a:lnTo>
                    <a:pt x="171468" y="1825012"/>
                  </a:lnTo>
                  <a:cubicBezTo>
                    <a:pt x="125992" y="1825012"/>
                    <a:pt x="82378" y="1806946"/>
                    <a:pt x="50222" y="1774790"/>
                  </a:cubicBezTo>
                  <a:cubicBezTo>
                    <a:pt x="18065" y="1742633"/>
                    <a:pt x="0" y="1699020"/>
                    <a:pt x="0" y="1653543"/>
                  </a:cubicBezTo>
                  <a:lnTo>
                    <a:pt x="0" y="171468"/>
                  </a:lnTo>
                  <a:cubicBezTo>
                    <a:pt x="0" y="125992"/>
                    <a:pt x="18065" y="82378"/>
                    <a:pt x="50222" y="50222"/>
                  </a:cubicBezTo>
                  <a:cubicBezTo>
                    <a:pt x="82378" y="18065"/>
                    <a:pt x="125992" y="0"/>
                    <a:pt x="171468" y="0"/>
                  </a:cubicBezTo>
                  <a:close/>
                </a:path>
              </a:pathLst>
            </a:custGeom>
            <a:solidFill>
              <a:srgbClr val="000000">
                <a:alpha val="0"/>
              </a:srgbClr>
            </a:solidFill>
            <a:ln cap="sq" cmpd="sng" w="38100">
              <a:solidFill>
                <a:srgbClr val="890540"/>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4" name="Google Shape;574;p25"/>
            <p:cNvSpPr txBox="1"/>
            <p:nvPr/>
          </p:nvSpPr>
          <p:spPr>
            <a:xfrm>
              <a:off x="0" y="-47625"/>
              <a:ext cx="459000" cy="18726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pic>
        <p:nvPicPr>
          <p:cNvPr id="575" name="Google Shape;575;p25"/>
          <p:cNvPicPr preferRelativeResize="0"/>
          <p:nvPr/>
        </p:nvPicPr>
        <p:blipFill>
          <a:blip r:embed="rId6">
            <a:alphaModFix/>
          </a:blip>
          <a:stretch>
            <a:fillRect/>
          </a:stretch>
        </p:blipFill>
        <p:spPr>
          <a:xfrm>
            <a:off x="14485148" y="3062037"/>
            <a:ext cx="4555162" cy="14308188"/>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79" name="Shape 579"/>
        <p:cNvGrpSpPr/>
        <p:nvPr/>
      </p:nvGrpSpPr>
      <p:grpSpPr>
        <a:xfrm>
          <a:off x="0" y="0"/>
          <a:ext cx="0" cy="0"/>
          <a:chOff x="0" y="0"/>
          <a:chExt cx="0" cy="0"/>
        </a:xfrm>
      </p:grpSpPr>
      <p:sp>
        <p:nvSpPr>
          <p:cNvPr id="580" name="Google Shape;580;p26"/>
          <p:cNvSpPr/>
          <p:nvPr/>
        </p:nvSpPr>
        <p:spPr>
          <a:xfrm>
            <a:off x="0" y="0"/>
            <a:ext cx="18288000" cy="10287000"/>
          </a:xfrm>
          <a:custGeom>
            <a:rect b="b" l="l" r="r" t="t"/>
            <a:pathLst>
              <a:path extrusionOk="0" h="10287000" w="18288000">
                <a:moveTo>
                  <a:pt x="0" y="0"/>
                </a:moveTo>
                <a:lnTo>
                  <a:pt x="18288000" y="0"/>
                </a:lnTo>
                <a:lnTo>
                  <a:pt x="18288000" y="10287000"/>
                </a:lnTo>
                <a:lnTo>
                  <a:pt x="0" y="10287000"/>
                </a:lnTo>
                <a:lnTo>
                  <a:pt x="0" y="0"/>
                </a:lnTo>
                <a:close/>
              </a:path>
            </a:pathLst>
          </a:custGeom>
          <a:blipFill rotWithShape="1">
            <a:blip r:embed="rId3">
              <a:alphaModFix/>
            </a:blip>
            <a:stretch>
              <a:fillRect b="-75634" l="0" r="0" t="-75634"/>
            </a:stretch>
          </a:blipFill>
          <a:ln>
            <a:noFill/>
          </a:ln>
        </p:spPr>
      </p:sp>
      <p:sp>
        <p:nvSpPr>
          <p:cNvPr id="581" name="Google Shape;581;p26"/>
          <p:cNvSpPr/>
          <p:nvPr/>
        </p:nvSpPr>
        <p:spPr>
          <a:xfrm>
            <a:off x="134275" y="-3731442"/>
            <a:ext cx="18288000" cy="13716000"/>
          </a:xfrm>
          <a:custGeom>
            <a:rect b="b" l="l" r="r" t="t"/>
            <a:pathLst>
              <a:path extrusionOk="0" h="13716000" w="18288000">
                <a:moveTo>
                  <a:pt x="0" y="0"/>
                </a:moveTo>
                <a:lnTo>
                  <a:pt x="18288000" y="0"/>
                </a:lnTo>
                <a:lnTo>
                  <a:pt x="18288000" y="13716000"/>
                </a:lnTo>
                <a:lnTo>
                  <a:pt x="0" y="13716000"/>
                </a:lnTo>
                <a:lnTo>
                  <a:pt x="0" y="0"/>
                </a:lnTo>
                <a:close/>
              </a:path>
            </a:pathLst>
          </a:custGeom>
          <a:blipFill rotWithShape="1">
            <a:blip r:embed="rId4">
              <a:alphaModFix amt="30000"/>
            </a:blip>
            <a:stretch>
              <a:fillRect b="0" l="0" r="0" t="0"/>
            </a:stretch>
          </a:blipFill>
          <a:ln>
            <a:noFill/>
          </a:ln>
        </p:spPr>
      </p:sp>
      <p:sp>
        <p:nvSpPr>
          <p:cNvPr id="582" name="Google Shape;582;p26"/>
          <p:cNvSpPr txBox="1"/>
          <p:nvPr/>
        </p:nvSpPr>
        <p:spPr>
          <a:xfrm>
            <a:off x="134275" y="3429000"/>
            <a:ext cx="18019500" cy="4903200"/>
          </a:xfrm>
          <a:prstGeom prst="rect">
            <a:avLst/>
          </a:prstGeom>
          <a:noFill/>
          <a:ln>
            <a:noFill/>
          </a:ln>
        </p:spPr>
        <p:txBody>
          <a:bodyPr anchorCtr="0" anchor="t" bIns="0" lIns="0" spcFirstLastPara="1" rIns="0" wrap="square" tIns="0">
            <a:spAutoFit/>
          </a:bodyPr>
          <a:lstStyle/>
          <a:p>
            <a:pPr indent="0" lvl="0" marL="0" rtl="0" algn="ctr">
              <a:lnSpc>
                <a:spcPct val="115000"/>
              </a:lnSpc>
              <a:spcBef>
                <a:spcPts val="1200"/>
              </a:spcBef>
              <a:spcAft>
                <a:spcPts val="0"/>
              </a:spcAft>
              <a:buNone/>
            </a:pPr>
            <a:r>
              <a:rPr b="1" lang="en-US" sz="3300">
                <a:solidFill>
                  <a:schemeClr val="lt1"/>
                </a:solidFill>
              </a:rPr>
              <a:t>Relationship between Big-5 and Self-Efficacy</a:t>
            </a:r>
            <a:endParaRPr sz="3300">
              <a:solidFill>
                <a:schemeClr val="lt1"/>
              </a:solidFill>
            </a:endParaRPr>
          </a:p>
          <a:p>
            <a:pPr indent="0" lvl="0" marL="0" marR="0" rtl="0" algn="ctr">
              <a:lnSpc>
                <a:spcPct val="120002"/>
              </a:lnSpc>
              <a:spcBef>
                <a:spcPts val="1200"/>
              </a:spcBef>
              <a:spcAft>
                <a:spcPts val="0"/>
              </a:spcAft>
              <a:buNone/>
            </a:pPr>
            <a:r>
              <a:rPr lang="en-US" sz="3300">
                <a:solidFill>
                  <a:schemeClr val="lt1"/>
                </a:solidFill>
              </a:rPr>
              <a:t>A reading from the literature offers several hypotheses. </a:t>
            </a:r>
            <a:r>
              <a:rPr b="1" lang="en-US" sz="3300">
                <a:solidFill>
                  <a:schemeClr val="lt1"/>
                </a:solidFill>
              </a:rPr>
              <a:t>For example</a:t>
            </a:r>
            <a:r>
              <a:rPr lang="en-US" sz="3300">
                <a:solidFill>
                  <a:schemeClr val="lt1"/>
                </a:solidFill>
              </a:rPr>
              <a:t>, openness to experience (O) refers to the trait of being imaginative and intellectually curious (McCrae and Costa, 1987). who appreciates originality and explores new ways of doing things, making them creative and innovative (Schumpeter, 1934), Barrick and Mount (1991) stressed that individuals with high openness to experience may have positive attitudes toward learning experiences. Zhao, Seibert, and Lumpkin (2010) argued that "successful entrepreneurial performance has a disposition towards new or unusual ideas, values, and actions." </a:t>
            </a:r>
            <a:endParaRPr b="1" sz="3300">
              <a:solidFill>
                <a:schemeClr val="lt1"/>
              </a:solidFill>
              <a:latin typeface="Cormorant SC"/>
              <a:ea typeface="Cormorant SC"/>
              <a:cs typeface="Cormorant SC"/>
              <a:sym typeface="Cormorant SC"/>
            </a:endParaRPr>
          </a:p>
        </p:txBody>
      </p:sp>
      <p:pic>
        <p:nvPicPr>
          <p:cNvPr id="583" name="Google Shape;583;p26"/>
          <p:cNvPicPr preferRelativeResize="0"/>
          <p:nvPr/>
        </p:nvPicPr>
        <p:blipFill>
          <a:blip r:embed="rId5">
            <a:alphaModFix/>
          </a:blip>
          <a:stretch>
            <a:fillRect/>
          </a:stretch>
        </p:blipFill>
        <p:spPr>
          <a:xfrm>
            <a:off x="0" y="-1"/>
            <a:ext cx="18288000" cy="3115974"/>
          </a:xfrm>
          <a:prstGeom prst="rect">
            <a:avLst/>
          </a:prstGeom>
          <a:noFill/>
          <a:ln>
            <a:noFill/>
          </a:ln>
        </p:spPr>
      </p:pic>
      <p:grpSp>
        <p:nvGrpSpPr>
          <p:cNvPr id="584" name="Google Shape;584;p26"/>
          <p:cNvGrpSpPr/>
          <p:nvPr/>
        </p:nvGrpSpPr>
        <p:grpSpPr>
          <a:xfrm>
            <a:off x="1028700" y="-179364"/>
            <a:ext cx="1481329" cy="1670835"/>
            <a:chOff x="0" y="-47625"/>
            <a:chExt cx="1004211" cy="1132680"/>
          </a:xfrm>
        </p:grpSpPr>
        <p:sp>
          <p:nvSpPr>
            <p:cNvPr id="585" name="Google Shape;585;p26"/>
            <p:cNvSpPr/>
            <p:nvPr/>
          </p:nvSpPr>
          <p:spPr>
            <a:xfrm>
              <a:off x="0" y="0"/>
              <a:ext cx="1004211" cy="1085055"/>
            </a:xfrm>
            <a:custGeom>
              <a:rect b="b" l="l" r="r" t="t"/>
              <a:pathLst>
                <a:path extrusionOk="0" h="1085055" w="1004211">
                  <a:moveTo>
                    <a:pt x="78395" y="0"/>
                  </a:moveTo>
                  <a:lnTo>
                    <a:pt x="925816" y="0"/>
                  </a:lnTo>
                  <a:cubicBezTo>
                    <a:pt x="969113" y="0"/>
                    <a:pt x="1004211" y="35099"/>
                    <a:pt x="1004211" y="78395"/>
                  </a:cubicBezTo>
                  <a:lnTo>
                    <a:pt x="1004211" y="1006660"/>
                  </a:lnTo>
                  <a:cubicBezTo>
                    <a:pt x="1004211" y="1049957"/>
                    <a:pt x="969113" y="1085055"/>
                    <a:pt x="925816" y="1085055"/>
                  </a:cubicBezTo>
                  <a:lnTo>
                    <a:pt x="78395" y="1085055"/>
                  </a:lnTo>
                  <a:cubicBezTo>
                    <a:pt x="35099" y="1085055"/>
                    <a:pt x="0" y="1049957"/>
                    <a:pt x="0" y="1006660"/>
                  </a:cubicBezTo>
                  <a:lnTo>
                    <a:pt x="0" y="78395"/>
                  </a:lnTo>
                  <a:cubicBezTo>
                    <a:pt x="0" y="35099"/>
                    <a:pt x="35099" y="0"/>
                    <a:pt x="78395" y="0"/>
                  </a:cubicBezTo>
                  <a:close/>
                </a:path>
              </a:pathLst>
            </a:custGeom>
            <a:solidFill>
              <a:srgbClr val="89054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6" name="Google Shape;586;p26"/>
            <p:cNvSpPr txBox="1"/>
            <p:nvPr/>
          </p:nvSpPr>
          <p:spPr>
            <a:xfrm>
              <a:off x="0" y="-47625"/>
              <a:ext cx="1004211" cy="113268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587" name="Google Shape;587;p26"/>
          <p:cNvGrpSpPr/>
          <p:nvPr/>
        </p:nvGrpSpPr>
        <p:grpSpPr>
          <a:xfrm>
            <a:off x="-1649566" y="-179364"/>
            <a:ext cx="3875847" cy="4171603"/>
            <a:chOff x="0" y="-47625"/>
            <a:chExt cx="2627485" cy="2827982"/>
          </a:xfrm>
        </p:grpSpPr>
        <p:sp>
          <p:nvSpPr>
            <p:cNvPr id="588" name="Google Shape;588;p26"/>
            <p:cNvSpPr/>
            <p:nvPr/>
          </p:nvSpPr>
          <p:spPr>
            <a:xfrm>
              <a:off x="0" y="0"/>
              <a:ext cx="2627485" cy="2780357"/>
            </a:xfrm>
            <a:custGeom>
              <a:rect b="b" l="l" r="r" t="t"/>
              <a:pathLst>
                <a:path extrusionOk="0" h="2780357" w="2627485">
                  <a:moveTo>
                    <a:pt x="29962" y="0"/>
                  </a:moveTo>
                  <a:lnTo>
                    <a:pt x="2597523" y="0"/>
                  </a:lnTo>
                  <a:cubicBezTo>
                    <a:pt x="2614071" y="0"/>
                    <a:pt x="2627485" y="13415"/>
                    <a:pt x="2627485" y="29962"/>
                  </a:cubicBezTo>
                  <a:lnTo>
                    <a:pt x="2627485" y="2750395"/>
                  </a:lnTo>
                  <a:cubicBezTo>
                    <a:pt x="2627485" y="2766942"/>
                    <a:pt x="2614071" y="2780357"/>
                    <a:pt x="2597523" y="2780357"/>
                  </a:cubicBezTo>
                  <a:lnTo>
                    <a:pt x="29962" y="2780357"/>
                  </a:lnTo>
                  <a:cubicBezTo>
                    <a:pt x="13415" y="2780357"/>
                    <a:pt x="0" y="2766942"/>
                    <a:pt x="0" y="2750395"/>
                  </a:cubicBezTo>
                  <a:lnTo>
                    <a:pt x="0" y="29962"/>
                  </a:lnTo>
                  <a:cubicBezTo>
                    <a:pt x="0" y="13415"/>
                    <a:pt x="13415" y="0"/>
                    <a:pt x="29962" y="0"/>
                  </a:cubicBezTo>
                  <a:close/>
                </a:path>
              </a:pathLst>
            </a:custGeom>
            <a:solidFill>
              <a:srgbClr val="000000">
                <a:alpha val="0"/>
              </a:srgbClr>
            </a:solidFill>
            <a:ln cap="sq" cmpd="sng" w="38100">
              <a:solidFill>
                <a:srgbClr val="EDC253"/>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9" name="Google Shape;589;p26"/>
            <p:cNvSpPr txBox="1"/>
            <p:nvPr/>
          </p:nvSpPr>
          <p:spPr>
            <a:xfrm>
              <a:off x="0" y="-47625"/>
              <a:ext cx="2627485" cy="2827982"/>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590" name="Google Shape;590;p26"/>
          <p:cNvGrpSpPr/>
          <p:nvPr/>
        </p:nvGrpSpPr>
        <p:grpSpPr>
          <a:xfrm>
            <a:off x="15953639" y="270728"/>
            <a:ext cx="2611322" cy="1670835"/>
            <a:chOff x="0" y="-47625"/>
            <a:chExt cx="1770248" cy="1132680"/>
          </a:xfrm>
        </p:grpSpPr>
        <p:sp>
          <p:nvSpPr>
            <p:cNvPr id="591" name="Google Shape;591;p26"/>
            <p:cNvSpPr/>
            <p:nvPr/>
          </p:nvSpPr>
          <p:spPr>
            <a:xfrm>
              <a:off x="0" y="0"/>
              <a:ext cx="1770248" cy="1085055"/>
            </a:xfrm>
            <a:custGeom>
              <a:rect b="b" l="l" r="r" t="t"/>
              <a:pathLst>
                <a:path extrusionOk="0" h="1085055" w="1770248">
                  <a:moveTo>
                    <a:pt x="44471" y="0"/>
                  </a:moveTo>
                  <a:lnTo>
                    <a:pt x="1725777" y="0"/>
                  </a:lnTo>
                  <a:cubicBezTo>
                    <a:pt x="1737571" y="0"/>
                    <a:pt x="1748883" y="4685"/>
                    <a:pt x="1757223" y="13025"/>
                  </a:cubicBezTo>
                  <a:cubicBezTo>
                    <a:pt x="1765563" y="21365"/>
                    <a:pt x="1770248" y="32677"/>
                    <a:pt x="1770248" y="44471"/>
                  </a:cubicBezTo>
                  <a:lnTo>
                    <a:pt x="1770248" y="1040584"/>
                  </a:lnTo>
                  <a:cubicBezTo>
                    <a:pt x="1770248" y="1052378"/>
                    <a:pt x="1765563" y="1063690"/>
                    <a:pt x="1757223" y="1072030"/>
                  </a:cubicBezTo>
                  <a:cubicBezTo>
                    <a:pt x="1748883" y="1080370"/>
                    <a:pt x="1737571" y="1085055"/>
                    <a:pt x="1725777" y="1085055"/>
                  </a:cubicBezTo>
                  <a:lnTo>
                    <a:pt x="44471" y="1085055"/>
                  </a:lnTo>
                  <a:cubicBezTo>
                    <a:pt x="32677" y="1085055"/>
                    <a:pt x="21365" y="1080370"/>
                    <a:pt x="13025" y="1072030"/>
                  </a:cubicBezTo>
                  <a:cubicBezTo>
                    <a:pt x="4685" y="1063690"/>
                    <a:pt x="0" y="1052378"/>
                    <a:pt x="0" y="1040584"/>
                  </a:cubicBezTo>
                  <a:lnTo>
                    <a:pt x="0" y="44471"/>
                  </a:lnTo>
                  <a:cubicBezTo>
                    <a:pt x="0" y="32677"/>
                    <a:pt x="4685" y="21365"/>
                    <a:pt x="13025" y="13025"/>
                  </a:cubicBezTo>
                  <a:cubicBezTo>
                    <a:pt x="21365" y="4685"/>
                    <a:pt x="32677" y="0"/>
                    <a:pt x="44471" y="0"/>
                  </a:cubicBezTo>
                  <a:close/>
                </a:path>
              </a:pathLst>
            </a:custGeom>
            <a:solidFill>
              <a:srgbClr val="89054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2" name="Google Shape;592;p26"/>
            <p:cNvSpPr txBox="1"/>
            <p:nvPr/>
          </p:nvSpPr>
          <p:spPr>
            <a:xfrm>
              <a:off x="0" y="-47625"/>
              <a:ext cx="1770248" cy="113268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96" name="Shape 596"/>
        <p:cNvGrpSpPr/>
        <p:nvPr/>
      </p:nvGrpSpPr>
      <p:grpSpPr>
        <a:xfrm>
          <a:off x="0" y="0"/>
          <a:ext cx="0" cy="0"/>
          <a:chOff x="0" y="0"/>
          <a:chExt cx="0" cy="0"/>
        </a:xfrm>
      </p:grpSpPr>
      <p:sp>
        <p:nvSpPr>
          <p:cNvPr id="597" name="Google Shape;597;p27"/>
          <p:cNvSpPr/>
          <p:nvPr/>
        </p:nvSpPr>
        <p:spPr>
          <a:xfrm>
            <a:off x="0" y="0"/>
            <a:ext cx="18288000" cy="10287000"/>
          </a:xfrm>
          <a:custGeom>
            <a:rect b="b" l="l" r="r" t="t"/>
            <a:pathLst>
              <a:path extrusionOk="0" h="10287000" w="18288000">
                <a:moveTo>
                  <a:pt x="0" y="0"/>
                </a:moveTo>
                <a:lnTo>
                  <a:pt x="18288000" y="0"/>
                </a:lnTo>
                <a:lnTo>
                  <a:pt x="18288000" y="10287000"/>
                </a:lnTo>
                <a:lnTo>
                  <a:pt x="0" y="10287000"/>
                </a:lnTo>
                <a:lnTo>
                  <a:pt x="0" y="0"/>
                </a:lnTo>
                <a:close/>
              </a:path>
            </a:pathLst>
          </a:custGeom>
          <a:blipFill rotWithShape="1">
            <a:blip r:embed="rId3">
              <a:alphaModFix/>
            </a:blip>
            <a:stretch>
              <a:fillRect b="-75639" l="0" r="0" t="-75629"/>
            </a:stretch>
          </a:blipFill>
          <a:ln>
            <a:noFill/>
          </a:ln>
        </p:spPr>
      </p:sp>
      <p:sp>
        <p:nvSpPr>
          <p:cNvPr id="598" name="Google Shape;598;p27"/>
          <p:cNvSpPr/>
          <p:nvPr/>
        </p:nvSpPr>
        <p:spPr>
          <a:xfrm>
            <a:off x="134275" y="-3731442"/>
            <a:ext cx="18288000" cy="13716000"/>
          </a:xfrm>
          <a:custGeom>
            <a:rect b="b" l="l" r="r" t="t"/>
            <a:pathLst>
              <a:path extrusionOk="0" h="13716000" w="18288000">
                <a:moveTo>
                  <a:pt x="0" y="0"/>
                </a:moveTo>
                <a:lnTo>
                  <a:pt x="18288000" y="0"/>
                </a:lnTo>
                <a:lnTo>
                  <a:pt x="18288000" y="13716000"/>
                </a:lnTo>
                <a:lnTo>
                  <a:pt x="0" y="13716000"/>
                </a:lnTo>
                <a:lnTo>
                  <a:pt x="0" y="0"/>
                </a:lnTo>
                <a:close/>
              </a:path>
            </a:pathLst>
          </a:custGeom>
          <a:blipFill rotWithShape="1">
            <a:blip r:embed="rId4">
              <a:alphaModFix amt="30000"/>
            </a:blip>
            <a:stretch>
              <a:fillRect b="0" l="0" r="0" t="0"/>
            </a:stretch>
          </a:blipFill>
          <a:ln>
            <a:noFill/>
          </a:ln>
        </p:spPr>
      </p:sp>
      <p:sp>
        <p:nvSpPr>
          <p:cNvPr id="599" name="Google Shape;599;p27"/>
          <p:cNvSpPr txBox="1"/>
          <p:nvPr/>
        </p:nvSpPr>
        <p:spPr>
          <a:xfrm>
            <a:off x="134275" y="3429000"/>
            <a:ext cx="18019500" cy="3952200"/>
          </a:xfrm>
          <a:prstGeom prst="rect">
            <a:avLst/>
          </a:prstGeom>
          <a:noFill/>
          <a:ln>
            <a:noFill/>
          </a:ln>
        </p:spPr>
        <p:txBody>
          <a:bodyPr anchorCtr="0" anchor="t" bIns="0" lIns="0" spcFirstLastPara="1" rIns="0" wrap="square" tIns="0">
            <a:spAutoFit/>
          </a:bodyPr>
          <a:lstStyle/>
          <a:p>
            <a:pPr indent="0" lvl="0" marL="0" rtl="0" algn="ctr">
              <a:lnSpc>
                <a:spcPct val="115000"/>
              </a:lnSpc>
              <a:spcBef>
                <a:spcPts val="1200"/>
              </a:spcBef>
              <a:spcAft>
                <a:spcPts val="0"/>
              </a:spcAft>
              <a:buNone/>
            </a:pPr>
            <a:r>
              <a:rPr b="1" lang="en-US" sz="3300">
                <a:solidFill>
                  <a:schemeClr val="lt1"/>
                </a:solidFill>
              </a:rPr>
              <a:t>Relationship between Big-5 and Self-Efficacy</a:t>
            </a:r>
            <a:endParaRPr sz="3600">
              <a:solidFill>
                <a:schemeClr val="lt1"/>
              </a:solidFill>
            </a:endParaRPr>
          </a:p>
          <a:p>
            <a:pPr indent="0" lvl="0" marL="0" marR="0" rtl="0" algn="ctr">
              <a:lnSpc>
                <a:spcPct val="120002"/>
              </a:lnSpc>
              <a:spcBef>
                <a:spcPts val="1200"/>
              </a:spcBef>
              <a:spcAft>
                <a:spcPts val="0"/>
              </a:spcAft>
              <a:buNone/>
            </a:pPr>
            <a:r>
              <a:rPr b="1" lang="en-US" sz="3600">
                <a:solidFill>
                  <a:schemeClr val="lt1"/>
                </a:solidFill>
              </a:rPr>
              <a:t>Agreeableness </a:t>
            </a:r>
            <a:r>
              <a:rPr lang="en-US" sz="3600">
                <a:solidFill>
                  <a:schemeClr val="lt1"/>
                </a:solidFill>
              </a:rPr>
              <a:t>is the trait of being cooperative, considerate, tender, trusting, accommodating, and empathetic, whereas a </a:t>
            </a:r>
            <a:r>
              <a:rPr b="1" lang="en-US" sz="3600">
                <a:solidFill>
                  <a:schemeClr val="lt1"/>
                </a:solidFill>
              </a:rPr>
              <a:t>disagreeable </a:t>
            </a:r>
            <a:r>
              <a:rPr lang="en-US" sz="3600">
                <a:solidFill>
                  <a:schemeClr val="lt1"/>
                </a:solidFill>
              </a:rPr>
              <a:t>individual is uncooperative, suspicious, egocentric. self-centered, skeptical towards others' intentions, and manipulative (Costa, McCrae, 1992). Previous studies have reported varied results about the effect of agreeableness on ES. </a:t>
            </a:r>
            <a:endParaRPr b="1" sz="3600">
              <a:solidFill>
                <a:schemeClr val="lt1"/>
              </a:solidFill>
              <a:latin typeface="Cormorant SC"/>
              <a:ea typeface="Cormorant SC"/>
              <a:cs typeface="Cormorant SC"/>
              <a:sym typeface="Cormorant SC"/>
            </a:endParaRPr>
          </a:p>
        </p:txBody>
      </p:sp>
      <p:pic>
        <p:nvPicPr>
          <p:cNvPr id="600" name="Google Shape;600;p27"/>
          <p:cNvPicPr preferRelativeResize="0"/>
          <p:nvPr/>
        </p:nvPicPr>
        <p:blipFill>
          <a:blip r:embed="rId5">
            <a:alphaModFix/>
          </a:blip>
          <a:stretch>
            <a:fillRect/>
          </a:stretch>
        </p:blipFill>
        <p:spPr>
          <a:xfrm>
            <a:off x="0" y="-1"/>
            <a:ext cx="18288000" cy="3115974"/>
          </a:xfrm>
          <a:prstGeom prst="rect">
            <a:avLst/>
          </a:prstGeom>
          <a:noFill/>
          <a:ln>
            <a:noFill/>
          </a:ln>
        </p:spPr>
      </p:pic>
      <p:grpSp>
        <p:nvGrpSpPr>
          <p:cNvPr id="601" name="Google Shape;601;p27"/>
          <p:cNvGrpSpPr/>
          <p:nvPr/>
        </p:nvGrpSpPr>
        <p:grpSpPr>
          <a:xfrm>
            <a:off x="1028700" y="-179364"/>
            <a:ext cx="1481312" cy="1670993"/>
            <a:chOff x="0" y="-47625"/>
            <a:chExt cx="1004211" cy="1132800"/>
          </a:xfrm>
        </p:grpSpPr>
        <p:sp>
          <p:nvSpPr>
            <p:cNvPr id="602" name="Google Shape;602;p27"/>
            <p:cNvSpPr/>
            <p:nvPr/>
          </p:nvSpPr>
          <p:spPr>
            <a:xfrm>
              <a:off x="0" y="0"/>
              <a:ext cx="1004211" cy="1085055"/>
            </a:xfrm>
            <a:custGeom>
              <a:rect b="b" l="l" r="r" t="t"/>
              <a:pathLst>
                <a:path extrusionOk="0" h="1085055" w="1004211">
                  <a:moveTo>
                    <a:pt x="78395" y="0"/>
                  </a:moveTo>
                  <a:lnTo>
                    <a:pt x="925816" y="0"/>
                  </a:lnTo>
                  <a:cubicBezTo>
                    <a:pt x="969113" y="0"/>
                    <a:pt x="1004211" y="35099"/>
                    <a:pt x="1004211" y="78395"/>
                  </a:cubicBezTo>
                  <a:lnTo>
                    <a:pt x="1004211" y="1006660"/>
                  </a:lnTo>
                  <a:cubicBezTo>
                    <a:pt x="1004211" y="1049957"/>
                    <a:pt x="969113" y="1085055"/>
                    <a:pt x="925816" y="1085055"/>
                  </a:cubicBezTo>
                  <a:lnTo>
                    <a:pt x="78395" y="1085055"/>
                  </a:lnTo>
                  <a:cubicBezTo>
                    <a:pt x="35099" y="1085055"/>
                    <a:pt x="0" y="1049957"/>
                    <a:pt x="0" y="1006660"/>
                  </a:cubicBezTo>
                  <a:lnTo>
                    <a:pt x="0" y="78395"/>
                  </a:lnTo>
                  <a:cubicBezTo>
                    <a:pt x="0" y="35099"/>
                    <a:pt x="35099" y="0"/>
                    <a:pt x="78395" y="0"/>
                  </a:cubicBezTo>
                  <a:close/>
                </a:path>
              </a:pathLst>
            </a:custGeom>
            <a:solidFill>
              <a:srgbClr val="89054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3" name="Google Shape;603;p27"/>
            <p:cNvSpPr txBox="1"/>
            <p:nvPr/>
          </p:nvSpPr>
          <p:spPr>
            <a:xfrm>
              <a:off x="0" y="-47625"/>
              <a:ext cx="1004100" cy="1132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604" name="Google Shape;604;p27"/>
          <p:cNvGrpSpPr/>
          <p:nvPr/>
        </p:nvGrpSpPr>
        <p:grpSpPr>
          <a:xfrm>
            <a:off x="-1649566" y="-179364"/>
            <a:ext cx="3875803" cy="4171730"/>
            <a:chOff x="0" y="-47625"/>
            <a:chExt cx="2627485" cy="2828100"/>
          </a:xfrm>
        </p:grpSpPr>
        <p:sp>
          <p:nvSpPr>
            <p:cNvPr id="605" name="Google Shape;605;p27"/>
            <p:cNvSpPr/>
            <p:nvPr/>
          </p:nvSpPr>
          <p:spPr>
            <a:xfrm>
              <a:off x="0" y="0"/>
              <a:ext cx="2627485" cy="2780357"/>
            </a:xfrm>
            <a:custGeom>
              <a:rect b="b" l="l" r="r" t="t"/>
              <a:pathLst>
                <a:path extrusionOk="0" h="2780357" w="2627485">
                  <a:moveTo>
                    <a:pt x="29962" y="0"/>
                  </a:moveTo>
                  <a:lnTo>
                    <a:pt x="2597523" y="0"/>
                  </a:lnTo>
                  <a:cubicBezTo>
                    <a:pt x="2614071" y="0"/>
                    <a:pt x="2627485" y="13415"/>
                    <a:pt x="2627485" y="29962"/>
                  </a:cubicBezTo>
                  <a:lnTo>
                    <a:pt x="2627485" y="2750395"/>
                  </a:lnTo>
                  <a:cubicBezTo>
                    <a:pt x="2627485" y="2766942"/>
                    <a:pt x="2614071" y="2780357"/>
                    <a:pt x="2597523" y="2780357"/>
                  </a:cubicBezTo>
                  <a:lnTo>
                    <a:pt x="29962" y="2780357"/>
                  </a:lnTo>
                  <a:cubicBezTo>
                    <a:pt x="13415" y="2780357"/>
                    <a:pt x="0" y="2766942"/>
                    <a:pt x="0" y="2750395"/>
                  </a:cubicBezTo>
                  <a:lnTo>
                    <a:pt x="0" y="29962"/>
                  </a:lnTo>
                  <a:cubicBezTo>
                    <a:pt x="0" y="13415"/>
                    <a:pt x="13415" y="0"/>
                    <a:pt x="29962" y="0"/>
                  </a:cubicBezTo>
                  <a:close/>
                </a:path>
              </a:pathLst>
            </a:custGeom>
            <a:solidFill>
              <a:srgbClr val="000000">
                <a:alpha val="0"/>
              </a:srgbClr>
            </a:solidFill>
            <a:ln cap="sq" cmpd="sng" w="38100">
              <a:solidFill>
                <a:srgbClr val="EDC253"/>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6" name="Google Shape;606;p27"/>
            <p:cNvSpPr txBox="1"/>
            <p:nvPr/>
          </p:nvSpPr>
          <p:spPr>
            <a:xfrm>
              <a:off x="0" y="-47625"/>
              <a:ext cx="2627400" cy="2828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607" name="Google Shape;607;p27"/>
          <p:cNvGrpSpPr/>
          <p:nvPr/>
        </p:nvGrpSpPr>
        <p:grpSpPr>
          <a:xfrm>
            <a:off x="15953639" y="270728"/>
            <a:ext cx="2611370" cy="1670993"/>
            <a:chOff x="0" y="-47625"/>
            <a:chExt cx="1770300" cy="1132800"/>
          </a:xfrm>
        </p:grpSpPr>
        <p:sp>
          <p:nvSpPr>
            <p:cNvPr id="608" name="Google Shape;608;p27"/>
            <p:cNvSpPr/>
            <p:nvPr/>
          </p:nvSpPr>
          <p:spPr>
            <a:xfrm>
              <a:off x="0" y="0"/>
              <a:ext cx="1770248" cy="1085055"/>
            </a:xfrm>
            <a:custGeom>
              <a:rect b="b" l="l" r="r" t="t"/>
              <a:pathLst>
                <a:path extrusionOk="0" h="1085055" w="1770248">
                  <a:moveTo>
                    <a:pt x="44471" y="0"/>
                  </a:moveTo>
                  <a:lnTo>
                    <a:pt x="1725777" y="0"/>
                  </a:lnTo>
                  <a:cubicBezTo>
                    <a:pt x="1737571" y="0"/>
                    <a:pt x="1748883" y="4685"/>
                    <a:pt x="1757223" y="13025"/>
                  </a:cubicBezTo>
                  <a:cubicBezTo>
                    <a:pt x="1765563" y="21365"/>
                    <a:pt x="1770248" y="32677"/>
                    <a:pt x="1770248" y="44471"/>
                  </a:cubicBezTo>
                  <a:lnTo>
                    <a:pt x="1770248" y="1040584"/>
                  </a:lnTo>
                  <a:cubicBezTo>
                    <a:pt x="1770248" y="1052378"/>
                    <a:pt x="1765563" y="1063690"/>
                    <a:pt x="1757223" y="1072030"/>
                  </a:cubicBezTo>
                  <a:cubicBezTo>
                    <a:pt x="1748883" y="1080370"/>
                    <a:pt x="1737571" y="1085055"/>
                    <a:pt x="1725777" y="1085055"/>
                  </a:cubicBezTo>
                  <a:lnTo>
                    <a:pt x="44471" y="1085055"/>
                  </a:lnTo>
                  <a:cubicBezTo>
                    <a:pt x="32677" y="1085055"/>
                    <a:pt x="21365" y="1080370"/>
                    <a:pt x="13025" y="1072030"/>
                  </a:cubicBezTo>
                  <a:cubicBezTo>
                    <a:pt x="4685" y="1063690"/>
                    <a:pt x="0" y="1052378"/>
                    <a:pt x="0" y="1040584"/>
                  </a:cubicBezTo>
                  <a:lnTo>
                    <a:pt x="0" y="44471"/>
                  </a:lnTo>
                  <a:cubicBezTo>
                    <a:pt x="0" y="32677"/>
                    <a:pt x="4685" y="21365"/>
                    <a:pt x="13025" y="13025"/>
                  </a:cubicBezTo>
                  <a:cubicBezTo>
                    <a:pt x="21365" y="4685"/>
                    <a:pt x="32677" y="0"/>
                    <a:pt x="44471" y="0"/>
                  </a:cubicBezTo>
                  <a:close/>
                </a:path>
              </a:pathLst>
            </a:custGeom>
            <a:solidFill>
              <a:srgbClr val="89054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9" name="Google Shape;609;p27"/>
            <p:cNvSpPr txBox="1"/>
            <p:nvPr/>
          </p:nvSpPr>
          <p:spPr>
            <a:xfrm>
              <a:off x="0" y="-47625"/>
              <a:ext cx="1770300" cy="1132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13" name="Shape 613"/>
        <p:cNvGrpSpPr/>
        <p:nvPr/>
      </p:nvGrpSpPr>
      <p:grpSpPr>
        <a:xfrm>
          <a:off x="0" y="0"/>
          <a:ext cx="0" cy="0"/>
          <a:chOff x="0" y="0"/>
          <a:chExt cx="0" cy="0"/>
        </a:xfrm>
      </p:grpSpPr>
      <p:sp>
        <p:nvSpPr>
          <p:cNvPr id="614" name="Google Shape;614;p28"/>
          <p:cNvSpPr/>
          <p:nvPr/>
        </p:nvSpPr>
        <p:spPr>
          <a:xfrm>
            <a:off x="0" y="0"/>
            <a:ext cx="18288000" cy="10287000"/>
          </a:xfrm>
          <a:custGeom>
            <a:rect b="b" l="l" r="r" t="t"/>
            <a:pathLst>
              <a:path extrusionOk="0" h="10287000" w="18288000">
                <a:moveTo>
                  <a:pt x="0" y="0"/>
                </a:moveTo>
                <a:lnTo>
                  <a:pt x="18288000" y="0"/>
                </a:lnTo>
                <a:lnTo>
                  <a:pt x="18288000" y="10287000"/>
                </a:lnTo>
                <a:lnTo>
                  <a:pt x="0" y="10287000"/>
                </a:lnTo>
                <a:lnTo>
                  <a:pt x="0" y="0"/>
                </a:lnTo>
                <a:close/>
              </a:path>
            </a:pathLst>
          </a:custGeom>
          <a:blipFill rotWithShape="1">
            <a:blip r:embed="rId3">
              <a:alphaModFix/>
            </a:blip>
            <a:stretch>
              <a:fillRect b="-75639" l="0" r="0" t="-75629"/>
            </a:stretch>
          </a:blipFill>
          <a:ln>
            <a:noFill/>
          </a:ln>
        </p:spPr>
      </p:sp>
      <p:sp>
        <p:nvSpPr>
          <p:cNvPr id="615" name="Google Shape;615;p28"/>
          <p:cNvSpPr/>
          <p:nvPr/>
        </p:nvSpPr>
        <p:spPr>
          <a:xfrm>
            <a:off x="134275" y="-3731442"/>
            <a:ext cx="18288000" cy="13716000"/>
          </a:xfrm>
          <a:custGeom>
            <a:rect b="b" l="l" r="r" t="t"/>
            <a:pathLst>
              <a:path extrusionOk="0" h="13716000" w="18288000">
                <a:moveTo>
                  <a:pt x="0" y="0"/>
                </a:moveTo>
                <a:lnTo>
                  <a:pt x="18288000" y="0"/>
                </a:lnTo>
                <a:lnTo>
                  <a:pt x="18288000" y="13716000"/>
                </a:lnTo>
                <a:lnTo>
                  <a:pt x="0" y="13716000"/>
                </a:lnTo>
                <a:lnTo>
                  <a:pt x="0" y="0"/>
                </a:lnTo>
                <a:close/>
              </a:path>
            </a:pathLst>
          </a:custGeom>
          <a:blipFill rotWithShape="1">
            <a:blip r:embed="rId4">
              <a:alphaModFix amt="30000"/>
            </a:blip>
            <a:stretch>
              <a:fillRect b="0" l="0" r="0" t="0"/>
            </a:stretch>
          </a:blipFill>
          <a:ln>
            <a:noFill/>
          </a:ln>
        </p:spPr>
      </p:sp>
      <p:sp>
        <p:nvSpPr>
          <p:cNvPr id="616" name="Google Shape;616;p28"/>
          <p:cNvSpPr txBox="1"/>
          <p:nvPr/>
        </p:nvSpPr>
        <p:spPr>
          <a:xfrm>
            <a:off x="134275" y="3429000"/>
            <a:ext cx="18019500" cy="3684300"/>
          </a:xfrm>
          <a:prstGeom prst="rect">
            <a:avLst/>
          </a:prstGeom>
          <a:noFill/>
          <a:ln>
            <a:noFill/>
          </a:ln>
        </p:spPr>
        <p:txBody>
          <a:bodyPr anchorCtr="0" anchor="t" bIns="0" lIns="0" spcFirstLastPara="1" rIns="0" wrap="square" tIns="0">
            <a:spAutoFit/>
          </a:bodyPr>
          <a:lstStyle/>
          <a:p>
            <a:pPr indent="0" lvl="0" marL="0" rtl="0" algn="ctr">
              <a:lnSpc>
                <a:spcPct val="115000"/>
              </a:lnSpc>
              <a:spcBef>
                <a:spcPts val="1200"/>
              </a:spcBef>
              <a:spcAft>
                <a:spcPts val="0"/>
              </a:spcAft>
              <a:buNone/>
            </a:pPr>
            <a:r>
              <a:rPr b="1" lang="en-US" sz="3300">
                <a:solidFill>
                  <a:schemeClr val="lt1"/>
                </a:solidFill>
              </a:rPr>
              <a:t>Relationship between Big-5 and Self-Efficacy</a:t>
            </a:r>
            <a:endParaRPr sz="3300">
              <a:solidFill>
                <a:schemeClr val="lt1"/>
              </a:solidFill>
            </a:endParaRPr>
          </a:p>
          <a:p>
            <a:pPr indent="0" lvl="0" marL="0" marR="0" rtl="0" algn="ctr">
              <a:lnSpc>
                <a:spcPct val="120002"/>
              </a:lnSpc>
              <a:spcBef>
                <a:spcPts val="1200"/>
              </a:spcBef>
              <a:spcAft>
                <a:spcPts val="0"/>
              </a:spcAft>
              <a:buNone/>
            </a:pPr>
            <a:r>
              <a:rPr b="1" lang="en-US" sz="3300">
                <a:solidFill>
                  <a:schemeClr val="lt1"/>
                </a:solidFill>
              </a:rPr>
              <a:t>Conscientiousness </a:t>
            </a:r>
            <a:r>
              <a:rPr lang="en-US" sz="3300">
                <a:solidFill>
                  <a:schemeClr val="lt1"/>
                </a:solidFill>
              </a:rPr>
              <a:t>is a multidimensional personality trait that integrates achievement orientation, dependability, and orderliness. Conscientious persons characterize organization and efficiency (McCrae and Costa, 1997). They are high achievers and likely to look for new and better solutions (Caliendo et al. 2014); hardworking and persistent (Barrick, Mount, 1991; Rothmann, Coetzer, 2003) </a:t>
            </a:r>
            <a:endParaRPr b="1" sz="3300">
              <a:solidFill>
                <a:schemeClr val="lt1"/>
              </a:solidFill>
              <a:latin typeface="Cormorant SC"/>
              <a:ea typeface="Cormorant SC"/>
              <a:cs typeface="Cormorant SC"/>
              <a:sym typeface="Cormorant SC"/>
            </a:endParaRPr>
          </a:p>
        </p:txBody>
      </p:sp>
      <p:pic>
        <p:nvPicPr>
          <p:cNvPr id="617" name="Google Shape;617;p28"/>
          <p:cNvPicPr preferRelativeResize="0"/>
          <p:nvPr/>
        </p:nvPicPr>
        <p:blipFill>
          <a:blip r:embed="rId5">
            <a:alphaModFix/>
          </a:blip>
          <a:stretch>
            <a:fillRect/>
          </a:stretch>
        </p:blipFill>
        <p:spPr>
          <a:xfrm>
            <a:off x="0" y="-1"/>
            <a:ext cx="18288000" cy="3115974"/>
          </a:xfrm>
          <a:prstGeom prst="rect">
            <a:avLst/>
          </a:prstGeom>
          <a:noFill/>
          <a:ln>
            <a:noFill/>
          </a:ln>
        </p:spPr>
      </p:pic>
      <p:grpSp>
        <p:nvGrpSpPr>
          <p:cNvPr id="618" name="Google Shape;618;p28"/>
          <p:cNvGrpSpPr/>
          <p:nvPr/>
        </p:nvGrpSpPr>
        <p:grpSpPr>
          <a:xfrm>
            <a:off x="1028700" y="-179364"/>
            <a:ext cx="1481312" cy="1670993"/>
            <a:chOff x="0" y="-47625"/>
            <a:chExt cx="1004211" cy="1132800"/>
          </a:xfrm>
        </p:grpSpPr>
        <p:sp>
          <p:nvSpPr>
            <p:cNvPr id="619" name="Google Shape;619;p28"/>
            <p:cNvSpPr/>
            <p:nvPr/>
          </p:nvSpPr>
          <p:spPr>
            <a:xfrm>
              <a:off x="0" y="0"/>
              <a:ext cx="1004211" cy="1085055"/>
            </a:xfrm>
            <a:custGeom>
              <a:rect b="b" l="l" r="r" t="t"/>
              <a:pathLst>
                <a:path extrusionOk="0" h="1085055" w="1004211">
                  <a:moveTo>
                    <a:pt x="78395" y="0"/>
                  </a:moveTo>
                  <a:lnTo>
                    <a:pt x="925816" y="0"/>
                  </a:lnTo>
                  <a:cubicBezTo>
                    <a:pt x="969113" y="0"/>
                    <a:pt x="1004211" y="35099"/>
                    <a:pt x="1004211" y="78395"/>
                  </a:cubicBezTo>
                  <a:lnTo>
                    <a:pt x="1004211" y="1006660"/>
                  </a:lnTo>
                  <a:cubicBezTo>
                    <a:pt x="1004211" y="1049957"/>
                    <a:pt x="969113" y="1085055"/>
                    <a:pt x="925816" y="1085055"/>
                  </a:cubicBezTo>
                  <a:lnTo>
                    <a:pt x="78395" y="1085055"/>
                  </a:lnTo>
                  <a:cubicBezTo>
                    <a:pt x="35099" y="1085055"/>
                    <a:pt x="0" y="1049957"/>
                    <a:pt x="0" y="1006660"/>
                  </a:cubicBezTo>
                  <a:lnTo>
                    <a:pt x="0" y="78395"/>
                  </a:lnTo>
                  <a:cubicBezTo>
                    <a:pt x="0" y="35099"/>
                    <a:pt x="35099" y="0"/>
                    <a:pt x="78395" y="0"/>
                  </a:cubicBezTo>
                  <a:close/>
                </a:path>
              </a:pathLst>
            </a:custGeom>
            <a:solidFill>
              <a:srgbClr val="89054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0" name="Google Shape;620;p28"/>
            <p:cNvSpPr txBox="1"/>
            <p:nvPr/>
          </p:nvSpPr>
          <p:spPr>
            <a:xfrm>
              <a:off x="0" y="-47625"/>
              <a:ext cx="1004100" cy="1132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621" name="Google Shape;621;p28"/>
          <p:cNvGrpSpPr/>
          <p:nvPr/>
        </p:nvGrpSpPr>
        <p:grpSpPr>
          <a:xfrm>
            <a:off x="-1649566" y="-179364"/>
            <a:ext cx="3875803" cy="4171730"/>
            <a:chOff x="0" y="-47625"/>
            <a:chExt cx="2627485" cy="2828100"/>
          </a:xfrm>
        </p:grpSpPr>
        <p:sp>
          <p:nvSpPr>
            <p:cNvPr id="622" name="Google Shape;622;p28"/>
            <p:cNvSpPr/>
            <p:nvPr/>
          </p:nvSpPr>
          <p:spPr>
            <a:xfrm>
              <a:off x="0" y="0"/>
              <a:ext cx="2627485" cy="2780357"/>
            </a:xfrm>
            <a:custGeom>
              <a:rect b="b" l="l" r="r" t="t"/>
              <a:pathLst>
                <a:path extrusionOk="0" h="2780357" w="2627485">
                  <a:moveTo>
                    <a:pt x="29962" y="0"/>
                  </a:moveTo>
                  <a:lnTo>
                    <a:pt x="2597523" y="0"/>
                  </a:lnTo>
                  <a:cubicBezTo>
                    <a:pt x="2614071" y="0"/>
                    <a:pt x="2627485" y="13415"/>
                    <a:pt x="2627485" y="29962"/>
                  </a:cubicBezTo>
                  <a:lnTo>
                    <a:pt x="2627485" y="2750395"/>
                  </a:lnTo>
                  <a:cubicBezTo>
                    <a:pt x="2627485" y="2766942"/>
                    <a:pt x="2614071" y="2780357"/>
                    <a:pt x="2597523" y="2780357"/>
                  </a:cubicBezTo>
                  <a:lnTo>
                    <a:pt x="29962" y="2780357"/>
                  </a:lnTo>
                  <a:cubicBezTo>
                    <a:pt x="13415" y="2780357"/>
                    <a:pt x="0" y="2766942"/>
                    <a:pt x="0" y="2750395"/>
                  </a:cubicBezTo>
                  <a:lnTo>
                    <a:pt x="0" y="29962"/>
                  </a:lnTo>
                  <a:cubicBezTo>
                    <a:pt x="0" y="13415"/>
                    <a:pt x="13415" y="0"/>
                    <a:pt x="29962" y="0"/>
                  </a:cubicBezTo>
                  <a:close/>
                </a:path>
              </a:pathLst>
            </a:custGeom>
            <a:solidFill>
              <a:srgbClr val="000000">
                <a:alpha val="0"/>
              </a:srgbClr>
            </a:solidFill>
            <a:ln cap="sq" cmpd="sng" w="38100">
              <a:solidFill>
                <a:srgbClr val="EDC253"/>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3" name="Google Shape;623;p28"/>
            <p:cNvSpPr txBox="1"/>
            <p:nvPr/>
          </p:nvSpPr>
          <p:spPr>
            <a:xfrm>
              <a:off x="0" y="-47625"/>
              <a:ext cx="2627400" cy="2828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624" name="Google Shape;624;p28"/>
          <p:cNvGrpSpPr/>
          <p:nvPr/>
        </p:nvGrpSpPr>
        <p:grpSpPr>
          <a:xfrm>
            <a:off x="15953639" y="270728"/>
            <a:ext cx="2611370" cy="1670993"/>
            <a:chOff x="0" y="-47625"/>
            <a:chExt cx="1770300" cy="1132800"/>
          </a:xfrm>
        </p:grpSpPr>
        <p:sp>
          <p:nvSpPr>
            <p:cNvPr id="625" name="Google Shape;625;p28"/>
            <p:cNvSpPr/>
            <p:nvPr/>
          </p:nvSpPr>
          <p:spPr>
            <a:xfrm>
              <a:off x="0" y="0"/>
              <a:ext cx="1770248" cy="1085055"/>
            </a:xfrm>
            <a:custGeom>
              <a:rect b="b" l="l" r="r" t="t"/>
              <a:pathLst>
                <a:path extrusionOk="0" h="1085055" w="1770248">
                  <a:moveTo>
                    <a:pt x="44471" y="0"/>
                  </a:moveTo>
                  <a:lnTo>
                    <a:pt x="1725777" y="0"/>
                  </a:lnTo>
                  <a:cubicBezTo>
                    <a:pt x="1737571" y="0"/>
                    <a:pt x="1748883" y="4685"/>
                    <a:pt x="1757223" y="13025"/>
                  </a:cubicBezTo>
                  <a:cubicBezTo>
                    <a:pt x="1765563" y="21365"/>
                    <a:pt x="1770248" y="32677"/>
                    <a:pt x="1770248" y="44471"/>
                  </a:cubicBezTo>
                  <a:lnTo>
                    <a:pt x="1770248" y="1040584"/>
                  </a:lnTo>
                  <a:cubicBezTo>
                    <a:pt x="1770248" y="1052378"/>
                    <a:pt x="1765563" y="1063690"/>
                    <a:pt x="1757223" y="1072030"/>
                  </a:cubicBezTo>
                  <a:cubicBezTo>
                    <a:pt x="1748883" y="1080370"/>
                    <a:pt x="1737571" y="1085055"/>
                    <a:pt x="1725777" y="1085055"/>
                  </a:cubicBezTo>
                  <a:lnTo>
                    <a:pt x="44471" y="1085055"/>
                  </a:lnTo>
                  <a:cubicBezTo>
                    <a:pt x="32677" y="1085055"/>
                    <a:pt x="21365" y="1080370"/>
                    <a:pt x="13025" y="1072030"/>
                  </a:cubicBezTo>
                  <a:cubicBezTo>
                    <a:pt x="4685" y="1063690"/>
                    <a:pt x="0" y="1052378"/>
                    <a:pt x="0" y="1040584"/>
                  </a:cubicBezTo>
                  <a:lnTo>
                    <a:pt x="0" y="44471"/>
                  </a:lnTo>
                  <a:cubicBezTo>
                    <a:pt x="0" y="32677"/>
                    <a:pt x="4685" y="21365"/>
                    <a:pt x="13025" y="13025"/>
                  </a:cubicBezTo>
                  <a:cubicBezTo>
                    <a:pt x="21365" y="4685"/>
                    <a:pt x="32677" y="0"/>
                    <a:pt x="44471" y="0"/>
                  </a:cubicBezTo>
                  <a:close/>
                </a:path>
              </a:pathLst>
            </a:custGeom>
            <a:solidFill>
              <a:srgbClr val="89054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6" name="Google Shape;626;p28"/>
            <p:cNvSpPr txBox="1"/>
            <p:nvPr/>
          </p:nvSpPr>
          <p:spPr>
            <a:xfrm>
              <a:off x="0" y="-47625"/>
              <a:ext cx="1770300" cy="1132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30" name="Shape 630"/>
        <p:cNvGrpSpPr/>
        <p:nvPr/>
      </p:nvGrpSpPr>
      <p:grpSpPr>
        <a:xfrm>
          <a:off x="0" y="0"/>
          <a:ext cx="0" cy="0"/>
          <a:chOff x="0" y="0"/>
          <a:chExt cx="0" cy="0"/>
        </a:xfrm>
      </p:grpSpPr>
      <p:sp>
        <p:nvSpPr>
          <p:cNvPr id="631" name="Google Shape;631;p29"/>
          <p:cNvSpPr/>
          <p:nvPr/>
        </p:nvSpPr>
        <p:spPr>
          <a:xfrm>
            <a:off x="0" y="0"/>
            <a:ext cx="18288000" cy="10287000"/>
          </a:xfrm>
          <a:custGeom>
            <a:rect b="b" l="l" r="r" t="t"/>
            <a:pathLst>
              <a:path extrusionOk="0" h="10287000" w="18288000">
                <a:moveTo>
                  <a:pt x="0" y="0"/>
                </a:moveTo>
                <a:lnTo>
                  <a:pt x="18288000" y="0"/>
                </a:lnTo>
                <a:lnTo>
                  <a:pt x="18288000" y="10287000"/>
                </a:lnTo>
                <a:lnTo>
                  <a:pt x="0" y="10287000"/>
                </a:lnTo>
                <a:lnTo>
                  <a:pt x="0" y="0"/>
                </a:lnTo>
                <a:close/>
              </a:path>
            </a:pathLst>
          </a:custGeom>
          <a:blipFill rotWithShape="1">
            <a:blip r:embed="rId3">
              <a:alphaModFix/>
            </a:blip>
            <a:stretch>
              <a:fillRect b="-75639" l="0" r="0" t="-75629"/>
            </a:stretch>
          </a:blipFill>
          <a:ln>
            <a:noFill/>
          </a:ln>
        </p:spPr>
      </p:sp>
      <p:sp>
        <p:nvSpPr>
          <p:cNvPr id="632" name="Google Shape;632;p29"/>
          <p:cNvSpPr/>
          <p:nvPr/>
        </p:nvSpPr>
        <p:spPr>
          <a:xfrm>
            <a:off x="134275" y="-3731442"/>
            <a:ext cx="18288000" cy="13716000"/>
          </a:xfrm>
          <a:custGeom>
            <a:rect b="b" l="l" r="r" t="t"/>
            <a:pathLst>
              <a:path extrusionOk="0" h="13716000" w="18288000">
                <a:moveTo>
                  <a:pt x="0" y="0"/>
                </a:moveTo>
                <a:lnTo>
                  <a:pt x="18288000" y="0"/>
                </a:lnTo>
                <a:lnTo>
                  <a:pt x="18288000" y="13716000"/>
                </a:lnTo>
                <a:lnTo>
                  <a:pt x="0" y="13716000"/>
                </a:lnTo>
                <a:lnTo>
                  <a:pt x="0" y="0"/>
                </a:lnTo>
                <a:close/>
              </a:path>
            </a:pathLst>
          </a:custGeom>
          <a:blipFill rotWithShape="1">
            <a:blip r:embed="rId4">
              <a:alphaModFix amt="30000"/>
            </a:blip>
            <a:stretch>
              <a:fillRect b="0" l="0" r="0" t="0"/>
            </a:stretch>
          </a:blipFill>
          <a:ln>
            <a:noFill/>
          </a:ln>
        </p:spPr>
      </p:sp>
      <p:sp>
        <p:nvSpPr>
          <p:cNvPr id="633" name="Google Shape;633;p29"/>
          <p:cNvSpPr txBox="1"/>
          <p:nvPr/>
        </p:nvSpPr>
        <p:spPr>
          <a:xfrm>
            <a:off x="134275" y="3429000"/>
            <a:ext cx="18019500" cy="4422300"/>
          </a:xfrm>
          <a:prstGeom prst="rect">
            <a:avLst/>
          </a:prstGeom>
          <a:noFill/>
          <a:ln>
            <a:noFill/>
          </a:ln>
        </p:spPr>
        <p:txBody>
          <a:bodyPr anchorCtr="0" anchor="t" bIns="0" lIns="0" spcFirstLastPara="1" rIns="0" wrap="square" tIns="0">
            <a:spAutoFit/>
          </a:bodyPr>
          <a:lstStyle/>
          <a:p>
            <a:pPr indent="0" lvl="0" marL="0" rtl="0" algn="ctr">
              <a:lnSpc>
                <a:spcPct val="115000"/>
              </a:lnSpc>
              <a:spcBef>
                <a:spcPts val="1200"/>
              </a:spcBef>
              <a:spcAft>
                <a:spcPts val="0"/>
              </a:spcAft>
              <a:buNone/>
            </a:pPr>
            <a:r>
              <a:rPr b="1" lang="en-US" sz="3300">
                <a:solidFill>
                  <a:schemeClr val="lt1"/>
                </a:solidFill>
              </a:rPr>
              <a:t>Relationship between Big-5 and Self-Efficacy</a:t>
            </a:r>
            <a:endParaRPr sz="3300">
              <a:solidFill>
                <a:schemeClr val="lt1"/>
              </a:solidFill>
            </a:endParaRPr>
          </a:p>
          <a:p>
            <a:pPr indent="0" lvl="0" marL="0" rtl="0" algn="just">
              <a:lnSpc>
                <a:spcPct val="115000"/>
              </a:lnSpc>
              <a:spcBef>
                <a:spcPts val="1200"/>
              </a:spcBef>
              <a:spcAft>
                <a:spcPts val="0"/>
              </a:spcAft>
              <a:buNone/>
            </a:pPr>
            <a:r>
              <a:rPr lang="en-US" sz="3300">
                <a:solidFill>
                  <a:schemeClr val="lt1"/>
                </a:solidFill>
              </a:rPr>
              <a:t> </a:t>
            </a:r>
            <a:endParaRPr sz="3300">
              <a:solidFill>
                <a:schemeClr val="lt1"/>
              </a:solidFill>
            </a:endParaRPr>
          </a:p>
          <a:p>
            <a:pPr indent="0" lvl="0" marL="0" marR="0" rtl="0" algn="ctr">
              <a:lnSpc>
                <a:spcPct val="120002"/>
              </a:lnSpc>
              <a:spcBef>
                <a:spcPts val="1200"/>
              </a:spcBef>
              <a:spcAft>
                <a:spcPts val="0"/>
              </a:spcAft>
              <a:buNone/>
            </a:pPr>
            <a:r>
              <a:rPr b="1" lang="en-US" sz="3300">
                <a:solidFill>
                  <a:schemeClr val="lt1"/>
                </a:solidFill>
              </a:rPr>
              <a:t>Extraverted people</a:t>
            </a:r>
            <a:r>
              <a:rPr lang="en-US" sz="3300">
                <a:solidFill>
                  <a:schemeClr val="lt1"/>
                </a:solidFill>
              </a:rPr>
              <a:t> are enthusiastic, cheerful, assertive, energetic, sociable, and seek opportunities for enthusiasm (Barrick et al., 2003, Costa and McCrae, 1992). Introverts prefer to be unaccompanied, are discreet, smooth, and characterized by a lack of societal interest. When engaging in a new enterprise, entrepreneurs need to be in close contact with internal and external partners of the enterprise. </a:t>
            </a:r>
            <a:endParaRPr b="1" sz="3300">
              <a:solidFill>
                <a:schemeClr val="lt1"/>
              </a:solidFill>
            </a:endParaRPr>
          </a:p>
        </p:txBody>
      </p:sp>
      <p:pic>
        <p:nvPicPr>
          <p:cNvPr id="634" name="Google Shape;634;p29"/>
          <p:cNvPicPr preferRelativeResize="0"/>
          <p:nvPr/>
        </p:nvPicPr>
        <p:blipFill>
          <a:blip r:embed="rId5">
            <a:alphaModFix/>
          </a:blip>
          <a:stretch>
            <a:fillRect/>
          </a:stretch>
        </p:blipFill>
        <p:spPr>
          <a:xfrm>
            <a:off x="0" y="-1"/>
            <a:ext cx="18288000" cy="3115974"/>
          </a:xfrm>
          <a:prstGeom prst="rect">
            <a:avLst/>
          </a:prstGeom>
          <a:noFill/>
          <a:ln>
            <a:noFill/>
          </a:ln>
        </p:spPr>
      </p:pic>
      <p:grpSp>
        <p:nvGrpSpPr>
          <p:cNvPr id="635" name="Google Shape;635;p29"/>
          <p:cNvGrpSpPr/>
          <p:nvPr/>
        </p:nvGrpSpPr>
        <p:grpSpPr>
          <a:xfrm>
            <a:off x="1028700" y="-179364"/>
            <a:ext cx="1481312" cy="1670993"/>
            <a:chOff x="0" y="-47625"/>
            <a:chExt cx="1004211" cy="1132800"/>
          </a:xfrm>
        </p:grpSpPr>
        <p:sp>
          <p:nvSpPr>
            <p:cNvPr id="636" name="Google Shape;636;p29"/>
            <p:cNvSpPr/>
            <p:nvPr/>
          </p:nvSpPr>
          <p:spPr>
            <a:xfrm>
              <a:off x="0" y="0"/>
              <a:ext cx="1004211" cy="1085055"/>
            </a:xfrm>
            <a:custGeom>
              <a:rect b="b" l="l" r="r" t="t"/>
              <a:pathLst>
                <a:path extrusionOk="0" h="1085055" w="1004211">
                  <a:moveTo>
                    <a:pt x="78395" y="0"/>
                  </a:moveTo>
                  <a:lnTo>
                    <a:pt x="925816" y="0"/>
                  </a:lnTo>
                  <a:cubicBezTo>
                    <a:pt x="969113" y="0"/>
                    <a:pt x="1004211" y="35099"/>
                    <a:pt x="1004211" y="78395"/>
                  </a:cubicBezTo>
                  <a:lnTo>
                    <a:pt x="1004211" y="1006660"/>
                  </a:lnTo>
                  <a:cubicBezTo>
                    <a:pt x="1004211" y="1049957"/>
                    <a:pt x="969113" y="1085055"/>
                    <a:pt x="925816" y="1085055"/>
                  </a:cubicBezTo>
                  <a:lnTo>
                    <a:pt x="78395" y="1085055"/>
                  </a:lnTo>
                  <a:cubicBezTo>
                    <a:pt x="35099" y="1085055"/>
                    <a:pt x="0" y="1049957"/>
                    <a:pt x="0" y="1006660"/>
                  </a:cubicBezTo>
                  <a:lnTo>
                    <a:pt x="0" y="78395"/>
                  </a:lnTo>
                  <a:cubicBezTo>
                    <a:pt x="0" y="35099"/>
                    <a:pt x="35099" y="0"/>
                    <a:pt x="78395" y="0"/>
                  </a:cubicBezTo>
                  <a:close/>
                </a:path>
              </a:pathLst>
            </a:custGeom>
            <a:solidFill>
              <a:srgbClr val="89054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7" name="Google Shape;637;p29"/>
            <p:cNvSpPr txBox="1"/>
            <p:nvPr/>
          </p:nvSpPr>
          <p:spPr>
            <a:xfrm>
              <a:off x="0" y="-47625"/>
              <a:ext cx="1004100" cy="1132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638" name="Google Shape;638;p29"/>
          <p:cNvGrpSpPr/>
          <p:nvPr/>
        </p:nvGrpSpPr>
        <p:grpSpPr>
          <a:xfrm>
            <a:off x="-1649566" y="-179364"/>
            <a:ext cx="3875803" cy="4171730"/>
            <a:chOff x="0" y="-47625"/>
            <a:chExt cx="2627485" cy="2828100"/>
          </a:xfrm>
        </p:grpSpPr>
        <p:sp>
          <p:nvSpPr>
            <p:cNvPr id="639" name="Google Shape;639;p29"/>
            <p:cNvSpPr/>
            <p:nvPr/>
          </p:nvSpPr>
          <p:spPr>
            <a:xfrm>
              <a:off x="0" y="0"/>
              <a:ext cx="2627485" cy="2780357"/>
            </a:xfrm>
            <a:custGeom>
              <a:rect b="b" l="l" r="r" t="t"/>
              <a:pathLst>
                <a:path extrusionOk="0" h="2780357" w="2627485">
                  <a:moveTo>
                    <a:pt x="29962" y="0"/>
                  </a:moveTo>
                  <a:lnTo>
                    <a:pt x="2597523" y="0"/>
                  </a:lnTo>
                  <a:cubicBezTo>
                    <a:pt x="2614071" y="0"/>
                    <a:pt x="2627485" y="13415"/>
                    <a:pt x="2627485" y="29962"/>
                  </a:cubicBezTo>
                  <a:lnTo>
                    <a:pt x="2627485" y="2750395"/>
                  </a:lnTo>
                  <a:cubicBezTo>
                    <a:pt x="2627485" y="2766942"/>
                    <a:pt x="2614071" y="2780357"/>
                    <a:pt x="2597523" y="2780357"/>
                  </a:cubicBezTo>
                  <a:lnTo>
                    <a:pt x="29962" y="2780357"/>
                  </a:lnTo>
                  <a:cubicBezTo>
                    <a:pt x="13415" y="2780357"/>
                    <a:pt x="0" y="2766942"/>
                    <a:pt x="0" y="2750395"/>
                  </a:cubicBezTo>
                  <a:lnTo>
                    <a:pt x="0" y="29962"/>
                  </a:lnTo>
                  <a:cubicBezTo>
                    <a:pt x="0" y="13415"/>
                    <a:pt x="13415" y="0"/>
                    <a:pt x="29962" y="0"/>
                  </a:cubicBezTo>
                  <a:close/>
                </a:path>
              </a:pathLst>
            </a:custGeom>
            <a:solidFill>
              <a:srgbClr val="000000">
                <a:alpha val="0"/>
              </a:srgbClr>
            </a:solidFill>
            <a:ln cap="sq" cmpd="sng" w="38100">
              <a:solidFill>
                <a:srgbClr val="EDC253"/>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0" name="Google Shape;640;p29"/>
            <p:cNvSpPr txBox="1"/>
            <p:nvPr/>
          </p:nvSpPr>
          <p:spPr>
            <a:xfrm>
              <a:off x="0" y="-47625"/>
              <a:ext cx="2627400" cy="2828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641" name="Google Shape;641;p29"/>
          <p:cNvGrpSpPr/>
          <p:nvPr/>
        </p:nvGrpSpPr>
        <p:grpSpPr>
          <a:xfrm>
            <a:off x="15953639" y="270728"/>
            <a:ext cx="2611370" cy="1670993"/>
            <a:chOff x="0" y="-47625"/>
            <a:chExt cx="1770300" cy="1132800"/>
          </a:xfrm>
        </p:grpSpPr>
        <p:sp>
          <p:nvSpPr>
            <p:cNvPr id="642" name="Google Shape;642;p29"/>
            <p:cNvSpPr/>
            <p:nvPr/>
          </p:nvSpPr>
          <p:spPr>
            <a:xfrm>
              <a:off x="0" y="0"/>
              <a:ext cx="1770248" cy="1085055"/>
            </a:xfrm>
            <a:custGeom>
              <a:rect b="b" l="l" r="r" t="t"/>
              <a:pathLst>
                <a:path extrusionOk="0" h="1085055" w="1770248">
                  <a:moveTo>
                    <a:pt x="44471" y="0"/>
                  </a:moveTo>
                  <a:lnTo>
                    <a:pt x="1725777" y="0"/>
                  </a:lnTo>
                  <a:cubicBezTo>
                    <a:pt x="1737571" y="0"/>
                    <a:pt x="1748883" y="4685"/>
                    <a:pt x="1757223" y="13025"/>
                  </a:cubicBezTo>
                  <a:cubicBezTo>
                    <a:pt x="1765563" y="21365"/>
                    <a:pt x="1770248" y="32677"/>
                    <a:pt x="1770248" y="44471"/>
                  </a:cubicBezTo>
                  <a:lnTo>
                    <a:pt x="1770248" y="1040584"/>
                  </a:lnTo>
                  <a:cubicBezTo>
                    <a:pt x="1770248" y="1052378"/>
                    <a:pt x="1765563" y="1063690"/>
                    <a:pt x="1757223" y="1072030"/>
                  </a:cubicBezTo>
                  <a:cubicBezTo>
                    <a:pt x="1748883" y="1080370"/>
                    <a:pt x="1737571" y="1085055"/>
                    <a:pt x="1725777" y="1085055"/>
                  </a:cubicBezTo>
                  <a:lnTo>
                    <a:pt x="44471" y="1085055"/>
                  </a:lnTo>
                  <a:cubicBezTo>
                    <a:pt x="32677" y="1085055"/>
                    <a:pt x="21365" y="1080370"/>
                    <a:pt x="13025" y="1072030"/>
                  </a:cubicBezTo>
                  <a:cubicBezTo>
                    <a:pt x="4685" y="1063690"/>
                    <a:pt x="0" y="1052378"/>
                    <a:pt x="0" y="1040584"/>
                  </a:cubicBezTo>
                  <a:lnTo>
                    <a:pt x="0" y="44471"/>
                  </a:lnTo>
                  <a:cubicBezTo>
                    <a:pt x="0" y="32677"/>
                    <a:pt x="4685" y="21365"/>
                    <a:pt x="13025" y="13025"/>
                  </a:cubicBezTo>
                  <a:cubicBezTo>
                    <a:pt x="21365" y="4685"/>
                    <a:pt x="32677" y="0"/>
                    <a:pt x="44471" y="0"/>
                  </a:cubicBezTo>
                  <a:close/>
                </a:path>
              </a:pathLst>
            </a:custGeom>
            <a:solidFill>
              <a:srgbClr val="89054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3" name="Google Shape;643;p29"/>
            <p:cNvSpPr txBox="1"/>
            <p:nvPr/>
          </p:nvSpPr>
          <p:spPr>
            <a:xfrm>
              <a:off x="0" y="-47625"/>
              <a:ext cx="1770300" cy="1132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47" name="Shape 647"/>
        <p:cNvGrpSpPr/>
        <p:nvPr/>
      </p:nvGrpSpPr>
      <p:grpSpPr>
        <a:xfrm>
          <a:off x="0" y="0"/>
          <a:ext cx="0" cy="0"/>
          <a:chOff x="0" y="0"/>
          <a:chExt cx="0" cy="0"/>
        </a:xfrm>
      </p:grpSpPr>
      <p:sp>
        <p:nvSpPr>
          <p:cNvPr id="648" name="Google Shape;648;p30"/>
          <p:cNvSpPr/>
          <p:nvPr/>
        </p:nvSpPr>
        <p:spPr>
          <a:xfrm>
            <a:off x="0" y="0"/>
            <a:ext cx="18288000" cy="10287000"/>
          </a:xfrm>
          <a:custGeom>
            <a:rect b="b" l="l" r="r" t="t"/>
            <a:pathLst>
              <a:path extrusionOk="0" h="10287000" w="18288000">
                <a:moveTo>
                  <a:pt x="0" y="0"/>
                </a:moveTo>
                <a:lnTo>
                  <a:pt x="18288000" y="0"/>
                </a:lnTo>
                <a:lnTo>
                  <a:pt x="18288000" y="10287000"/>
                </a:lnTo>
                <a:lnTo>
                  <a:pt x="0" y="10287000"/>
                </a:lnTo>
                <a:lnTo>
                  <a:pt x="0" y="0"/>
                </a:lnTo>
                <a:close/>
              </a:path>
            </a:pathLst>
          </a:custGeom>
          <a:blipFill rotWithShape="1">
            <a:blip r:embed="rId3">
              <a:alphaModFix/>
            </a:blip>
            <a:stretch>
              <a:fillRect b="-75639" l="0" r="0" t="-75629"/>
            </a:stretch>
          </a:blipFill>
          <a:ln>
            <a:noFill/>
          </a:ln>
        </p:spPr>
      </p:sp>
      <p:sp>
        <p:nvSpPr>
          <p:cNvPr id="649" name="Google Shape;649;p30"/>
          <p:cNvSpPr/>
          <p:nvPr/>
        </p:nvSpPr>
        <p:spPr>
          <a:xfrm>
            <a:off x="134275" y="-3731442"/>
            <a:ext cx="18288000" cy="13716000"/>
          </a:xfrm>
          <a:custGeom>
            <a:rect b="b" l="l" r="r" t="t"/>
            <a:pathLst>
              <a:path extrusionOk="0" h="13716000" w="18288000">
                <a:moveTo>
                  <a:pt x="0" y="0"/>
                </a:moveTo>
                <a:lnTo>
                  <a:pt x="18288000" y="0"/>
                </a:lnTo>
                <a:lnTo>
                  <a:pt x="18288000" y="13716000"/>
                </a:lnTo>
                <a:lnTo>
                  <a:pt x="0" y="13716000"/>
                </a:lnTo>
                <a:lnTo>
                  <a:pt x="0" y="0"/>
                </a:lnTo>
                <a:close/>
              </a:path>
            </a:pathLst>
          </a:custGeom>
          <a:blipFill rotWithShape="1">
            <a:blip r:embed="rId4">
              <a:alphaModFix amt="30000"/>
            </a:blip>
            <a:stretch>
              <a:fillRect b="0" l="0" r="0" t="0"/>
            </a:stretch>
          </a:blipFill>
          <a:ln>
            <a:noFill/>
          </a:ln>
        </p:spPr>
      </p:sp>
      <p:sp>
        <p:nvSpPr>
          <p:cNvPr id="650" name="Google Shape;650;p30"/>
          <p:cNvSpPr txBox="1"/>
          <p:nvPr/>
        </p:nvSpPr>
        <p:spPr>
          <a:xfrm>
            <a:off x="134275" y="3429000"/>
            <a:ext cx="18019500" cy="4185900"/>
          </a:xfrm>
          <a:prstGeom prst="rect">
            <a:avLst/>
          </a:prstGeom>
          <a:noFill/>
          <a:ln>
            <a:noFill/>
          </a:ln>
        </p:spPr>
        <p:txBody>
          <a:bodyPr anchorCtr="0" anchor="t" bIns="0" lIns="0" spcFirstLastPara="1" rIns="0" wrap="square" tIns="0">
            <a:spAutoFit/>
          </a:bodyPr>
          <a:lstStyle/>
          <a:p>
            <a:pPr indent="0" lvl="0" marL="0" rtl="0" algn="ctr">
              <a:lnSpc>
                <a:spcPct val="115000"/>
              </a:lnSpc>
              <a:spcBef>
                <a:spcPts val="1200"/>
              </a:spcBef>
              <a:spcAft>
                <a:spcPts val="0"/>
              </a:spcAft>
              <a:buNone/>
            </a:pPr>
            <a:r>
              <a:rPr b="1" lang="en-US" sz="3300">
                <a:solidFill>
                  <a:schemeClr val="lt1"/>
                </a:solidFill>
              </a:rPr>
              <a:t>Relationship between Big-5 and Self-Efficacy</a:t>
            </a:r>
            <a:endParaRPr sz="3200"/>
          </a:p>
          <a:p>
            <a:pPr indent="0" lvl="0" marL="0" marR="0" rtl="0" algn="ctr">
              <a:lnSpc>
                <a:spcPct val="120002"/>
              </a:lnSpc>
              <a:spcBef>
                <a:spcPts val="1200"/>
              </a:spcBef>
              <a:spcAft>
                <a:spcPts val="0"/>
              </a:spcAft>
              <a:buNone/>
            </a:pPr>
            <a:r>
              <a:rPr b="1" lang="en-US" sz="3200">
                <a:solidFill>
                  <a:schemeClr val="lt1"/>
                </a:solidFill>
              </a:rPr>
              <a:t>Neuroticism </a:t>
            </a:r>
            <a:r>
              <a:rPr lang="en-US" sz="3200">
                <a:solidFill>
                  <a:schemeClr val="lt1"/>
                </a:solidFill>
              </a:rPr>
              <a:t>depicts people who suffer from anxiety, depression, impulsiveness, hostility, vulnerability, and self-consciousness Festa and McCrae, 1992). Entrepreneurs face situations that generate stress, such as the "employment environment, workload, work-family conflict and financial hazard of setting out and operating a fresh business venture, physical and psychological strain" (Zhao and Seibert, 2006). Hence, emotional stability and the capability to think positively are necessary for all circumstances to deal with tension. </a:t>
            </a:r>
            <a:endParaRPr b="1" sz="3200">
              <a:solidFill>
                <a:schemeClr val="lt1"/>
              </a:solidFill>
            </a:endParaRPr>
          </a:p>
        </p:txBody>
      </p:sp>
      <p:pic>
        <p:nvPicPr>
          <p:cNvPr id="651" name="Google Shape;651;p30"/>
          <p:cNvPicPr preferRelativeResize="0"/>
          <p:nvPr/>
        </p:nvPicPr>
        <p:blipFill>
          <a:blip r:embed="rId5">
            <a:alphaModFix/>
          </a:blip>
          <a:stretch>
            <a:fillRect/>
          </a:stretch>
        </p:blipFill>
        <p:spPr>
          <a:xfrm>
            <a:off x="0" y="-1"/>
            <a:ext cx="18288000" cy="3115974"/>
          </a:xfrm>
          <a:prstGeom prst="rect">
            <a:avLst/>
          </a:prstGeom>
          <a:noFill/>
          <a:ln>
            <a:noFill/>
          </a:ln>
        </p:spPr>
      </p:pic>
      <p:grpSp>
        <p:nvGrpSpPr>
          <p:cNvPr id="652" name="Google Shape;652;p30"/>
          <p:cNvGrpSpPr/>
          <p:nvPr/>
        </p:nvGrpSpPr>
        <p:grpSpPr>
          <a:xfrm>
            <a:off x="1028700" y="-179364"/>
            <a:ext cx="1481312" cy="1670993"/>
            <a:chOff x="0" y="-47625"/>
            <a:chExt cx="1004211" cy="1132800"/>
          </a:xfrm>
        </p:grpSpPr>
        <p:sp>
          <p:nvSpPr>
            <p:cNvPr id="653" name="Google Shape;653;p30"/>
            <p:cNvSpPr/>
            <p:nvPr/>
          </p:nvSpPr>
          <p:spPr>
            <a:xfrm>
              <a:off x="0" y="0"/>
              <a:ext cx="1004211" cy="1085055"/>
            </a:xfrm>
            <a:custGeom>
              <a:rect b="b" l="l" r="r" t="t"/>
              <a:pathLst>
                <a:path extrusionOk="0" h="1085055" w="1004211">
                  <a:moveTo>
                    <a:pt x="78395" y="0"/>
                  </a:moveTo>
                  <a:lnTo>
                    <a:pt x="925816" y="0"/>
                  </a:lnTo>
                  <a:cubicBezTo>
                    <a:pt x="969113" y="0"/>
                    <a:pt x="1004211" y="35099"/>
                    <a:pt x="1004211" y="78395"/>
                  </a:cubicBezTo>
                  <a:lnTo>
                    <a:pt x="1004211" y="1006660"/>
                  </a:lnTo>
                  <a:cubicBezTo>
                    <a:pt x="1004211" y="1049957"/>
                    <a:pt x="969113" y="1085055"/>
                    <a:pt x="925816" y="1085055"/>
                  </a:cubicBezTo>
                  <a:lnTo>
                    <a:pt x="78395" y="1085055"/>
                  </a:lnTo>
                  <a:cubicBezTo>
                    <a:pt x="35099" y="1085055"/>
                    <a:pt x="0" y="1049957"/>
                    <a:pt x="0" y="1006660"/>
                  </a:cubicBezTo>
                  <a:lnTo>
                    <a:pt x="0" y="78395"/>
                  </a:lnTo>
                  <a:cubicBezTo>
                    <a:pt x="0" y="35099"/>
                    <a:pt x="35099" y="0"/>
                    <a:pt x="78395" y="0"/>
                  </a:cubicBezTo>
                  <a:close/>
                </a:path>
              </a:pathLst>
            </a:custGeom>
            <a:solidFill>
              <a:srgbClr val="89054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4" name="Google Shape;654;p30"/>
            <p:cNvSpPr txBox="1"/>
            <p:nvPr/>
          </p:nvSpPr>
          <p:spPr>
            <a:xfrm>
              <a:off x="0" y="-47625"/>
              <a:ext cx="1004100" cy="1132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655" name="Google Shape;655;p30"/>
          <p:cNvGrpSpPr/>
          <p:nvPr/>
        </p:nvGrpSpPr>
        <p:grpSpPr>
          <a:xfrm>
            <a:off x="-1649566" y="-179364"/>
            <a:ext cx="3875803" cy="4171730"/>
            <a:chOff x="0" y="-47625"/>
            <a:chExt cx="2627485" cy="2828100"/>
          </a:xfrm>
        </p:grpSpPr>
        <p:sp>
          <p:nvSpPr>
            <p:cNvPr id="656" name="Google Shape;656;p30"/>
            <p:cNvSpPr/>
            <p:nvPr/>
          </p:nvSpPr>
          <p:spPr>
            <a:xfrm>
              <a:off x="0" y="0"/>
              <a:ext cx="2627485" cy="2780357"/>
            </a:xfrm>
            <a:custGeom>
              <a:rect b="b" l="l" r="r" t="t"/>
              <a:pathLst>
                <a:path extrusionOk="0" h="2780357" w="2627485">
                  <a:moveTo>
                    <a:pt x="29962" y="0"/>
                  </a:moveTo>
                  <a:lnTo>
                    <a:pt x="2597523" y="0"/>
                  </a:lnTo>
                  <a:cubicBezTo>
                    <a:pt x="2614071" y="0"/>
                    <a:pt x="2627485" y="13415"/>
                    <a:pt x="2627485" y="29962"/>
                  </a:cubicBezTo>
                  <a:lnTo>
                    <a:pt x="2627485" y="2750395"/>
                  </a:lnTo>
                  <a:cubicBezTo>
                    <a:pt x="2627485" y="2766942"/>
                    <a:pt x="2614071" y="2780357"/>
                    <a:pt x="2597523" y="2780357"/>
                  </a:cubicBezTo>
                  <a:lnTo>
                    <a:pt x="29962" y="2780357"/>
                  </a:lnTo>
                  <a:cubicBezTo>
                    <a:pt x="13415" y="2780357"/>
                    <a:pt x="0" y="2766942"/>
                    <a:pt x="0" y="2750395"/>
                  </a:cubicBezTo>
                  <a:lnTo>
                    <a:pt x="0" y="29962"/>
                  </a:lnTo>
                  <a:cubicBezTo>
                    <a:pt x="0" y="13415"/>
                    <a:pt x="13415" y="0"/>
                    <a:pt x="29962" y="0"/>
                  </a:cubicBezTo>
                  <a:close/>
                </a:path>
              </a:pathLst>
            </a:custGeom>
            <a:solidFill>
              <a:srgbClr val="000000">
                <a:alpha val="0"/>
              </a:srgbClr>
            </a:solidFill>
            <a:ln cap="sq" cmpd="sng" w="38100">
              <a:solidFill>
                <a:srgbClr val="EDC253"/>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7" name="Google Shape;657;p30"/>
            <p:cNvSpPr txBox="1"/>
            <p:nvPr/>
          </p:nvSpPr>
          <p:spPr>
            <a:xfrm>
              <a:off x="0" y="-47625"/>
              <a:ext cx="2627400" cy="2828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658" name="Google Shape;658;p30"/>
          <p:cNvGrpSpPr/>
          <p:nvPr/>
        </p:nvGrpSpPr>
        <p:grpSpPr>
          <a:xfrm>
            <a:off x="15953639" y="270728"/>
            <a:ext cx="2611370" cy="1670993"/>
            <a:chOff x="0" y="-47625"/>
            <a:chExt cx="1770300" cy="1132800"/>
          </a:xfrm>
        </p:grpSpPr>
        <p:sp>
          <p:nvSpPr>
            <p:cNvPr id="659" name="Google Shape;659;p30"/>
            <p:cNvSpPr/>
            <p:nvPr/>
          </p:nvSpPr>
          <p:spPr>
            <a:xfrm>
              <a:off x="0" y="0"/>
              <a:ext cx="1770248" cy="1085055"/>
            </a:xfrm>
            <a:custGeom>
              <a:rect b="b" l="l" r="r" t="t"/>
              <a:pathLst>
                <a:path extrusionOk="0" h="1085055" w="1770248">
                  <a:moveTo>
                    <a:pt x="44471" y="0"/>
                  </a:moveTo>
                  <a:lnTo>
                    <a:pt x="1725777" y="0"/>
                  </a:lnTo>
                  <a:cubicBezTo>
                    <a:pt x="1737571" y="0"/>
                    <a:pt x="1748883" y="4685"/>
                    <a:pt x="1757223" y="13025"/>
                  </a:cubicBezTo>
                  <a:cubicBezTo>
                    <a:pt x="1765563" y="21365"/>
                    <a:pt x="1770248" y="32677"/>
                    <a:pt x="1770248" y="44471"/>
                  </a:cubicBezTo>
                  <a:lnTo>
                    <a:pt x="1770248" y="1040584"/>
                  </a:lnTo>
                  <a:cubicBezTo>
                    <a:pt x="1770248" y="1052378"/>
                    <a:pt x="1765563" y="1063690"/>
                    <a:pt x="1757223" y="1072030"/>
                  </a:cubicBezTo>
                  <a:cubicBezTo>
                    <a:pt x="1748883" y="1080370"/>
                    <a:pt x="1737571" y="1085055"/>
                    <a:pt x="1725777" y="1085055"/>
                  </a:cubicBezTo>
                  <a:lnTo>
                    <a:pt x="44471" y="1085055"/>
                  </a:lnTo>
                  <a:cubicBezTo>
                    <a:pt x="32677" y="1085055"/>
                    <a:pt x="21365" y="1080370"/>
                    <a:pt x="13025" y="1072030"/>
                  </a:cubicBezTo>
                  <a:cubicBezTo>
                    <a:pt x="4685" y="1063690"/>
                    <a:pt x="0" y="1052378"/>
                    <a:pt x="0" y="1040584"/>
                  </a:cubicBezTo>
                  <a:lnTo>
                    <a:pt x="0" y="44471"/>
                  </a:lnTo>
                  <a:cubicBezTo>
                    <a:pt x="0" y="32677"/>
                    <a:pt x="4685" y="21365"/>
                    <a:pt x="13025" y="13025"/>
                  </a:cubicBezTo>
                  <a:cubicBezTo>
                    <a:pt x="21365" y="4685"/>
                    <a:pt x="32677" y="0"/>
                    <a:pt x="44471" y="0"/>
                  </a:cubicBezTo>
                  <a:close/>
                </a:path>
              </a:pathLst>
            </a:custGeom>
            <a:solidFill>
              <a:srgbClr val="89054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0" name="Google Shape;660;p30"/>
            <p:cNvSpPr txBox="1"/>
            <p:nvPr/>
          </p:nvSpPr>
          <p:spPr>
            <a:xfrm>
              <a:off x="0" y="-47625"/>
              <a:ext cx="1770300" cy="1132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64" name="Shape 664"/>
        <p:cNvGrpSpPr/>
        <p:nvPr/>
      </p:nvGrpSpPr>
      <p:grpSpPr>
        <a:xfrm>
          <a:off x="0" y="0"/>
          <a:ext cx="0" cy="0"/>
          <a:chOff x="0" y="0"/>
          <a:chExt cx="0" cy="0"/>
        </a:xfrm>
      </p:grpSpPr>
      <p:sp>
        <p:nvSpPr>
          <p:cNvPr id="665" name="Google Shape;665;p31"/>
          <p:cNvSpPr/>
          <p:nvPr/>
        </p:nvSpPr>
        <p:spPr>
          <a:xfrm>
            <a:off x="0" y="0"/>
            <a:ext cx="18288000" cy="10287000"/>
          </a:xfrm>
          <a:custGeom>
            <a:rect b="b" l="l" r="r" t="t"/>
            <a:pathLst>
              <a:path extrusionOk="0" h="10287000" w="18288000">
                <a:moveTo>
                  <a:pt x="0" y="0"/>
                </a:moveTo>
                <a:lnTo>
                  <a:pt x="18288000" y="0"/>
                </a:lnTo>
                <a:lnTo>
                  <a:pt x="18288000" y="10287000"/>
                </a:lnTo>
                <a:lnTo>
                  <a:pt x="0" y="10287000"/>
                </a:lnTo>
                <a:lnTo>
                  <a:pt x="0" y="0"/>
                </a:lnTo>
                <a:close/>
              </a:path>
            </a:pathLst>
          </a:custGeom>
          <a:blipFill rotWithShape="1">
            <a:blip r:embed="rId3">
              <a:alphaModFix/>
            </a:blip>
            <a:stretch>
              <a:fillRect b="-75634" l="0" r="0" t="-75634"/>
            </a:stretch>
          </a:blipFill>
          <a:ln>
            <a:noFill/>
          </a:ln>
        </p:spPr>
      </p:sp>
      <p:sp>
        <p:nvSpPr>
          <p:cNvPr id="666" name="Google Shape;666;p31"/>
          <p:cNvSpPr/>
          <p:nvPr/>
        </p:nvSpPr>
        <p:spPr>
          <a:xfrm>
            <a:off x="-277450" y="-1149042"/>
            <a:ext cx="18288000" cy="13716000"/>
          </a:xfrm>
          <a:custGeom>
            <a:rect b="b" l="l" r="r" t="t"/>
            <a:pathLst>
              <a:path extrusionOk="0" h="13716000" w="18288000">
                <a:moveTo>
                  <a:pt x="0" y="0"/>
                </a:moveTo>
                <a:lnTo>
                  <a:pt x="18288000" y="0"/>
                </a:lnTo>
                <a:lnTo>
                  <a:pt x="18288000" y="13716000"/>
                </a:lnTo>
                <a:lnTo>
                  <a:pt x="0" y="13716000"/>
                </a:lnTo>
                <a:lnTo>
                  <a:pt x="0" y="0"/>
                </a:lnTo>
                <a:close/>
              </a:path>
            </a:pathLst>
          </a:custGeom>
          <a:blipFill rotWithShape="1">
            <a:blip r:embed="rId4">
              <a:alphaModFix amt="30000"/>
            </a:blip>
            <a:stretch>
              <a:fillRect b="0" l="0" r="0" t="0"/>
            </a:stretch>
          </a:blipFill>
          <a:ln>
            <a:noFill/>
          </a:ln>
        </p:spPr>
      </p:sp>
      <p:grpSp>
        <p:nvGrpSpPr>
          <p:cNvPr id="667" name="Google Shape;667;p31"/>
          <p:cNvGrpSpPr/>
          <p:nvPr/>
        </p:nvGrpSpPr>
        <p:grpSpPr>
          <a:xfrm>
            <a:off x="5015450" y="426398"/>
            <a:ext cx="14789791" cy="7722532"/>
            <a:chOff x="0" y="-47625"/>
            <a:chExt cx="10026977" cy="2716141"/>
          </a:xfrm>
        </p:grpSpPr>
        <p:sp>
          <p:nvSpPr>
            <p:cNvPr id="668" name="Google Shape;668;p31"/>
            <p:cNvSpPr/>
            <p:nvPr/>
          </p:nvSpPr>
          <p:spPr>
            <a:xfrm>
              <a:off x="0" y="0"/>
              <a:ext cx="10026977" cy="2668516"/>
            </a:xfrm>
            <a:custGeom>
              <a:rect b="b" l="l" r="r" t="t"/>
              <a:pathLst>
                <a:path extrusionOk="0" h="2668516" w="10026977">
                  <a:moveTo>
                    <a:pt x="7851" y="0"/>
                  </a:moveTo>
                  <a:lnTo>
                    <a:pt x="10019126" y="0"/>
                  </a:lnTo>
                  <a:cubicBezTo>
                    <a:pt x="10023462" y="0"/>
                    <a:pt x="10026977" y="3515"/>
                    <a:pt x="10026977" y="7851"/>
                  </a:cubicBezTo>
                  <a:lnTo>
                    <a:pt x="10026977" y="2660665"/>
                  </a:lnTo>
                  <a:cubicBezTo>
                    <a:pt x="10026977" y="2665001"/>
                    <a:pt x="10023462" y="2668516"/>
                    <a:pt x="10019126" y="2668516"/>
                  </a:cubicBezTo>
                  <a:lnTo>
                    <a:pt x="7851" y="2668516"/>
                  </a:lnTo>
                  <a:cubicBezTo>
                    <a:pt x="3515" y="2668516"/>
                    <a:pt x="0" y="2665001"/>
                    <a:pt x="0" y="2660665"/>
                  </a:cubicBezTo>
                  <a:lnTo>
                    <a:pt x="0" y="7851"/>
                  </a:lnTo>
                  <a:cubicBezTo>
                    <a:pt x="0" y="3515"/>
                    <a:pt x="3515" y="0"/>
                    <a:pt x="7851" y="0"/>
                  </a:cubicBezTo>
                  <a:close/>
                </a:path>
              </a:pathLst>
            </a:custGeom>
            <a:solidFill>
              <a:srgbClr val="89054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9" name="Google Shape;669;p31"/>
            <p:cNvSpPr txBox="1"/>
            <p:nvPr/>
          </p:nvSpPr>
          <p:spPr>
            <a:xfrm>
              <a:off x="0" y="-47625"/>
              <a:ext cx="10026977" cy="2716141"/>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670" name="Google Shape;670;p31"/>
          <p:cNvGrpSpPr/>
          <p:nvPr/>
        </p:nvGrpSpPr>
        <p:grpSpPr>
          <a:xfrm>
            <a:off x="16917275" y="-586930"/>
            <a:ext cx="1727509" cy="2345879"/>
            <a:chOff x="0" y="-47625"/>
            <a:chExt cx="1171100" cy="1590300"/>
          </a:xfrm>
        </p:grpSpPr>
        <p:sp>
          <p:nvSpPr>
            <p:cNvPr id="671" name="Google Shape;671;p31"/>
            <p:cNvSpPr/>
            <p:nvPr/>
          </p:nvSpPr>
          <p:spPr>
            <a:xfrm>
              <a:off x="0" y="0"/>
              <a:ext cx="1171100" cy="1542675"/>
            </a:xfrm>
            <a:custGeom>
              <a:rect b="b" l="l" r="r" t="t"/>
              <a:pathLst>
                <a:path extrusionOk="0" h="1542675" w="1171100">
                  <a:moveTo>
                    <a:pt x="67223" y="0"/>
                  </a:moveTo>
                  <a:lnTo>
                    <a:pt x="1103877" y="0"/>
                  </a:lnTo>
                  <a:cubicBezTo>
                    <a:pt x="1121705" y="0"/>
                    <a:pt x="1138804" y="7082"/>
                    <a:pt x="1151411" y="19689"/>
                  </a:cubicBezTo>
                  <a:cubicBezTo>
                    <a:pt x="1164018" y="32296"/>
                    <a:pt x="1171100" y="49395"/>
                    <a:pt x="1171100" y="67223"/>
                  </a:cubicBezTo>
                  <a:lnTo>
                    <a:pt x="1171100" y="1475451"/>
                  </a:lnTo>
                  <a:cubicBezTo>
                    <a:pt x="1171100" y="1493280"/>
                    <a:pt x="1164018" y="1510379"/>
                    <a:pt x="1151411" y="1522985"/>
                  </a:cubicBezTo>
                  <a:cubicBezTo>
                    <a:pt x="1138804" y="1535592"/>
                    <a:pt x="1121705" y="1542675"/>
                    <a:pt x="1103877" y="1542675"/>
                  </a:cubicBezTo>
                  <a:lnTo>
                    <a:pt x="67223" y="1542675"/>
                  </a:lnTo>
                  <a:cubicBezTo>
                    <a:pt x="49395" y="1542675"/>
                    <a:pt x="32296" y="1535592"/>
                    <a:pt x="19689" y="1522985"/>
                  </a:cubicBezTo>
                  <a:cubicBezTo>
                    <a:pt x="7082" y="1510379"/>
                    <a:pt x="0" y="1493280"/>
                    <a:pt x="0" y="1475451"/>
                  </a:cubicBezTo>
                  <a:lnTo>
                    <a:pt x="0" y="67223"/>
                  </a:lnTo>
                  <a:cubicBezTo>
                    <a:pt x="0" y="49395"/>
                    <a:pt x="7082" y="32296"/>
                    <a:pt x="19689" y="19689"/>
                  </a:cubicBezTo>
                  <a:cubicBezTo>
                    <a:pt x="32296" y="7082"/>
                    <a:pt x="49395" y="0"/>
                    <a:pt x="67223" y="0"/>
                  </a:cubicBezTo>
                  <a:close/>
                </a:path>
              </a:pathLst>
            </a:custGeom>
            <a:solidFill>
              <a:srgbClr val="000000">
                <a:alpha val="0"/>
              </a:srgbClr>
            </a:solidFill>
            <a:ln cap="sq" cmpd="sng" w="38100">
              <a:solidFill>
                <a:srgbClr val="EDC253"/>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72" name="Google Shape;672;p31"/>
            <p:cNvSpPr txBox="1"/>
            <p:nvPr/>
          </p:nvSpPr>
          <p:spPr>
            <a:xfrm>
              <a:off x="0" y="-47625"/>
              <a:ext cx="1171100" cy="1590299"/>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673" name="Google Shape;673;p31"/>
          <p:cNvGrpSpPr/>
          <p:nvPr/>
        </p:nvGrpSpPr>
        <p:grpSpPr>
          <a:xfrm>
            <a:off x="287476" y="8234301"/>
            <a:ext cx="2112397" cy="1368065"/>
            <a:chOff x="0" y="-47625"/>
            <a:chExt cx="1225288" cy="793541"/>
          </a:xfrm>
        </p:grpSpPr>
        <p:sp>
          <p:nvSpPr>
            <p:cNvPr id="674" name="Google Shape;674;p31"/>
            <p:cNvSpPr/>
            <p:nvPr/>
          </p:nvSpPr>
          <p:spPr>
            <a:xfrm>
              <a:off x="0" y="0"/>
              <a:ext cx="1225288" cy="745916"/>
            </a:xfrm>
            <a:custGeom>
              <a:rect b="b" l="l" r="r" t="t"/>
              <a:pathLst>
                <a:path extrusionOk="0" h="745916" w="1225288">
                  <a:moveTo>
                    <a:pt x="54974" y="0"/>
                  </a:moveTo>
                  <a:lnTo>
                    <a:pt x="1170313" y="0"/>
                  </a:lnTo>
                  <a:cubicBezTo>
                    <a:pt x="1184894" y="0"/>
                    <a:pt x="1198877" y="5792"/>
                    <a:pt x="1209186" y="16102"/>
                  </a:cubicBezTo>
                  <a:cubicBezTo>
                    <a:pt x="1219496" y="26411"/>
                    <a:pt x="1225288" y="40394"/>
                    <a:pt x="1225288" y="54974"/>
                  </a:cubicBezTo>
                  <a:lnTo>
                    <a:pt x="1225288" y="690941"/>
                  </a:lnTo>
                  <a:cubicBezTo>
                    <a:pt x="1225288" y="721303"/>
                    <a:pt x="1200675" y="745916"/>
                    <a:pt x="1170313" y="745916"/>
                  </a:cubicBezTo>
                  <a:lnTo>
                    <a:pt x="54974" y="745916"/>
                  </a:lnTo>
                  <a:cubicBezTo>
                    <a:pt x="24613" y="745916"/>
                    <a:pt x="0" y="721303"/>
                    <a:pt x="0" y="690941"/>
                  </a:cubicBezTo>
                  <a:lnTo>
                    <a:pt x="0" y="54974"/>
                  </a:lnTo>
                  <a:cubicBezTo>
                    <a:pt x="0" y="24613"/>
                    <a:pt x="24613" y="0"/>
                    <a:pt x="54974" y="0"/>
                  </a:cubicBezTo>
                  <a:close/>
                </a:path>
              </a:pathLst>
            </a:custGeom>
            <a:solidFill>
              <a:srgbClr val="EDC25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75" name="Google Shape;675;p31"/>
            <p:cNvSpPr txBox="1"/>
            <p:nvPr/>
          </p:nvSpPr>
          <p:spPr>
            <a:xfrm>
              <a:off x="0" y="-47625"/>
              <a:ext cx="1225288" cy="793541"/>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676" name="Google Shape;676;p31"/>
          <p:cNvSpPr txBox="1"/>
          <p:nvPr/>
        </p:nvSpPr>
        <p:spPr>
          <a:xfrm>
            <a:off x="7600475" y="755402"/>
            <a:ext cx="9316800" cy="2070300"/>
          </a:xfrm>
          <a:prstGeom prst="rect">
            <a:avLst/>
          </a:prstGeom>
          <a:noFill/>
          <a:ln>
            <a:noFill/>
          </a:ln>
        </p:spPr>
        <p:txBody>
          <a:bodyPr anchorCtr="0" anchor="t" bIns="0" lIns="0" spcFirstLastPara="1" rIns="0" wrap="square" tIns="0">
            <a:spAutoFit/>
          </a:bodyPr>
          <a:lstStyle/>
          <a:p>
            <a:pPr indent="0" lvl="0" marL="0" rtl="0" algn="ctr">
              <a:lnSpc>
                <a:spcPct val="115000"/>
              </a:lnSpc>
              <a:spcBef>
                <a:spcPts val="1200"/>
              </a:spcBef>
              <a:spcAft>
                <a:spcPts val="0"/>
              </a:spcAft>
              <a:buNone/>
            </a:pPr>
            <a:r>
              <a:rPr b="1" lang="en-US" sz="3000">
                <a:solidFill>
                  <a:schemeClr val="lt1"/>
                </a:solidFill>
              </a:rPr>
              <a:t>Big 5 and Entrepreneurial Intention</a:t>
            </a:r>
            <a:endParaRPr b="1" sz="3000">
              <a:solidFill>
                <a:schemeClr val="lt1"/>
              </a:solidFill>
            </a:endParaRPr>
          </a:p>
          <a:p>
            <a:pPr indent="0" lvl="0" marL="0" marR="0" rtl="0" algn="ctr">
              <a:lnSpc>
                <a:spcPct val="120000"/>
              </a:lnSpc>
              <a:spcBef>
                <a:spcPts val="1200"/>
              </a:spcBef>
              <a:spcAft>
                <a:spcPts val="0"/>
              </a:spcAft>
              <a:buNone/>
            </a:pPr>
            <a:r>
              <a:t/>
            </a:r>
            <a:endParaRPr b="1" sz="9000">
              <a:solidFill>
                <a:srgbClr val="EDC253"/>
              </a:solidFill>
              <a:latin typeface="Cormorant SC"/>
              <a:ea typeface="Cormorant SC"/>
              <a:cs typeface="Cormorant SC"/>
              <a:sym typeface="Cormorant SC"/>
            </a:endParaRPr>
          </a:p>
        </p:txBody>
      </p:sp>
      <p:sp>
        <p:nvSpPr>
          <p:cNvPr id="677" name="Google Shape;677;p31"/>
          <p:cNvSpPr txBox="1"/>
          <p:nvPr/>
        </p:nvSpPr>
        <p:spPr>
          <a:xfrm>
            <a:off x="5207525" y="1555300"/>
            <a:ext cx="10139400" cy="6624900"/>
          </a:xfrm>
          <a:prstGeom prst="rect">
            <a:avLst/>
          </a:prstGeom>
          <a:noFill/>
          <a:ln>
            <a:noFill/>
          </a:ln>
        </p:spPr>
        <p:txBody>
          <a:bodyPr anchorCtr="0" anchor="t" bIns="0" lIns="0" spcFirstLastPara="1" rIns="0" wrap="square" tIns="0">
            <a:spAutoFit/>
          </a:bodyPr>
          <a:lstStyle/>
          <a:p>
            <a:pPr indent="0" lvl="0" marL="0" rtl="0" algn="just">
              <a:lnSpc>
                <a:spcPct val="115000"/>
              </a:lnSpc>
              <a:spcBef>
                <a:spcPts val="1200"/>
              </a:spcBef>
              <a:spcAft>
                <a:spcPts val="0"/>
              </a:spcAft>
              <a:buNone/>
            </a:pPr>
            <a:r>
              <a:rPr lang="en-US" sz="2800">
                <a:solidFill>
                  <a:schemeClr val="lt1"/>
                </a:solidFill>
              </a:rPr>
              <a:t>The </a:t>
            </a:r>
            <a:r>
              <a:rPr b="1" lang="en-US" sz="2800">
                <a:solidFill>
                  <a:schemeClr val="lt1"/>
                </a:solidFill>
              </a:rPr>
              <a:t>Big-5 traits</a:t>
            </a:r>
            <a:r>
              <a:rPr lang="en-US" sz="2800">
                <a:solidFill>
                  <a:schemeClr val="lt1"/>
                </a:solidFill>
              </a:rPr>
              <a:t> may also determine entrepreneurial intentions. Antoncic et al. (2015) conducted 62 face-to-face interviews at firms through 501 questionnaires at educational institutions, classifying People into </a:t>
            </a:r>
            <a:r>
              <a:rPr b="1" lang="en-US" sz="2800">
                <a:solidFill>
                  <a:schemeClr val="lt1"/>
                </a:solidFill>
              </a:rPr>
              <a:t>four groups</a:t>
            </a:r>
            <a:r>
              <a:rPr lang="en-US" sz="2800">
                <a:solidFill>
                  <a:schemeClr val="lt1"/>
                </a:solidFill>
              </a:rPr>
              <a:t>: </a:t>
            </a:r>
            <a:endParaRPr sz="2800">
              <a:solidFill>
                <a:schemeClr val="lt1"/>
              </a:solidFill>
            </a:endParaRPr>
          </a:p>
          <a:p>
            <a:pPr indent="-406400" lvl="0" marL="457200" rtl="0" algn="just">
              <a:lnSpc>
                <a:spcPct val="115000"/>
              </a:lnSpc>
              <a:spcBef>
                <a:spcPts val="1200"/>
              </a:spcBef>
              <a:spcAft>
                <a:spcPts val="0"/>
              </a:spcAft>
              <a:buClr>
                <a:schemeClr val="lt1"/>
              </a:buClr>
              <a:buSzPts val="2800"/>
              <a:buAutoNum type="arabicPeriod"/>
            </a:pPr>
            <a:r>
              <a:rPr lang="en-US" sz="2800">
                <a:solidFill>
                  <a:schemeClr val="lt1"/>
                </a:solidFill>
              </a:rPr>
              <a:t>practicing entrepreneurs who already own a firm (30.2% of responses). </a:t>
            </a:r>
            <a:endParaRPr sz="2800">
              <a:solidFill>
                <a:schemeClr val="lt1"/>
              </a:solidFill>
            </a:endParaRPr>
          </a:p>
          <a:p>
            <a:pPr indent="-406400" lvl="0" marL="457200" rtl="0" algn="just">
              <a:lnSpc>
                <a:spcPct val="115000"/>
              </a:lnSpc>
              <a:spcBef>
                <a:spcPts val="0"/>
              </a:spcBef>
              <a:spcAft>
                <a:spcPts val="0"/>
              </a:spcAft>
              <a:buClr>
                <a:schemeClr val="lt1"/>
              </a:buClr>
              <a:buSzPts val="2800"/>
              <a:buAutoNum type="arabicPeriod"/>
            </a:pPr>
            <a:r>
              <a:rPr lang="en-US" sz="2800">
                <a:solidFill>
                  <a:schemeClr val="lt1"/>
                </a:solidFill>
              </a:rPr>
              <a:t>potential entrepreneurs who intend to establish their own firm in the following three years (9.9%). </a:t>
            </a:r>
            <a:endParaRPr sz="2800">
              <a:solidFill>
                <a:schemeClr val="lt1"/>
              </a:solidFill>
            </a:endParaRPr>
          </a:p>
          <a:p>
            <a:pPr indent="-406400" lvl="0" marL="457200" rtl="0" algn="just">
              <a:lnSpc>
                <a:spcPct val="115000"/>
              </a:lnSpc>
              <a:spcBef>
                <a:spcPts val="0"/>
              </a:spcBef>
              <a:spcAft>
                <a:spcPts val="0"/>
              </a:spcAft>
              <a:buClr>
                <a:schemeClr val="lt1"/>
              </a:buClr>
              <a:buSzPts val="2800"/>
              <a:buAutoNum type="arabicPeriod"/>
            </a:pPr>
            <a:r>
              <a:rPr lang="en-US" sz="2800">
                <a:solidFill>
                  <a:schemeClr val="lt1"/>
                </a:solidFill>
              </a:rPr>
              <a:t>maybe-entrepreneurs who might establish their own firm in the future (46.7%); and </a:t>
            </a:r>
            <a:endParaRPr sz="2800">
              <a:solidFill>
                <a:schemeClr val="lt1"/>
              </a:solidFill>
            </a:endParaRPr>
          </a:p>
          <a:p>
            <a:pPr indent="-406400" lvl="0" marL="457200" rtl="0" algn="just">
              <a:lnSpc>
                <a:spcPct val="115000"/>
              </a:lnSpc>
              <a:spcBef>
                <a:spcPts val="0"/>
              </a:spcBef>
              <a:spcAft>
                <a:spcPts val="0"/>
              </a:spcAft>
              <a:buClr>
                <a:schemeClr val="lt1"/>
              </a:buClr>
              <a:buSzPts val="2800"/>
              <a:buAutoNum type="arabicPeriod"/>
            </a:pPr>
            <a:r>
              <a:rPr lang="en-US" sz="2800">
                <a:solidFill>
                  <a:schemeClr val="lt1"/>
                </a:solidFill>
              </a:rPr>
              <a:t>non-entrepreneurs who never intend to set up their own firm (13.2%). </a:t>
            </a:r>
            <a:endParaRPr sz="2800">
              <a:solidFill>
                <a:schemeClr val="lt1"/>
              </a:solidFill>
            </a:endParaRPr>
          </a:p>
          <a:p>
            <a:pPr indent="0" lvl="0" marL="0" marR="0" rtl="0" algn="l">
              <a:lnSpc>
                <a:spcPct val="140000"/>
              </a:lnSpc>
              <a:spcBef>
                <a:spcPts val="1200"/>
              </a:spcBef>
              <a:spcAft>
                <a:spcPts val="0"/>
              </a:spcAft>
              <a:buNone/>
            </a:pPr>
            <a:r>
              <a:rPr b="0" i="0" lang="en-US" sz="2400" u="none" cap="none" strike="noStrike">
                <a:solidFill>
                  <a:srgbClr val="FFFFFF"/>
                </a:solidFill>
                <a:latin typeface="Inria Serif"/>
                <a:ea typeface="Inria Serif"/>
                <a:cs typeface="Inria Serif"/>
                <a:sym typeface="Inria Serif"/>
              </a:rPr>
              <a:t> </a:t>
            </a:r>
            <a:endParaRPr/>
          </a:p>
        </p:txBody>
      </p:sp>
      <p:grpSp>
        <p:nvGrpSpPr>
          <p:cNvPr id="678" name="Google Shape;678;p31"/>
          <p:cNvGrpSpPr/>
          <p:nvPr/>
        </p:nvGrpSpPr>
        <p:grpSpPr>
          <a:xfrm>
            <a:off x="9144000" y="9001031"/>
            <a:ext cx="8688477" cy="964002"/>
            <a:chOff x="0" y="0"/>
            <a:chExt cx="11584636" cy="1285337"/>
          </a:xfrm>
        </p:grpSpPr>
        <p:cxnSp>
          <p:nvCxnSpPr>
            <p:cNvPr id="679" name="Google Shape;679;p31"/>
            <p:cNvCxnSpPr/>
            <p:nvPr/>
          </p:nvCxnSpPr>
          <p:spPr>
            <a:xfrm>
              <a:off x="0" y="642668"/>
              <a:ext cx="6602152" cy="0"/>
            </a:xfrm>
            <a:prstGeom prst="straightConnector1">
              <a:avLst/>
            </a:prstGeom>
            <a:noFill/>
            <a:ln cap="rnd" cmpd="sng" w="50800">
              <a:solidFill>
                <a:srgbClr val="EDC253"/>
              </a:solidFill>
              <a:prstDash val="solid"/>
              <a:round/>
              <a:headEnd len="sm" w="sm" type="none"/>
              <a:tailEnd len="sm" w="sm" type="none"/>
            </a:ln>
          </p:spPr>
        </p:cxnSp>
        <p:sp>
          <p:nvSpPr>
            <p:cNvPr id="680" name="Google Shape;680;p31"/>
            <p:cNvSpPr/>
            <p:nvPr/>
          </p:nvSpPr>
          <p:spPr>
            <a:xfrm rot="10800000">
              <a:off x="7674867" y="0"/>
              <a:ext cx="3909769" cy="1285337"/>
            </a:xfrm>
            <a:custGeom>
              <a:rect b="b" l="l" r="r" t="t"/>
              <a:pathLst>
                <a:path extrusionOk="0" h="1285337" w="3909769">
                  <a:moveTo>
                    <a:pt x="0" y="0"/>
                  </a:moveTo>
                  <a:lnTo>
                    <a:pt x="3909769" y="0"/>
                  </a:lnTo>
                  <a:lnTo>
                    <a:pt x="3909769" y="1285337"/>
                  </a:lnTo>
                  <a:lnTo>
                    <a:pt x="0" y="1285337"/>
                  </a:lnTo>
                  <a:lnTo>
                    <a:pt x="0" y="0"/>
                  </a:lnTo>
                  <a:close/>
                </a:path>
              </a:pathLst>
            </a:custGeom>
            <a:blipFill rotWithShape="1">
              <a:blip r:embed="rId5">
                <a:alphaModFix/>
              </a:blip>
              <a:stretch>
                <a:fillRect b="0" l="0" r="0" t="0"/>
              </a:stretch>
            </a:blipFill>
            <a:ln>
              <a:noFill/>
            </a:ln>
          </p:spPr>
        </p:sp>
      </p:grpSp>
      <p:grpSp>
        <p:nvGrpSpPr>
          <p:cNvPr id="681" name="Google Shape;681;p31"/>
          <p:cNvGrpSpPr/>
          <p:nvPr/>
        </p:nvGrpSpPr>
        <p:grpSpPr>
          <a:xfrm>
            <a:off x="738154" y="7876686"/>
            <a:ext cx="1211036" cy="1034243"/>
            <a:chOff x="0" y="-47625"/>
            <a:chExt cx="820986" cy="701134"/>
          </a:xfrm>
        </p:grpSpPr>
        <p:sp>
          <p:nvSpPr>
            <p:cNvPr id="682" name="Google Shape;682;p31"/>
            <p:cNvSpPr/>
            <p:nvPr/>
          </p:nvSpPr>
          <p:spPr>
            <a:xfrm>
              <a:off x="0" y="0"/>
              <a:ext cx="820986" cy="653509"/>
            </a:xfrm>
            <a:custGeom>
              <a:rect b="b" l="l" r="r" t="t"/>
              <a:pathLst>
                <a:path extrusionOk="0" h="653509" w="820986">
                  <a:moveTo>
                    <a:pt x="95891" y="0"/>
                  </a:moveTo>
                  <a:lnTo>
                    <a:pt x="725095" y="0"/>
                  </a:lnTo>
                  <a:cubicBezTo>
                    <a:pt x="778054" y="0"/>
                    <a:pt x="820986" y="42932"/>
                    <a:pt x="820986" y="95891"/>
                  </a:cubicBezTo>
                  <a:lnTo>
                    <a:pt x="820986" y="557618"/>
                  </a:lnTo>
                  <a:cubicBezTo>
                    <a:pt x="820986" y="610577"/>
                    <a:pt x="778054" y="653509"/>
                    <a:pt x="725095" y="653509"/>
                  </a:cubicBezTo>
                  <a:lnTo>
                    <a:pt x="95891" y="653509"/>
                  </a:lnTo>
                  <a:cubicBezTo>
                    <a:pt x="42932" y="653509"/>
                    <a:pt x="0" y="610577"/>
                    <a:pt x="0" y="557618"/>
                  </a:cubicBezTo>
                  <a:lnTo>
                    <a:pt x="0" y="95891"/>
                  </a:lnTo>
                  <a:cubicBezTo>
                    <a:pt x="0" y="42932"/>
                    <a:pt x="42932" y="0"/>
                    <a:pt x="95891" y="0"/>
                  </a:cubicBezTo>
                  <a:close/>
                </a:path>
              </a:pathLst>
            </a:custGeom>
            <a:solidFill>
              <a:srgbClr val="000000">
                <a:alpha val="0"/>
              </a:srgbClr>
            </a:solidFill>
            <a:ln cap="sq" cmpd="sng" w="38100">
              <a:solidFill>
                <a:srgbClr val="890540"/>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3" name="Google Shape;683;p31"/>
            <p:cNvSpPr txBox="1"/>
            <p:nvPr/>
          </p:nvSpPr>
          <p:spPr>
            <a:xfrm>
              <a:off x="0" y="-47625"/>
              <a:ext cx="820986" cy="701134"/>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684" name="Google Shape;684;p31"/>
          <p:cNvGrpSpPr/>
          <p:nvPr/>
        </p:nvGrpSpPr>
        <p:grpSpPr>
          <a:xfrm>
            <a:off x="15772215" y="-1445933"/>
            <a:ext cx="1727509" cy="2345879"/>
            <a:chOff x="0" y="-47625"/>
            <a:chExt cx="1171100" cy="1590300"/>
          </a:xfrm>
        </p:grpSpPr>
        <p:sp>
          <p:nvSpPr>
            <p:cNvPr id="685" name="Google Shape;685;p31"/>
            <p:cNvSpPr/>
            <p:nvPr/>
          </p:nvSpPr>
          <p:spPr>
            <a:xfrm>
              <a:off x="0" y="0"/>
              <a:ext cx="1171100" cy="1542675"/>
            </a:xfrm>
            <a:custGeom>
              <a:rect b="b" l="l" r="r" t="t"/>
              <a:pathLst>
                <a:path extrusionOk="0" h="1542675" w="1171100">
                  <a:moveTo>
                    <a:pt x="67223" y="0"/>
                  </a:moveTo>
                  <a:lnTo>
                    <a:pt x="1103877" y="0"/>
                  </a:lnTo>
                  <a:cubicBezTo>
                    <a:pt x="1121705" y="0"/>
                    <a:pt x="1138804" y="7082"/>
                    <a:pt x="1151411" y="19689"/>
                  </a:cubicBezTo>
                  <a:cubicBezTo>
                    <a:pt x="1164018" y="32296"/>
                    <a:pt x="1171100" y="49395"/>
                    <a:pt x="1171100" y="67223"/>
                  </a:cubicBezTo>
                  <a:lnTo>
                    <a:pt x="1171100" y="1475451"/>
                  </a:lnTo>
                  <a:cubicBezTo>
                    <a:pt x="1171100" y="1493280"/>
                    <a:pt x="1164018" y="1510379"/>
                    <a:pt x="1151411" y="1522985"/>
                  </a:cubicBezTo>
                  <a:cubicBezTo>
                    <a:pt x="1138804" y="1535592"/>
                    <a:pt x="1121705" y="1542675"/>
                    <a:pt x="1103877" y="1542675"/>
                  </a:cubicBezTo>
                  <a:lnTo>
                    <a:pt x="67223" y="1542675"/>
                  </a:lnTo>
                  <a:cubicBezTo>
                    <a:pt x="49395" y="1542675"/>
                    <a:pt x="32296" y="1535592"/>
                    <a:pt x="19689" y="1522985"/>
                  </a:cubicBezTo>
                  <a:cubicBezTo>
                    <a:pt x="7082" y="1510379"/>
                    <a:pt x="0" y="1493280"/>
                    <a:pt x="0" y="1475451"/>
                  </a:cubicBezTo>
                  <a:lnTo>
                    <a:pt x="0" y="67223"/>
                  </a:lnTo>
                  <a:cubicBezTo>
                    <a:pt x="0" y="49395"/>
                    <a:pt x="7082" y="32296"/>
                    <a:pt x="19689" y="19689"/>
                  </a:cubicBezTo>
                  <a:cubicBezTo>
                    <a:pt x="32296" y="7082"/>
                    <a:pt x="49395" y="0"/>
                    <a:pt x="67223" y="0"/>
                  </a:cubicBezTo>
                  <a:close/>
                </a:path>
              </a:pathLst>
            </a:custGeom>
            <a:solidFill>
              <a:srgbClr val="000000">
                <a:alpha val="0"/>
              </a:srgbClr>
            </a:solidFill>
            <a:ln cap="sq" cmpd="sng" w="38100">
              <a:solidFill>
                <a:srgbClr val="EDC253"/>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6" name="Google Shape;686;p31"/>
            <p:cNvSpPr txBox="1"/>
            <p:nvPr/>
          </p:nvSpPr>
          <p:spPr>
            <a:xfrm>
              <a:off x="0" y="-47625"/>
              <a:ext cx="1171100" cy="1590299"/>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pic>
        <p:nvPicPr>
          <p:cNvPr id="687" name="Google Shape;687;p31"/>
          <p:cNvPicPr preferRelativeResize="0"/>
          <p:nvPr/>
        </p:nvPicPr>
        <p:blipFill>
          <a:blip r:embed="rId6">
            <a:alphaModFix/>
          </a:blip>
          <a:stretch>
            <a:fillRect/>
          </a:stretch>
        </p:blipFill>
        <p:spPr>
          <a:xfrm>
            <a:off x="287475" y="711850"/>
            <a:ext cx="1661800" cy="5076125"/>
          </a:xfrm>
          <a:prstGeom prst="rect">
            <a:avLst/>
          </a:prstGeom>
          <a:noFill/>
          <a:ln>
            <a:noFill/>
          </a:ln>
        </p:spPr>
      </p:pic>
      <p:pic>
        <p:nvPicPr>
          <p:cNvPr id="688" name="Google Shape;688;p31"/>
          <p:cNvPicPr preferRelativeResize="0"/>
          <p:nvPr/>
        </p:nvPicPr>
        <p:blipFill>
          <a:blip r:embed="rId7">
            <a:alphaModFix/>
          </a:blip>
          <a:stretch>
            <a:fillRect/>
          </a:stretch>
        </p:blipFill>
        <p:spPr>
          <a:xfrm>
            <a:off x="1976680" y="4240300"/>
            <a:ext cx="2718625" cy="5076125"/>
          </a:xfrm>
          <a:prstGeom prst="rect">
            <a:avLst/>
          </a:prstGeom>
          <a:noFill/>
          <a:ln>
            <a:noFill/>
          </a:ln>
        </p:spPr>
      </p:pic>
      <p:grpSp>
        <p:nvGrpSpPr>
          <p:cNvPr id="689" name="Google Shape;689;p31"/>
          <p:cNvGrpSpPr/>
          <p:nvPr/>
        </p:nvGrpSpPr>
        <p:grpSpPr>
          <a:xfrm>
            <a:off x="1662044" y="7876663"/>
            <a:ext cx="1661800" cy="2793934"/>
            <a:chOff x="0" y="-47625"/>
            <a:chExt cx="1126568" cy="1894064"/>
          </a:xfrm>
        </p:grpSpPr>
        <p:sp>
          <p:nvSpPr>
            <p:cNvPr id="690" name="Google Shape;690;p31"/>
            <p:cNvSpPr/>
            <p:nvPr/>
          </p:nvSpPr>
          <p:spPr>
            <a:xfrm>
              <a:off x="0" y="0"/>
              <a:ext cx="1126568" cy="1846439"/>
            </a:xfrm>
            <a:custGeom>
              <a:rect b="b" l="l" r="r" t="t"/>
              <a:pathLst>
                <a:path extrusionOk="0" h="1846439" w="1126568">
                  <a:moveTo>
                    <a:pt x="69881" y="0"/>
                  </a:moveTo>
                  <a:lnTo>
                    <a:pt x="1056688" y="0"/>
                  </a:lnTo>
                  <a:cubicBezTo>
                    <a:pt x="1075221" y="0"/>
                    <a:pt x="1092995" y="7362"/>
                    <a:pt x="1106101" y="20468"/>
                  </a:cubicBezTo>
                  <a:cubicBezTo>
                    <a:pt x="1119206" y="33573"/>
                    <a:pt x="1126568" y="51347"/>
                    <a:pt x="1126568" y="69881"/>
                  </a:cubicBezTo>
                  <a:lnTo>
                    <a:pt x="1126568" y="1776559"/>
                  </a:lnTo>
                  <a:cubicBezTo>
                    <a:pt x="1126568" y="1795092"/>
                    <a:pt x="1119206" y="1812866"/>
                    <a:pt x="1106101" y="1825971"/>
                  </a:cubicBezTo>
                  <a:cubicBezTo>
                    <a:pt x="1092995" y="1839077"/>
                    <a:pt x="1075221" y="1846439"/>
                    <a:pt x="1056688" y="1846439"/>
                  </a:cubicBezTo>
                  <a:lnTo>
                    <a:pt x="69881" y="1846439"/>
                  </a:lnTo>
                  <a:cubicBezTo>
                    <a:pt x="31287" y="1846439"/>
                    <a:pt x="0" y="1815152"/>
                    <a:pt x="0" y="1776559"/>
                  </a:cubicBezTo>
                  <a:lnTo>
                    <a:pt x="0" y="69881"/>
                  </a:lnTo>
                  <a:cubicBezTo>
                    <a:pt x="0" y="51347"/>
                    <a:pt x="7362" y="33573"/>
                    <a:pt x="20468" y="20468"/>
                  </a:cubicBezTo>
                  <a:cubicBezTo>
                    <a:pt x="33573" y="7362"/>
                    <a:pt x="51347" y="0"/>
                    <a:pt x="69881" y="0"/>
                  </a:cubicBezTo>
                  <a:close/>
                </a:path>
              </a:pathLst>
            </a:custGeom>
            <a:solidFill>
              <a:srgbClr val="000000">
                <a:alpha val="0"/>
              </a:srgbClr>
            </a:solidFill>
            <a:ln cap="sq" cmpd="sng" w="38100">
              <a:solidFill>
                <a:srgbClr val="890540"/>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1" name="Google Shape;691;p31"/>
            <p:cNvSpPr txBox="1"/>
            <p:nvPr/>
          </p:nvSpPr>
          <p:spPr>
            <a:xfrm>
              <a:off x="0" y="-47625"/>
              <a:ext cx="1126568" cy="1894064"/>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692" name="Google Shape;692;p31"/>
          <p:cNvGrpSpPr/>
          <p:nvPr/>
        </p:nvGrpSpPr>
        <p:grpSpPr>
          <a:xfrm>
            <a:off x="3323850" y="-1865065"/>
            <a:ext cx="567607" cy="3172287"/>
            <a:chOff x="0" y="-47625"/>
            <a:chExt cx="329236" cy="1840059"/>
          </a:xfrm>
        </p:grpSpPr>
        <p:sp>
          <p:nvSpPr>
            <p:cNvPr id="693" name="Google Shape;693;p31"/>
            <p:cNvSpPr/>
            <p:nvPr/>
          </p:nvSpPr>
          <p:spPr>
            <a:xfrm>
              <a:off x="0" y="0"/>
              <a:ext cx="329236" cy="1792434"/>
            </a:xfrm>
            <a:custGeom>
              <a:rect b="b" l="l" r="r" t="t"/>
              <a:pathLst>
                <a:path extrusionOk="0" h="1792434" w="329236">
                  <a:moveTo>
                    <a:pt x="164618" y="0"/>
                  </a:moveTo>
                  <a:lnTo>
                    <a:pt x="164618" y="0"/>
                  </a:lnTo>
                  <a:cubicBezTo>
                    <a:pt x="208277" y="0"/>
                    <a:pt x="250148" y="17344"/>
                    <a:pt x="281020" y="48215"/>
                  </a:cubicBezTo>
                  <a:cubicBezTo>
                    <a:pt x="311892" y="79087"/>
                    <a:pt x="329236" y="120959"/>
                    <a:pt x="329236" y="164618"/>
                  </a:cubicBezTo>
                  <a:lnTo>
                    <a:pt x="329236" y="1627816"/>
                  </a:lnTo>
                  <a:cubicBezTo>
                    <a:pt x="329236" y="1718732"/>
                    <a:pt x="255534" y="1792434"/>
                    <a:pt x="164618" y="1792434"/>
                  </a:cubicBezTo>
                  <a:lnTo>
                    <a:pt x="164618" y="1792434"/>
                  </a:lnTo>
                  <a:cubicBezTo>
                    <a:pt x="73702" y="1792434"/>
                    <a:pt x="0" y="1718732"/>
                    <a:pt x="0" y="1627816"/>
                  </a:cubicBezTo>
                  <a:lnTo>
                    <a:pt x="0" y="164618"/>
                  </a:lnTo>
                  <a:cubicBezTo>
                    <a:pt x="0" y="73702"/>
                    <a:pt x="73702" y="0"/>
                    <a:pt x="164618" y="0"/>
                  </a:cubicBezTo>
                  <a:close/>
                </a:path>
              </a:pathLst>
            </a:custGeom>
            <a:solidFill>
              <a:srgbClr val="EDC25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4" name="Google Shape;694;p31"/>
            <p:cNvSpPr txBox="1"/>
            <p:nvPr/>
          </p:nvSpPr>
          <p:spPr>
            <a:xfrm>
              <a:off x="0" y="-47625"/>
              <a:ext cx="329236" cy="1840059"/>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695" name="Google Shape;695;p31"/>
          <p:cNvGrpSpPr/>
          <p:nvPr/>
        </p:nvGrpSpPr>
        <p:grpSpPr>
          <a:xfrm>
            <a:off x="3541340" y="-586930"/>
            <a:ext cx="1343678" cy="2104361"/>
            <a:chOff x="0" y="-47625"/>
            <a:chExt cx="910896" cy="1426573"/>
          </a:xfrm>
        </p:grpSpPr>
        <p:sp>
          <p:nvSpPr>
            <p:cNvPr id="696" name="Google Shape;696;p31"/>
            <p:cNvSpPr/>
            <p:nvPr/>
          </p:nvSpPr>
          <p:spPr>
            <a:xfrm>
              <a:off x="0" y="0"/>
              <a:ext cx="910896" cy="1378948"/>
            </a:xfrm>
            <a:custGeom>
              <a:rect b="b" l="l" r="r" t="t"/>
              <a:pathLst>
                <a:path extrusionOk="0" h="1378948" w="910896">
                  <a:moveTo>
                    <a:pt x="86426" y="0"/>
                  </a:moveTo>
                  <a:lnTo>
                    <a:pt x="824470" y="0"/>
                  </a:lnTo>
                  <a:cubicBezTo>
                    <a:pt x="847392" y="0"/>
                    <a:pt x="869374" y="9106"/>
                    <a:pt x="885582" y="25314"/>
                  </a:cubicBezTo>
                  <a:cubicBezTo>
                    <a:pt x="901790" y="41522"/>
                    <a:pt x="910896" y="63504"/>
                    <a:pt x="910896" y="86426"/>
                  </a:cubicBezTo>
                  <a:lnTo>
                    <a:pt x="910896" y="1292522"/>
                  </a:lnTo>
                  <a:cubicBezTo>
                    <a:pt x="910896" y="1340254"/>
                    <a:pt x="872202" y="1378948"/>
                    <a:pt x="824470" y="1378948"/>
                  </a:cubicBezTo>
                  <a:lnTo>
                    <a:pt x="86426" y="1378948"/>
                  </a:lnTo>
                  <a:cubicBezTo>
                    <a:pt x="38694" y="1378948"/>
                    <a:pt x="0" y="1340254"/>
                    <a:pt x="0" y="1292522"/>
                  </a:cubicBezTo>
                  <a:lnTo>
                    <a:pt x="0" y="86426"/>
                  </a:lnTo>
                  <a:cubicBezTo>
                    <a:pt x="0" y="38694"/>
                    <a:pt x="38694" y="0"/>
                    <a:pt x="86426" y="0"/>
                  </a:cubicBezTo>
                  <a:close/>
                </a:path>
              </a:pathLst>
            </a:custGeom>
            <a:solidFill>
              <a:srgbClr val="000000">
                <a:alpha val="0"/>
              </a:srgbClr>
            </a:solidFill>
            <a:ln cap="sq" cmpd="sng" w="38100">
              <a:solidFill>
                <a:srgbClr val="890540"/>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7" name="Google Shape;697;p31"/>
            <p:cNvSpPr txBox="1"/>
            <p:nvPr/>
          </p:nvSpPr>
          <p:spPr>
            <a:xfrm>
              <a:off x="0" y="-47625"/>
              <a:ext cx="910896" cy="1426573"/>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01" name="Shape 701"/>
        <p:cNvGrpSpPr/>
        <p:nvPr/>
      </p:nvGrpSpPr>
      <p:grpSpPr>
        <a:xfrm>
          <a:off x="0" y="0"/>
          <a:ext cx="0" cy="0"/>
          <a:chOff x="0" y="0"/>
          <a:chExt cx="0" cy="0"/>
        </a:xfrm>
      </p:grpSpPr>
      <p:sp>
        <p:nvSpPr>
          <p:cNvPr id="702" name="Google Shape;702;p32"/>
          <p:cNvSpPr/>
          <p:nvPr/>
        </p:nvSpPr>
        <p:spPr>
          <a:xfrm>
            <a:off x="0" y="0"/>
            <a:ext cx="18288000" cy="10287000"/>
          </a:xfrm>
          <a:custGeom>
            <a:rect b="b" l="l" r="r" t="t"/>
            <a:pathLst>
              <a:path extrusionOk="0" h="10287000" w="18288000">
                <a:moveTo>
                  <a:pt x="0" y="0"/>
                </a:moveTo>
                <a:lnTo>
                  <a:pt x="18288000" y="0"/>
                </a:lnTo>
                <a:lnTo>
                  <a:pt x="18288000" y="10287000"/>
                </a:lnTo>
                <a:lnTo>
                  <a:pt x="0" y="10287000"/>
                </a:lnTo>
                <a:lnTo>
                  <a:pt x="0" y="0"/>
                </a:lnTo>
                <a:close/>
              </a:path>
            </a:pathLst>
          </a:custGeom>
          <a:blipFill rotWithShape="1">
            <a:blip r:embed="rId3">
              <a:alphaModFix/>
            </a:blip>
            <a:stretch>
              <a:fillRect b="-75639" l="0" r="0" t="-75629"/>
            </a:stretch>
          </a:blipFill>
          <a:ln>
            <a:noFill/>
          </a:ln>
        </p:spPr>
      </p:sp>
      <p:sp>
        <p:nvSpPr>
          <p:cNvPr id="703" name="Google Shape;703;p32"/>
          <p:cNvSpPr/>
          <p:nvPr/>
        </p:nvSpPr>
        <p:spPr>
          <a:xfrm>
            <a:off x="-277450" y="-1149042"/>
            <a:ext cx="18288000" cy="13716000"/>
          </a:xfrm>
          <a:custGeom>
            <a:rect b="b" l="l" r="r" t="t"/>
            <a:pathLst>
              <a:path extrusionOk="0" h="13716000" w="18288000">
                <a:moveTo>
                  <a:pt x="0" y="0"/>
                </a:moveTo>
                <a:lnTo>
                  <a:pt x="18288000" y="0"/>
                </a:lnTo>
                <a:lnTo>
                  <a:pt x="18288000" y="13716000"/>
                </a:lnTo>
                <a:lnTo>
                  <a:pt x="0" y="13716000"/>
                </a:lnTo>
                <a:lnTo>
                  <a:pt x="0" y="0"/>
                </a:lnTo>
                <a:close/>
              </a:path>
            </a:pathLst>
          </a:custGeom>
          <a:blipFill rotWithShape="1">
            <a:blip r:embed="rId4">
              <a:alphaModFix amt="30000"/>
            </a:blip>
            <a:stretch>
              <a:fillRect b="0" l="0" r="0" t="0"/>
            </a:stretch>
          </a:blipFill>
          <a:ln>
            <a:noFill/>
          </a:ln>
        </p:spPr>
      </p:sp>
      <p:grpSp>
        <p:nvGrpSpPr>
          <p:cNvPr id="704" name="Google Shape;704;p32"/>
          <p:cNvGrpSpPr/>
          <p:nvPr/>
        </p:nvGrpSpPr>
        <p:grpSpPr>
          <a:xfrm>
            <a:off x="5015450" y="225480"/>
            <a:ext cx="14789791" cy="8008716"/>
            <a:chOff x="0" y="-47625"/>
            <a:chExt cx="10026977" cy="2716200"/>
          </a:xfrm>
        </p:grpSpPr>
        <p:sp>
          <p:nvSpPr>
            <p:cNvPr id="705" name="Google Shape;705;p32"/>
            <p:cNvSpPr/>
            <p:nvPr/>
          </p:nvSpPr>
          <p:spPr>
            <a:xfrm>
              <a:off x="0" y="0"/>
              <a:ext cx="10026977" cy="2668516"/>
            </a:xfrm>
            <a:custGeom>
              <a:rect b="b" l="l" r="r" t="t"/>
              <a:pathLst>
                <a:path extrusionOk="0" h="2668516" w="10026977">
                  <a:moveTo>
                    <a:pt x="7851" y="0"/>
                  </a:moveTo>
                  <a:lnTo>
                    <a:pt x="10019126" y="0"/>
                  </a:lnTo>
                  <a:cubicBezTo>
                    <a:pt x="10023462" y="0"/>
                    <a:pt x="10026977" y="3515"/>
                    <a:pt x="10026977" y="7851"/>
                  </a:cubicBezTo>
                  <a:lnTo>
                    <a:pt x="10026977" y="2660665"/>
                  </a:lnTo>
                  <a:cubicBezTo>
                    <a:pt x="10026977" y="2665001"/>
                    <a:pt x="10023462" y="2668516"/>
                    <a:pt x="10019126" y="2668516"/>
                  </a:cubicBezTo>
                  <a:lnTo>
                    <a:pt x="7851" y="2668516"/>
                  </a:lnTo>
                  <a:cubicBezTo>
                    <a:pt x="3515" y="2668516"/>
                    <a:pt x="0" y="2665001"/>
                    <a:pt x="0" y="2660665"/>
                  </a:cubicBezTo>
                  <a:lnTo>
                    <a:pt x="0" y="7851"/>
                  </a:lnTo>
                  <a:cubicBezTo>
                    <a:pt x="0" y="3515"/>
                    <a:pt x="3515" y="0"/>
                    <a:pt x="7851" y="0"/>
                  </a:cubicBezTo>
                  <a:close/>
                </a:path>
              </a:pathLst>
            </a:custGeom>
            <a:solidFill>
              <a:srgbClr val="89054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6" name="Google Shape;706;p32"/>
            <p:cNvSpPr txBox="1"/>
            <p:nvPr/>
          </p:nvSpPr>
          <p:spPr>
            <a:xfrm>
              <a:off x="0" y="-47625"/>
              <a:ext cx="10026900" cy="27162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707" name="Google Shape;707;p32"/>
          <p:cNvGrpSpPr/>
          <p:nvPr/>
        </p:nvGrpSpPr>
        <p:grpSpPr>
          <a:xfrm>
            <a:off x="16917275" y="-586930"/>
            <a:ext cx="1727637" cy="2345852"/>
            <a:chOff x="0" y="-47625"/>
            <a:chExt cx="1171200" cy="1590300"/>
          </a:xfrm>
        </p:grpSpPr>
        <p:sp>
          <p:nvSpPr>
            <p:cNvPr id="708" name="Google Shape;708;p32"/>
            <p:cNvSpPr/>
            <p:nvPr/>
          </p:nvSpPr>
          <p:spPr>
            <a:xfrm>
              <a:off x="0" y="0"/>
              <a:ext cx="1171100" cy="1542675"/>
            </a:xfrm>
            <a:custGeom>
              <a:rect b="b" l="l" r="r" t="t"/>
              <a:pathLst>
                <a:path extrusionOk="0" h="1542675" w="1171100">
                  <a:moveTo>
                    <a:pt x="67223" y="0"/>
                  </a:moveTo>
                  <a:lnTo>
                    <a:pt x="1103877" y="0"/>
                  </a:lnTo>
                  <a:cubicBezTo>
                    <a:pt x="1121705" y="0"/>
                    <a:pt x="1138804" y="7082"/>
                    <a:pt x="1151411" y="19689"/>
                  </a:cubicBezTo>
                  <a:cubicBezTo>
                    <a:pt x="1164018" y="32296"/>
                    <a:pt x="1171100" y="49395"/>
                    <a:pt x="1171100" y="67223"/>
                  </a:cubicBezTo>
                  <a:lnTo>
                    <a:pt x="1171100" y="1475451"/>
                  </a:lnTo>
                  <a:cubicBezTo>
                    <a:pt x="1171100" y="1493280"/>
                    <a:pt x="1164018" y="1510379"/>
                    <a:pt x="1151411" y="1522985"/>
                  </a:cubicBezTo>
                  <a:cubicBezTo>
                    <a:pt x="1138804" y="1535592"/>
                    <a:pt x="1121705" y="1542675"/>
                    <a:pt x="1103877" y="1542675"/>
                  </a:cubicBezTo>
                  <a:lnTo>
                    <a:pt x="67223" y="1542675"/>
                  </a:lnTo>
                  <a:cubicBezTo>
                    <a:pt x="49395" y="1542675"/>
                    <a:pt x="32296" y="1535592"/>
                    <a:pt x="19689" y="1522985"/>
                  </a:cubicBezTo>
                  <a:cubicBezTo>
                    <a:pt x="7082" y="1510379"/>
                    <a:pt x="0" y="1493280"/>
                    <a:pt x="0" y="1475451"/>
                  </a:cubicBezTo>
                  <a:lnTo>
                    <a:pt x="0" y="67223"/>
                  </a:lnTo>
                  <a:cubicBezTo>
                    <a:pt x="0" y="49395"/>
                    <a:pt x="7082" y="32296"/>
                    <a:pt x="19689" y="19689"/>
                  </a:cubicBezTo>
                  <a:cubicBezTo>
                    <a:pt x="32296" y="7082"/>
                    <a:pt x="49395" y="0"/>
                    <a:pt x="67223" y="0"/>
                  </a:cubicBezTo>
                  <a:close/>
                </a:path>
              </a:pathLst>
            </a:custGeom>
            <a:solidFill>
              <a:srgbClr val="000000">
                <a:alpha val="0"/>
              </a:srgbClr>
            </a:solidFill>
            <a:ln cap="sq" cmpd="sng" w="38100">
              <a:solidFill>
                <a:srgbClr val="EDC253"/>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9" name="Google Shape;709;p32"/>
            <p:cNvSpPr txBox="1"/>
            <p:nvPr/>
          </p:nvSpPr>
          <p:spPr>
            <a:xfrm>
              <a:off x="0" y="-47625"/>
              <a:ext cx="1171200" cy="15903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710" name="Google Shape;710;p32"/>
          <p:cNvGrpSpPr/>
          <p:nvPr/>
        </p:nvGrpSpPr>
        <p:grpSpPr>
          <a:xfrm>
            <a:off x="287476" y="8234301"/>
            <a:ext cx="2112397" cy="1368065"/>
            <a:chOff x="0" y="-47625"/>
            <a:chExt cx="1225288" cy="793541"/>
          </a:xfrm>
        </p:grpSpPr>
        <p:sp>
          <p:nvSpPr>
            <p:cNvPr id="711" name="Google Shape;711;p32"/>
            <p:cNvSpPr/>
            <p:nvPr/>
          </p:nvSpPr>
          <p:spPr>
            <a:xfrm>
              <a:off x="0" y="0"/>
              <a:ext cx="1225288" cy="745916"/>
            </a:xfrm>
            <a:custGeom>
              <a:rect b="b" l="l" r="r" t="t"/>
              <a:pathLst>
                <a:path extrusionOk="0" h="745916" w="1225288">
                  <a:moveTo>
                    <a:pt x="54974" y="0"/>
                  </a:moveTo>
                  <a:lnTo>
                    <a:pt x="1170313" y="0"/>
                  </a:lnTo>
                  <a:cubicBezTo>
                    <a:pt x="1184894" y="0"/>
                    <a:pt x="1198877" y="5792"/>
                    <a:pt x="1209186" y="16102"/>
                  </a:cubicBezTo>
                  <a:cubicBezTo>
                    <a:pt x="1219496" y="26411"/>
                    <a:pt x="1225288" y="40394"/>
                    <a:pt x="1225288" y="54974"/>
                  </a:cubicBezTo>
                  <a:lnTo>
                    <a:pt x="1225288" y="690941"/>
                  </a:lnTo>
                  <a:cubicBezTo>
                    <a:pt x="1225288" y="721303"/>
                    <a:pt x="1200675" y="745916"/>
                    <a:pt x="1170313" y="745916"/>
                  </a:cubicBezTo>
                  <a:lnTo>
                    <a:pt x="54974" y="745916"/>
                  </a:lnTo>
                  <a:cubicBezTo>
                    <a:pt x="24613" y="745916"/>
                    <a:pt x="0" y="721303"/>
                    <a:pt x="0" y="690941"/>
                  </a:cubicBezTo>
                  <a:lnTo>
                    <a:pt x="0" y="54974"/>
                  </a:lnTo>
                  <a:cubicBezTo>
                    <a:pt x="0" y="24613"/>
                    <a:pt x="24613" y="0"/>
                    <a:pt x="54974" y="0"/>
                  </a:cubicBezTo>
                  <a:close/>
                </a:path>
              </a:pathLst>
            </a:custGeom>
            <a:solidFill>
              <a:srgbClr val="EDC25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2" name="Google Shape;712;p32"/>
            <p:cNvSpPr txBox="1"/>
            <p:nvPr/>
          </p:nvSpPr>
          <p:spPr>
            <a:xfrm>
              <a:off x="0" y="-47625"/>
              <a:ext cx="1225200" cy="7935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713" name="Google Shape;713;p32"/>
          <p:cNvSpPr txBox="1"/>
          <p:nvPr/>
        </p:nvSpPr>
        <p:spPr>
          <a:xfrm>
            <a:off x="7600475" y="415175"/>
            <a:ext cx="9316800" cy="2070300"/>
          </a:xfrm>
          <a:prstGeom prst="rect">
            <a:avLst/>
          </a:prstGeom>
          <a:noFill/>
          <a:ln>
            <a:noFill/>
          </a:ln>
        </p:spPr>
        <p:txBody>
          <a:bodyPr anchorCtr="0" anchor="t" bIns="0" lIns="0" spcFirstLastPara="1" rIns="0" wrap="square" tIns="0">
            <a:spAutoFit/>
          </a:bodyPr>
          <a:lstStyle/>
          <a:p>
            <a:pPr indent="0" lvl="0" marL="0" rtl="0" algn="ctr">
              <a:lnSpc>
                <a:spcPct val="115000"/>
              </a:lnSpc>
              <a:spcBef>
                <a:spcPts val="1200"/>
              </a:spcBef>
              <a:spcAft>
                <a:spcPts val="0"/>
              </a:spcAft>
              <a:buNone/>
            </a:pPr>
            <a:r>
              <a:rPr b="1" lang="en-US" sz="3000">
                <a:solidFill>
                  <a:schemeClr val="lt1"/>
                </a:solidFill>
              </a:rPr>
              <a:t>Big 5 and Entrepreneurial Intention</a:t>
            </a:r>
            <a:endParaRPr b="1" sz="3000">
              <a:solidFill>
                <a:schemeClr val="lt1"/>
              </a:solidFill>
            </a:endParaRPr>
          </a:p>
          <a:p>
            <a:pPr indent="0" lvl="0" marL="0" marR="0" rtl="0" algn="ctr">
              <a:lnSpc>
                <a:spcPct val="120000"/>
              </a:lnSpc>
              <a:spcBef>
                <a:spcPts val="1200"/>
              </a:spcBef>
              <a:spcAft>
                <a:spcPts val="0"/>
              </a:spcAft>
              <a:buNone/>
            </a:pPr>
            <a:r>
              <a:t/>
            </a:r>
            <a:endParaRPr b="1" sz="9000">
              <a:solidFill>
                <a:srgbClr val="EDC253"/>
              </a:solidFill>
              <a:latin typeface="Cormorant SC"/>
              <a:ea typeface="Cormorant SC"/>
              <a:cs typeface="Cormorant SC"/>
              <a:sym typeface="Cormorant SC"/>
            </a:endParaRPr>
          </a:p>
        </p:txBody>
      </p:sp>
      <p:sp>
        <p:nvSpPr>
          <p:cNvPr id="714" name="Google Shape;714;p32"/>
          <p:cNvSpPr txBox="1"/>
          <p:nvPr/>
        </p:nvSpPr>
        <p:spPr>
          <a:xfrm>
            <a:off x="5207525" y="1195175"/>
            <a:ext cx="11844900" cy="7426800"/>
          </a:xfrm>
          <a:prstGeom prst="rect">
            <a:avLst/>
          </a:prstGeom>
          <a:noFill/>
          <a:ln>
            <a:noFill/>
          </a:ln>
        </p:spPr>
        <p:txBody>
          <a:bodyPr anchorCtr="0" anchor="t" bIns="0" lIns="0" spcFirstLastPara="1" rIns="0" wrap="square" tIns="0">
            <a:spAutoFit/>
          </a:bodyPr>
          <a:lstStyle/>
          <a:p>
            <a:pPr indent="0" lvl="0" marL="0" rtl="0" algn="just">
              <a:lnSpc>
                <a:spcPct val="115000"/>
              </a:lnSpc>
              <a:spcBef>
                <a:spcPts val="1200"/>
              </a:spcBef>
              <a:spcAft>
                <a:spcPts val="0"/>
              </a:spcAft>
              <a:buNone/>
            </a:pPr>
            <a:r>
              <a:rPr lang="en-US" sz="3000">
                <a:solidFill>
                  <a:schemeClr val="lt1"/>
                </a:solidFill>
              </a:rPr>
              <a:t>Perhaps more studies in the future in a globalized context would reveal similarities in the personality traits of entrepreneurs across economic, social, and cultural environments. Another critique of the Big-5 framework is the general nature of these broad personality traits, such that they cannot easily predict situation-specific behaviors of entrepreneurs; also, an understanding of a person's Big personality may provide specific mechanisms through which personality impacts entrepreneurial attitudes and actions (Kanter. 1992: Rauch, 2014). In the light of these limitations of the Big-5 to describe a coherent portrait of the entrepreneur, researchers have shifted toward creating a multidimensional personality framework that incorporates other qualities like self-efficacy, innovativeness, locus of control, and need for achievement.</a:t>
            </a:r>
            <a:endParaRPr sz="3000">
              <a:solidFill>
                <a:schemeClr val="lt1"/>
              </a:solidFill>
            </a:endParaRPr>
          </a:p>
          <a:p>
            <a:pPr indent="0" lvl="0" marL="0" marR="0" rtl="0" algn="l">
              <a:lnSpc>
                <a:spcPct val="140000"/>
              </a:lnSpc>
              <a:spcBef>
                <a:spcPts val="1200"/>
              </a:spcBef>
              <a:spcAft>
                <a:spcPts val="0"/>
              </a:spcAft>
              <a:buNone/>
            </a:pPr>
            <a:r>
              <a:rPr b="0" i="0" lang="en-US" sz="2400" u="none" cap="none" strike="noStrike">
                <a:solidFill>
                  <a:srgbClr val="FFFFFF"/>
                </a:solidFill>
                <a:latin typeface="Inria Serif"/>
                <a:ea typeface="Inria Serif"/>
                <a:cs typeface="Inria Serif"/>
                <a:sym typeface="Inria Serif"/>
              </a:rPr>
              <a:t> </a:t>
            </a:r>
            <a:endParaRPr/>
          </a:p>
        </p:txBody>
      </p:sp>
      <p:grpSp>
        <p:nvGrpSpPr>
          <p:cNvPr id="715" name="Google Shape;715;p32"/>
          <p:cNvGrpSpPr/>
          <p:nvPr/>
        </p:nvGrpSpPr>
        <p:grpSpPr>
          <a:xfrm>
            <a:off x="9144000" y="9001031"/>
            <a:ext cx="8688477" cy="964003"/>
            <a:chOff x="0" y="0"/>
            <a:chExt cx="11584636" cy="1285337"/>
          </a:xfrm>
        </p:grpSpPr>
        <p:cxnSp>
          <p:nvCxnSpPr>
            <p:cNvPr id="716" name="Google Shape;716;p32"/>
            <p:cNvCxnSpPr/>
            <p:nvPr/>
          </p:nvCxnSpPr>
          <p:spPr>
            <a:xfrm>
              <a:off x="0" y="642668"/>
              <a:ext cx="6602100" cy="0"/>
            </a:xfrm>
            <a:prstGeom prst="straightConnector1">
              <a:avLst/>
            </a:prstGeom>
            <a:noFill/>
            <a:ln cap="rnd" cmpd="sng" w="50800">
              <a:solidFill>
                <a:srgbClr val="EDC253"/>
              </a:solidFill>
              <a:prstDash val="solid"/>
              <a:round/>
              <a:headEnd len="sm" w="sm" type="none"/>
              <a:tailEnd len="sm" w="sm" type="none"/>
            </a:ln>
          </p:spPr>
        </p:cxnSp>
        <p:sp>
          <p:nvSpPr>
            <p:cNvPr id="717" name="Google Shape;717;p32"/>
            <p:cNvSpPr/>
            <p:nvPr/>
          </p:nvSpPr>
          <p:spPr>
            <a:xfrm rot="10800000">
              <a:off x="7674867" y="0"/>
              <a:ext cx="3909769" cy="1285337"/>
            </a:xfrm>
            <a:custGeom>
              <a:rect b="b" l="l" r="r" t="t"/>
              <a:pathLst>
                <a:path extrusionOk="0" h="1285337" w="3909769">
                  <a:moveTo>
                    <a:pt x="0" y="0"/>
                  </a:moveTo>
                  <a:lnTo>
                    <a:pt x="3909769" y="0"/>
                  </a:lnTo>
                  <a:lnTo>
                    <a:pt x="3909769" y="1285337"/>
                  </a:lnTo>
                  <a:lnTo>
                    <a:pt x="0" y="1285337"/>
                  </a:lnTo>
                  <a:lnTo>
                    <a:pt x="0" y="0"/>
                  </a:lnTo>
                  <a:close/>
                </a:path>
              </a:pathLst>
            </a:custGeom>
            <a:blipFill rotWithShape="1">
              <a:blip r:embed="rId5">
                <a:alphaModFix/>
              </a:blip>
              <a:stretch>
                <a:fillRect b="0" l="0" r="0" t="0"/>
              </a:stretch>
            </a:blipFill>
            <a:ln>
              <a:noFill/>
            </a:ln>
          </p:spPr>
        </p:sp>
      </p:grpSp>
      <p:grpSp>
        <p:nvGrpSpPr>
          <p:cNvPr id="718" name="Google Shape;718;p32"/>
          <p:cNvGrpSpPr/>
          <p:nvPr/>
        </p:nvGrpSpPr>
        <p:grpSpPr>
          <a:xfrm>
            <a:off x="738154" y="7876686"/>
            <a:ext cx="1211205" cy="1034243"/>
            <a:chOff x="0" y="-47625"/>
            <a:chExt cx="821100" cy="701134"/>
          </a:xfrm>
        </p:grpSpPr>
        <p:sp>
          <p:nvSpPr>
            <p:cNvPr id="719" name="Google Shape;719;p32"/>
            <p:cNvSpPr/>
            <p:nvPr/>
          </p:nvSpPr>
          <p:spPr>
            <a:xfrm>
              <a:off x="0" y="0"/>
              <a:ext cx="820986" cy="653509"/>
            </a:xfrm>
            <a:custGeom>
              <a:rect b="b" l="l" r="r" t="t"/>
              <a:pathLst>
                <a:path extrusionOk="0" h="653509" w="820986">
                  <a:moveTo>
                    <a:pt x="95891" y="0"/>
                  </a:moveTo>
                  <a:lnTo>
                    <a:pt x="725095" y="0"/>
                  </a:lnTo>
                  <a:cubicBezTo>
                    <a:pt x="778054" y="0"/>
                    <a:pt x="820986" y="42932"/>
                    <a:pt x="820986" y="95891"/>
                  </a:cubicBezTo>
                  <a:lnTo>
                    <a:pt x="820986" y="557618"/>
                  </a:lnTo>
                  <a:cubicBezTo>
                    <a:pt x="820986" y="610577"/>
                    <a:pt x="778054" y="653509"/>
                    <a:pt x="725095" y="653509"/>
                  </a:cubicBezTo>
                  <a:lnTo>
                    <a:pt x="95891" y="653509"/>
                  </a:lnTo>
                  <a:cubicBezTo>
                    <a:pt x="42932" y="653509"/>
                    <a:pt x="0" y="610577"/>
                    <a:pt x="0" y="557618"/>
                  </a:cubicBezTo>
                  <a:lnTo>
                    <a:pt x="0" y="95891"/>
                  </a:lnTo>
                  <a:cubicBezTo>
                    <a:pt x="0" y="42932"/>
                    <a:pt x="42932" y="0"/>
                    <a:pt x="95891" y="0"/>
                  </a:cubicBezTo>
                  <a:close/>
                </a:path>
              </a:pathLst>
            </a:custGeom>
            <a:solidFill>
              <a:srgbClr val="000000">
                <a:alpha val="0"/>
              </a:srgbClr>
            </a:solidFill>
            <a:ln cap="sq" cmpd="sng" w="38100">
              <a:solidFill>
                <a:srgbClr val="890540"/>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0" name="Google Shape;720;p32"/>
            <p:cNvSpPr txBox="1"/>
            <p:nvPr/>
          </p:nvSpPr>
          <p:spPr>
            <a:xfrm>
              <a:off x="0" y="-47625"/>
              <a:ext cx="821100" cy="701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721" name="Google Shape;721;p32"/>
          <p:cNvGrpSpPr/>
          <p:nvPr/>
        </p:nvGrpSpPr>
        <p:grpSpPr>
          <a:xfrm>
            <a:off x="15772215" y="-1445933"/>
            <a:ext cx="1727637" cy="2345852"/>
            <a:chOff x="0" y="-47625"/>
            <a:chExt cx="1171200" cy="1590300"/>
          </a:xfrm>
        </p:grpSpPr>
        <p:sp>
          <p:nvSpPr>
            <p:cNvPr id="722" name="Google Shape;722;p32"/>
            <p:cNvSpPr/>
            <p:nvPr/>
          </p:nvSpPr>
          <p:spPr>
            <a:xfrm>
              <a:off x="0" y="0"/>
              <a:ext cx="1171100" cy="1542675"/>
            </a:xfrm>
            <a:custGeom>
              <a:rect b="b" l="l" r="r" t="t"/>
              <a:pathLst>
                <a:path extrusionOk="0" h="1542675" w="1171100">
                  <a:moveTo>
                    <a:pt x="67223" y="0"/>
                  </a:moveTo>
                  <a:lnTo>
                    <a:pt x="1103877" y="0"/>
                  </a:lnTo>
                  <a:cubicBezTo>
                    <a:pt x="1121705" y="0"/>
                    <a:pt x="1138804" y="7082"/>
                    <a:pt x="1151411" y="19689"/>
                  </a:cubicBezTo>
                  <a:cubicBezTo>
                    <a:pt x="1164018" y="32296"/>
                    <a:pt x="1171100" y="49395"/>
                    <a:pt x="1171100" y="67223"/>
                  </a:cubicBezTo>
                  <a:lnTo>
                    <a:pt x="1171100" y="1475451"/>
                  </a:lnTo>
                  <a:cubicBezTo>
                    <a:pt x="1171100" y="1493280"/>
                    <a:pt x="1164018" y="1510379"/>
                    <a:pt x="1151411" y="1522985"/>
                  </a:cubicBezTo>
                  <a:cubicBezTo>
                    <a:pt x="1138804" y="1535592"/>
                    <a:pt x="1121705" y="1542675"/>
                    <a:pt x="1103877" y="1542675"/>
                  </a:cubicBezTo>
                  <a:lnTo>
                    <a:pt x="67223" y="1542675"/>
                  </a:lnTo>
                  <a:cubicBezTo>
                    <a:pt x="49395" y="1542675"/>
                    <a:pt x="32296" y="1535592"/>
                    <a:pt x="19689" y="1522985"/>
                  </a:cubicBezTo>
                  <a:cubicBezTo>
                    <a:pt x="7082" y="1510379"/>
                    <a:pt x="0" y="1493280"/>
                    <a:pt x="0" y="1475451"/>
                  </a:cubicBezTo>
                  <a:lnTo>
                    <a:pt x="0" y="67223"/>
                  </a:lnTo>
                  <a:cubicBezTo>
                    <a:pt x="0" y="49395"/>
                    <a:pt x="7082" y="32296"/>
                    <a:pt x="19689" y="19689"/>
                  </a:cubicBezTo>
                  <a:cubicBezTo>
                    <a:pt x="32296" y="7082"/>
                    <a:pt x="49395" y="0"/>
                    <a:pt x="67223" y="0"/>
                  </a:cubicBezTo>
                  <a:close/>
                </a:path>
              </a:pathLst>
            </a:custGeom>
            <a:solidFill>
              <a:srgbClr val="000000">
                <a:alpha val="0"/>
              </a:srgbClr>
            </a:solidFill>
            <a:ln cap="sq" cmpd="sng" w="38100">
              <a:solidFill>
                <a:srgbClr val="EDC253"/>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3" name="Google Shape;723;p32"/>
            <p:cNvSpPr txBox="1"/>
            <p:nvPr/>
          </p:nvSpPr>
          <p:spPr>
            <a:xfrm>
              <a:off x="0" y="-47625"/>
              <a:ext cx="1171200" cy="15903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pic>
        <p:nvPicPr>
          <p:cNvPr id="724" name="Google Shape;724;p32"/>
          <p:cNvPicPr preferRelativeResize="0"/>
          <p:nvPr/>
        </p:nvPicPr>
        <p:blipFill>
          <a:blip r:embed="rId6">
            <a:alphaModFix/>
          </a:blip>
          <a:stretch>
            <a:fillRect/>
          </a:stretch>
        </p:blipFill>
        <p:spPr>
          <a:xfrm>
            <a:off x="287475" y="711850"/>
            <a:ext cx="1661800" cy="5076125"/>
          </a:xfrm>
          <a:prstGeom prst="rect">
            <a:avLst/>
          </a:prstGeom>
          <a:noFill/>
          <a:ln>
            <a:noFill/>
          </a:ln>
        </p:spPr>
      </p:pic>
      <p:pic>
        <p:nvPicPr>
          <p:cNvPr id="725" name="Google Shape;725;p32"/>
          <p:cNvPicPr preferRelativeResize="0"/>
          <p:nvPr/>
        </p:nvPicPr>
        <p:blipFill>
          <a:blip r:embed="rId7">
            <a:alphaModFix/>
          </a:blip>
          <a:stretch>
            <a:fillRect/>
          </a:stretch>
        </p:blipFill>
        <p:spPr>
          <a:xfrm>
            <a:off x="1976680" y="4240300"/>
            <a:ext cx="2718625" cy="5076125"/>
          </a:xfrm>
          <a:prstGeom prst="rect">
            <a:avLst/>
          </a:prstGeom>
          <a:noFill/>
          <a:ln>
            <a:noFill/>
          </a:ln>
        </p:spPr>
      </p:pic>
      <p:grpSp>
        <p:nvGrpSpPr>
          <p:cNvPr id="726" name="Google Shape;726;p32"/>
          <p:cNvGrpSpPr/>
          <p:nvPr/>
        </p:nvGrpSpPr>
        <p:grpSpPr>
          <a:xfrm>
            <a:off x="1662044" y="7876663"/>
            <a:ext cx="1661800" cy="2794134"/>
            <a:chOff x="0" y="-47625"/>
            <a:chExt cx="1126568" cy="1894200"/>
          </a:xfrm>
        </p:grpSpPr>
        <p:sp>
          <p:nvSpPr>
            <p:cNvPr id="727" name="Google Shape;727;p32"/>
            <p:cNvSpPr/>
            <p:nvPr/>
          </p:nvSpPr>
          <p:spPr>
            <a:xfrm>
              <a:off x="0" y="0"/>
              <a:ext cx="1126568" cy="1846439"/>
            </a:xfrm>
            <a:custGeom>
              <a:rect b="b" l="l" r="r" t="t"/>
              <a:pathLst>
                <a:path extrusionOk="0" h="1846439" w="1126568">
                  <a:moveTo>
                    <a:pt x="69881" y="0"/>
                  </a:moveTo>
                  <a:lnTo>
                    <a:pt x="1056688" y="0"/>
                  </a:lnTo>
                  <a:cubicBezTo>
                    <a:pt x="1075221" y="0"/>
                    <a:pt x="1092995" y="7362"/>
                    <a:pt x="1106101" y="20468"/>
                  </a:cubicBezTo>
                  <a:cubicBezTo>
                    <a:pt x="1119206" y="33573"/>
                    <a:pt x="1126568" y="51347"/>
                    <a:pt x="1126568" y="69881"/>
                  </a:cubicBezTo>
                  <a:lnTo>
                    <a:pt x="1126568" y="1776559"/>
                  </a:lnTo>
                  <a:cubicBezTo>
                    <a:pt x="1126568" y="1795092"/>
                    <a:pt x="1119206" y="1812866"/>
                    <a:pt x="1106101" y="1825971"/>
                  </a:cubicBezTo>
                  <a:cubicBezTo>
                    <a:pt x="1092995" y="1839077"/>
                    <a:pt x="1075221" y="1846439"/>
                    <a:pt x="1056688" y="1846439"/>
                  </a:cubicBezTo>
                  <a:lnTo>
                    <a:pt x="69881" y="1846439"/>
                  </a:lnTo>
                  <a:cubicBezTo>
                    <a:pt x="31287" y="1846439"/>
                    <a:pt x="0" y="1815152"/>
                    <a:pt x="0" y="1776559"/>
                  </a:cubicBezTo>
                  <a:lnTo>
                    <a:pt x="0" y="69881"/>
                  </a:lnTo>
                  <a:cubicBezTo>
                    <a:pt x="0" y="51347"/>
                    <a:pt x="7362" y="33573"/>
                    <a:pt x="20468" y="20468"/>
                  </a:cubicBezTo>
                  <a:cubicBezTo>
                    <a:pt x="33573" y="7362"/>
                    <a:pt x="51347" y="0"/>
                    <a:pt x="69881" y="0"/>
                  </a:cubicBezTo>
                  <a:close/>
                </a:path>
              </a:pathLst>
            </a:custGeom>
            <a:solidFill>
              <a:srgbClr val="000000">
                <a:alpha val="0"/>
              </a:srgbClr>
            </a:solidFill>
            <a:ln cap="sq" cmpd="sng" w="38100">
              <a:solidFill>
                <a:srgbClr val="890540"/>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8" name="Google Shape;728;p32"/>
            <p:cNvSpPr txBox="1"/>
            <p:nvPr/>
          </p:nvSpPr>
          <p:spPr>
            <a:xfrm>
              <a:off x="0" y="-47625"/>
              <a:ext cx="1126500" cy="18942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729" name="Google Shape;729;p32"/>
          <p:cNvGrpSpPr/>
          <p:nvPr/>
        </p:nvGrpSpPr>
        <p:grpSpPr>
          <a:xfrm>
            <a:off x="3323850" y="-1865064"/>
            <a:ext cx="567603" cy="3172505"/>
            <a:chOff x="0" y="-47625"/>
            <a:chExt cx="329236" cy="1840200"/>
          </a:xfrm>
        </p:grpSpPr>
        <p:sp>
          <p:nvSpPr>
            <p:cNvPr id="730" name="Google Shape;730;p32"/>
            <p:cNvSpPr/>
            <p:nvPr/>
          </p:nvSpPr>
          <p:spPr>
            <a:xfrm>
              <a:off x="0" y="0"/>
              <a:ext cx="329236" cy="1792434"/>
            </a:xfrm>
            <a:custGeom>
              <a:rect b="b" l="l" r="r" t="t"/>
              <a:pathLst>
                <a:path extrusionOk="0" h="1792434" w="329236">
                  <a:moveTo>
                    <a:pt x="164618" y="0"/>
                  </a:moveTo>
                  <a:lnTo>
                    <a:pt x="164618" y="0"/>
                  </a:lnTo>
                  <a:cubicBezTo>
                    <a:pt x="208277" y="0"/>
                    <a:pt x="250148" y="17344"/>
                    <a:pt x="281020" y="48215"/>
                  </a:cubicBezTo>
                  <a:cubicBezTo>
                    <a:pt x="311892" y="79087"/>
                    <a:pt x="329236" y="120959"/>
                    <a:pt x="329236" y="164618"/>
                  </a:cubicBezTo>
                  <a:lnTo>
                    <a:pt x="329236" y="1627816"/>
                  </a:lnTo>
                  <a:cubicBezTo>
                    <a:pt x="329236" y="1718732"/>
                    <a:pt x="255534" y="1792434"/>
                    <a:pt x="164618" y="1792434"/>
                  </a:cubicBezTo>
                  <a:lnTo>
                    <a:pt x="164618" y="1792434"/>
                  </a:lnTo>
                  <a:cubicBezTo>
                    <a:pt x="73702" y="1792434"/>
                    <a:pt x="0" y="1718732"/>
                    <a:pt x="0" y="1627816"/>
                  </a:cubicBezTo>
                  <a:lnTo>
                    <a:pt x="0" y="164618"/>
                  </a:lnTo>
                  <a:cubicBezTo>
                    <a:pt x="0" y="73702"/>
                    <a:pt x="73702" y="0"/>
                    <a:pt x="164618" y="0"/>
                  </a:cubicBezTo>
                  <a:close/>
                </a:path>
              </a:pathLst>
            </a:custGeom>
            <a:solidFill>
              <a:srgbClr val="EDC25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31" name="Google Shape;731;p32"/>
            <p:cNvSpPr txBox="1"/>
            <p:nvPr/>
          </p:nvSpPr>
          <p:spPr>
            <a:xfrm>
              <a:off x="0" y="-47625"/>
              <a:ext cx="329100" cy="18402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732" name="Google Shape;732;p32"/>
          <p:cNvGrpSpPr/>
          <p:nvPr/>
        </p:nvGrpSpPr>
        <p:grpSpPr>
          <a:xfrm>
            <a:off x="3541340" y="-586930"/>
            <a:ext cx="1343663" cy="2104338"/>
            <a:chOff x="0" y="-47625"/>
            <a:chExt cx="910896" cy="1426573"/>
          </a:xfrm>
        </p:grpSpPr>
        <p:sp>
          <p:nvSpPr>
            <p:cNvPr id="733" name="Google Shape;733;p32"/>
            <p:cNvSpPr/>
            <p:nvPr/>
          </p:nvSpPr>
          <p:spPr>
            <a:xfrm>
              <a:off x="0" y="0"/>
              <a:ext cx="910896" cy="1378948"/>
            </a:xfrm>
            <a:custGeom>
              <a:rect b="b" l="l" r="r" t="t"/>
              <a:pathLst>
                <a:path extrusionOk="0" h="1378948" w="910896">
                  <a:moveTo>
                    <a:pt x="86426" y="0"/>
                  </a:moveTo>
                  <a:lnTo>
                    <a:pt x="824470" y="0"/>
                  </a:lnTo>
                  <a:cubicBezTo>
                    <a:pt x="847392" y="0"/>
                    <a:pt x="869374" y="9106"/>
                    <a:pt x="885582" y="25314"/>
                  </a:cubicBezTo>
                  <a:cubicBezTo>
                    <a:pt x="901790" y="41522"/>
                    <a:pt x="910896" y="63504"/>
                    <a:pt x="910896" y="86426"/>
                  </a:cubicBezTo>
                  <a:lnTo>
                    <a:pt x="910896" y="1292522"/>
                  </a:lnTo>
                  <a:cubicBezTo>
                    <a:pt x="910896" y="1340254"/>
                    <a:pt x="872202" y="1378948"/>
                    <a:pt x="824470" y="1378948"/>
                  </a:cubicBezTo>
                  <a:lnTo>
                    <a:pt x="86426" y="1378948"/>
                  </a:lnTo>
                  <a:cubicBezTo>
                    <a:pt x="38694" y="1378948"/>
                    <a:pt x="0" y="1340254"/>
                    <a:pt x="0" y="1292522"/>
                  </a:cubicBezTo>
                  <a:lnTo>
                    <a:pt x="0" y="86426"/>
                  </a:lnTo>
                  <a:cubicBezTo>
                    <a:pt x="0" y="38694"/>
                    <a:pt x="38694" y="0"/>
                    <a:pt x="86426" y="0"/>
                  </a:cubicBezTo>
                  <a:close/>
                </a:path>
              </a:pathLst>
            </a:custGeom>
            <a:solidFill>
              <a:srgbClr val="000000">
                <a:alpha val="0"/>
              </a:srgbClr>
            </a:solidFill>
            <a:ln cap="sq" cmpd="sng" w="38100">
              <a:solidFill>
                <a:srgbClr val="890540"/>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34" name="Google Shape;734;p32"/>
            <p:cNvSpPr txBox="1"/>
            <p:nvPr/>
          </p:nvSpPr>
          <p:spPr>
            <a:xfrm>
              <a:off x="0" y="-47625"/>
              <a:ext cx="910800" cy="14265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38" name="Shape 738"/>
        <p:cNvGrpSpPr/>
        <p:nvPr/>
      </p:nvGrpSpPr>
      <p:grpSpPr>
        <a:xfrm>
          <a:off x="0" y="0"/>
          <a:ext cx="0" cy="0"/>
          <a:chOff x="0" y="0"/>
          <a:chExt cx="0" cy="0"/>
        </a:xfrm>
      </p:grpSpPr>
      <p:sp>
        <p:nvSpPr>
          <p:cNvPr id="739" name="Google Shape;739;p33"/>
          <p:cNvSpPr/>
          <p:nvPr/>
        </p:nvSpPr>
        <p:spPr>
          <a:xfrm>
            <a:off x="0" y="0"/>
            <a:ext cx="18288000" cy="10287000"/>
          </a:xfrm>
          <a:custGeom>
            <a:rect b="b" l="l" r="r" t="t"/>
            <a:pathLst>
              <a:path extrusionOk="0" h="10287000" w="18288000">
                <a:moveTo>
                  <a:pt x="0" y="0"/>
                </a:moveTo>
                <a:lnTo>
                  <a:pt x="18288000" y="0"/>
                </a:lnTo>
                <a:lnTo>
                  <a:pt x="18288000" y="10287000"/>
                </a:lnTo>
                <a:lnTo>
                  <a:pt x="0" y="10287000"/>
                </a:lnTo>
                <a:lnTo>
                  <a:pt x="0" y="0"/>
                </a:lnTo>
                <a:close/>
              </a:path>
            </a:pathLst>
          </a:custGeom>
          <a:blipFill rotWithShape="1">
            <a:blip r:embed="rId3">
              <a:alphaModFix/>
            </a:blip>
            <a:stretch>
              <a:fillRect b="-75634" l="0" r="0" t="-75634"/>
            </a:stretch>
          </a:blipFill>
          <a:ln>
            <a:noFill/>
          </a:ln>
        </p:spPr>
      </p:sp>
      <p:sp>
        <p:nvSpPr>
          <p:cNvPr id="740" name="Google Shape;740;p33"/>
          <p:cNvSpPr/>
          <p:nvPr/>
        </p:nvSpPr>
        <p:spPr>
          <a:xfrm>
            <a:off x="0" y="-1213067"/>
            <a:ext cx="18288000" cy="13716000"/>
          </a:xfrm>
          <a:custGeom>
            <a:rect b="b" l="l" r="r" t="t"/>
            <a:pathLst>
              <a:path extrusionOk="0" h="13716000" w="18288000">
                <a:moveTo>
                  <a:pt x="0" y="0"/>
                </a:moveTo>
                <a:lnTo>
                  <a:pt x="18288000" y="0"/>
                </a:lnTo>
                <a:lnTo>
                  <a:pt x="18288000" y="13716000"/>
                </a:lnTo>
                <a:lnTo>
                  <a:pt x="0" y="13716000"/>
                </a:lnTo>
                <a:lnTo>
                  <a:pt x="0" y="0"/>
                </a:lnTo>
                <a:close/>
              </a:path>
            </a:pathLst>
          </a:custGeom>
          <a:blipFill rotWithShape="1">
            <a:blip r:embed="rId4">
              <a:alphaModFix amt="30000"/>
            </a:blip>
            <a:stretch>
              <a:fillRect b="0" l="0" r="0" t="0"/>
            </a:stretch>
          </a:blipFill>
          <a:ln>
            <a:noFill/>
          </a:ln>
        </p:spPr>
      </p:sp>
      <p:grpSp>
        <p:nvGrpSpPr>
          <p:cNvPr id="741" name="Google Shape;741;p33"/>
          <p:cNvGrpSpPr/>
          <p:nvPr/>
        </p:nvGrpSpPr>
        <p:grpSpPr>
          <a:xfrm>
            <a:off x="17583150" y="-683456"/>
            <a:ext cx="995118" cy="1712156"/>
            <a:chOff x="0" y="-47625"/>
            <a:chExt cx="262089" cy="450938"/>
          </a:xfrm>
        </p:grpSpPr>
        <p:sp>
          <p:nvSpPr>
            <p:cNvPr id="742" name="Google Shape;742;p33"/>
            <p:cNvSpPr/>
            <p:nvPr/>
          </p:nvSpPr>
          <p:spPr>
            <a:xfrm>
              <a:off x="0" y="0"/>
              <a:ext cx="262089" cy="403313"/>
            </a:xfrm>
            <a:custGeom>
              <a:rect b="b" l="l" r="r" t="t"/>
              <a:pathLst>
                <a:path extrusionOk="0" h="403313" w="262089">
                  <a:moveTo>
                    <a:pt x="116698" y="0"/>
                  </a:moveTo>
                  <a:lnTo>
                    <a:pt x="145390" y="0"/>
                  </a:lnTo>
                  <a:cubicBezTo>
                    <a:pt x="176341" y="0"/>
                    <a:pt x="206023" y="12295"/>
                    <a:pt x="227909" y="34180"/>
                  </a:cubicBezTo>
                  <a:cubicBezTo>
                    <a:pt x="249794" y="56065"/>
                    <a:pt x="262089" y="85748"/>
                    <a:pt x="262089" y="116698"/>
                  </a:cubicBezTo>
                  <a:lnTo>
                    <a:pt x="262089" y="286615"/>
                  </a:lnTo>
                  <a:cubicBezTo>
                    <a:pt x="262089" y="317565"/>
                    <a:pt x="249794" y="347248"/>
                    <a:pt x="227909" y="369133"/>
                  </a:cubicBezTo>
                  <a:cubicBezTo>
                    <a:pt x="206023" y="391018"/>
                    <a:pt x="176341" y="403313"/>
                    <a:pt x="145390" y="403313"/>
                  </a:cubicBezTo>
                  <a:lnTo>
                    <a:pt x="116698" y="403313"/>
                  </a:lnTo>
                  <a:cubicBezTo>
                    <a:pt x="85748" y="403313"/>
                    <a:pt x="56065" y="391018"/>
                    <a:pt x="34180" y="369133"/>
                  </a:cubicBezTo>
                  <a:cubicBezTo>
                    <a:pt x="12295" y="347248"/>
                    <a:pt x="0" y="317565"/>
                    <a:pt x="0" y="286615"/>
                  </a:cubicBezTo>
                  <a:lnTo>
                    <a:pt x="0" y="116698"/>
                  </a:lnTo>
                  <a:cubicBezTo>
                    <a:pt x="0" y="85748"/>
                    <a:pt x="12295" y="56065"/>
                    <a:pt x="34180" y="34180"/>
                  </a:cubicBezTo>
                  <a:cubicBezTo>
                    <a:pt x="56065" y="12295"/>
                    <a:pt x="85748" y="0"/>
                    <a:pt x="116698" y="0"/>
                  </a:cubicBezTo>
                  <a:close/>
                </a:path>
              </a:pathLst>
            </a:custGeom>
            <a:solidFill>
              <a:srgbClr val="EDC25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3" name="Google Shape;743;p33"/>
            <p:cNvSpPr txBox="1"/>
            <p:nvPr/>
          </p:nvSpPr>
          <p:spPr>
            <a:xfrm>
              <a:off x="0" y="-47625"/>
              <a:ext cx="262089" cy="450938"/>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744" name="Google Shape;744;p33"/>
          <p:cNvGrpSpPr/>
          <p:nvPr/>
        </p:nvGrpSpPr>
        <p:grpSpPr>
          <a:xfrm>
            <a:off x="-2509350" y="1259199"/>
            <a:ext cx="16915172" cy="7325217"/>
            <a:chOff x="0" y="-47625"/>
            <a:chExt cx="13942608" cy="5021399"/>
          </a:xfrm>
        </p:grpSpPr>
        <p:sp>
          <p:nvSpPr>
            <p:cNvPr id="745" name="Google Shape;745;p33"/>
            <p:cNvSpPr/>
            <p:nvPr/>
          </p:nvSpPr>
          <p:spPr>
            <a:xfrm>
              <a:off x="0" y="0"/>
              <a:ext cx="13942608" cy="4973774"/>
            </a:xfrm>
            <a:custGeom>
              <a:rect b="b" l="l" r="r" t="t"/>
              <a:pathLst>
                <a:path extrusionOk="0" h="4973774" w="13942608">
                  <a:moveTo>
                    <a:pt x="6984" y="0"/>
                  </a:moveTo>
                  <a:lnTo>
                    <a:pt x="13935624" y="0"/>
                  </a:lnTo>
                  <a:cubicBezTo>
                    <a:pt x="13939481" y="0"/>
                    <a:pt x="13942608" y="3127"/>
                    <a:pt x="13942608" y="6984"/>
                  </a:cubicBezTo>
                  <a:lnTo>
                    <a:pt x="13942608" y="4966790"/>
                  </a:lnTo>
                  <a:cubicBezTo>
                    <a:pt x="13942608" y="4970647"/>
                    <a:pt x="13939481" y="4973774"/>
                    <a:pt x="13935624" y="4973774"/>
                  </a:cubicBezTo>
                  <a:lnTo>
                    <a:pt x="6984" y="4973774"/>
                  </a:lnTo>
                  <a:cubicBezTo>
                    <a:pt x="3127" y="4973774"/>
                    <a:pt x="0" y="4970647"/>
                    <a:pt x="0" y="4966790"/>
                  </a:cubicBezTo>
                  <a:lnTo>
                    <a:pt x="0" y="6984"/>
                  </a:lnTo>
                  <a:cubicBezTo>
                    <a:pt x="0" y="3127"/>
                    <a:pt x="3127" y="0"/>
                    <a:pt x="6984" y="0"/>
                  </a:cubicBezTo>
                  <a:close/>
                </a:path>
              </a:pathLst>
            </a:custGeom>
            <a:solidFill>
              <a:srgbClr val="89054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6" name="Google Shape;746;p33"/>
            <p:cNvSpPr txBox="1"/>
            <p:nvPr/>
          </p:nvSpPr>
          <p:spPr>
            <a:xfrm>
              <a:off x="0" y="-47625"/>
              <a:ext cx="13942608" cy="5021399"/>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747" name="Google Shape;747;p33"/>
          <p:cNvGrpSpPr/>
          <p:nvPr/>
        </p:nvGrpSpPr>
        <p:grpSpPr>
          <a:xfrm>
            <a:off x="309808" y="-950932"/>
            <a:ext cx="995126" cy="3888990"/>
            <a:chOff x="0" y="-47625"/>
            <a:chExt cx="262089" cy="1024254"/>
          </a:xfrm>
        </p:grpSpPr>
        <p:sp>
          <p:nvSpPr>
            <p:cNvPr id="748" name="Google Shape;748;p33"/>
            <p:cNvSpPr/>
            <p:nvPr/>
          </p:nvSpPr>
          <p:spPr>
            <a:xfrm>
              <a:off x="0" y="0"/>
              <a:ext cx="262089" cy="976629"/>
            </a:xfrm>
            <a:custGeom>
              <a:rect b="b" l="l" r="r" t="t"/>
              <a:pathLst>
                <a:path extrusionOk="0" h="976629" w="262089">
                  <a:moveTo>
                    <a:pt x="116698" y="0"/>
                  </a:moveTo>
                  <a:lnTo>
                    <a:pt x="145390" y="0"/>
                  </a:lnTo>
                  <a:cubicBezTo>
                    <a:pt x="176341" y="0"/>
                    <a:pt x="206023" y="12295"/>
                    <a:pt x="227909" y="34180"/>
                  </a:cubicBezTo>
                  <a:cubicBezTo>
                    <a:pt x="249794" y="56065"/>
                    <a:pt x="262089" y="85748"/>
                    <a:pt x="262089" y="116698"/>
                  </a:cubicBezTo>
                  <a:lnTo>
                    <a:pt x="262089" y="859930"/>
                  </a:lnTo>
                  <a:cubicBezTo>
                    <a:pt x="262089" y="890880"/>
                    <a:pt x="249794" y="920563"/>
                    <a:pt x="227909" y="942448"/>
                  </a:cubicBezTo>
                  <a:cubicBezTo>
                    <a:pt x="206023" y="964334"/>
                    <a:pt x="176341" y="976629"/>
                    <a:pt x="145390" y="976629"/>
                  </a:cubicBezTo>
                  <a:lnTo>
                    <a:pt x="116698" y="976629"/>
                  </a:lnTo>
                  <a:cubicBezTo>
                    <a:pt x="85748" y="976629"/>
                    <a:pt x="56065" y="964334"/>
                    <a:pt x="34180" y="942448"/>
                  </a:cubicBezTo>
                  <a:cubicBezTo>
                    <a:pt x="12295" y="920563"/>
                    <a:pt x="0" y="890880"/>
                    <a:pt x="0" y="859930"/>
                  </a:cubicBezTo>
                  <a:lnTo>
                    <a:pt x="0" y="116698"/>
                  </a:lnTo>
                  <a:cubicBezTo>
                    <a:pt x="0" y="85748"/>
                    <a:pt x="12295" y="56065"/>
                    <a:pt x="34180" y="34180"/>
                  </a:cubicBezTo>
                  <a:cubicBezTo>
                    <a:pt x="56065" y="12295"/>
                    <a:pt x="85748" y="0"/>
                    <a:pt x="116698" y="0"/>
                  </a:cubicBezTo>
                  <a:close/>
                </a:path>
              </a:pathLst>
            </a:custGeom>
            <a:solidFill>
              <a:srgbClr val="EDC25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9" name="Google Shape;749;p33"/>
            <p:cNvSpPr txBox="1"/>
            <p:nvPr/>
          </p:nvSpPr>
          <p:spPr>
            <a:xfrm>
              <a:off x="0" y="-47625"/>
              <a:ext cx="262089" cy="1024254"/>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750" name="Google Shape;750;p33"/>
          <p:cNvGrpSpPr/>
          <p:nvPr/>
        </p:nvGrpSpPr>
        <p:grpSpPr>
          <a:xfrm>
            <a:off x="-770228" y="4742753"/>
            <a:ext cx="1798928" cy="5115818"/>
            <a:chOff x="0" y="-47625"/>
            <a:chExt cx="1219516" cy="3468078"/>
          </a:xfrm>
        </p:grpSpPr>
        <p:sp>
          <p:nvSpPr>
            <p:cNvPr id="751" name="Google Shape;751;p33"/>
            <p:cNvSpPr/>
            <p:nvPr/>
          </p:nvSpPr>
          <p:spPr>
            <a:xfrm>
              <a:off x="0" y="0"/>
              <a:ext cx="1219516" cy="3420452"/>
            </a:xfrm>
            <a:custGeom>
              <a:rect b="b" l="l" r="r" t="t"/>
              <a:pathLst>
                <a:path extrusionOk="0" h="3420452" w="1219516">
                  <a:moveTo>
                    <a:pt x="64554" y="0"/>
                  </a:moveTo>
                  <a:lnTo>
                    <a:pt x="1154961" y="0"/>
                  </a:lnTo>
                  <a:cubicBezTo>
                    <a:pt x="1172082" y="0"/>
                    <a:pt x="1188502" y="6801"/>
                    <a:pt x="1200608" y="18908"/>
                  </a:cubicBezTo>
                  <a:cubicBezTo>
                    <a:pt x="1212715" y="31014"/>
                    <a:pt x="1219516" y="47434"/>
                    <a:pt x="1219516" y="64554"/>
                  </a:cubicBezTo>
                  <a:lnTo>
                    <a:pt x="1219516" y="3355898"/>
                  </a:lnTo>
                  <a:cubicBezTo>
                    <a:pt x="1219516" y="3391550"/>
                    <a:pt x="1190614" y="3420452"/>
                    <a:pt x="1154961" y="3420452"/>
                  </a:cubicBezTo>
                  <a:lnTo>
                    <a:pt x="64554" y="3420452"/>
                  </a:lnTo>
                  <a:cubicBezTo>
                    <a:pt x="47434" y="3420452"/>
                    <a:pt x="31014" y="3413651"/>
                    <a:pt x="18908" y="3401545"/>
                  </a:cubicBezTo>
                  <a:cubicBezTo>
                    <a:pt x="6801" y="3389438"/>
                    <a:pt x="0" y="3373019"/>
                    <a:pt x="0" y="3355898"/>
                  </a:cubicBezTo>
                  <a:lnTo>
                    <a:pt x="0" y="64554"/>
                  </a:lnTo>
                  <a:cubicBezTo>
                    <a:pt x="0" y="28902"/>
                    <a:pt x="28902" y="0"/>
                    <a:pt x="64554" y="0"/>
                  </a:cubicBezTo>
                  <a:close/>
                </a:path>
              </a:pathLst>
            </a:custGeom>
            <a:solidFill>
              <a:srgbClr val="000000">
                <a:alpha val="0"/>
              </a:srgbClr>
            </a:solidFill>
            <a:ln cap="sq" cmpd="sng" w="38100">
              <a:solidFill>
                <a:srgbClr val="EDC253"/>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2" name="Google Shape;752;p33"/>
            <p:cNvSpPr txBox="1"/>
            <p:nvPr/>
          </p:nvSpPr>
          <p:spPr>
            <a:xfrm>
              <a:off x="0" y="-47625"/>
              <a:ext cx="1219516" cy="3468078"/>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753" name="Google Shape;753;p33"/>
          <p:cNvGrpSpPr/>
          <p:nvPr/>
        </p:nvGrpSpPr>
        <p:grpSpPr>
          <a:xfrm>
            <a:off x="15848380" y="350232"/>
            <a:ext cx="4180198" cy="1286685"/>
            <a:chOff x="0" y="-47625"/>
            <a:chExt cx="2833809" cy="872260"/>
          </a:xfrm>
        </p:grpSpPr>
        <p:sp>
          <p:nvSpPr>
            <p:cNvPr id="754" name="Google Shape;754;p33"/>
            <p:cNvSpPr/>
            <p:nvPr/>
          </p:nvSpPr>
          <p:spPr>
            <a:xfrm>
              <a:off x="0" y="0"/>
              <a:ext cx="2833809" cy="824635"/>
            </a:xfrm>
            <a:custGeom>
              <a:rect b="b" l="l" r="r" t="t"/>
              <a:pathLst>
                <a:path extrusionOk="0" h="824635" w="2833809">
                  <a:moveTo>
                    <a:pt x="27781" y="0"/>
                  </a:moveTo>
                  <a:lnTo>
                    <a:pt x="2806028" y="0"/>
                  </a:lnTo>
                  <a:cubicBezTo>
                    <a:pt x="2821371" y="0"/>
                    <a:pt x="2833809" y="12438"/>
                    <a:pt x="2833809" y="27781"/>
                  </a:cubicBezTo>
                  <a:lnTo>
                    <a:pt x="2833809" y="796854"/>
                  </a:lnTo>
                  <a:cubicBezTo>
                    <a:pt x="2833809" y="804222"/>
                    <a:pt x="2830882" y="811288"/>
                    <a:pt x="2825672" y="816498"/>
                  </a:cubicBezTo>
                  <a:cubicBezTo>
                    <a:pt x="2820462" y="821708"/>
                    <a:pt x="2813396" y="824635"/>
                    <a:pt x="2806028" y="824635"/>
                  </a:cubicBezTo>
                  <a:lnTo>
                    <a:pt x="27781" y="824635"/>
                  </a:lnTo>
                  <a:cubicBezTo>
                    <a:pt x="12438" y="824635"/>
                    <a:pt x="0" y="812197"/>
                    <a:pt x="0" y="796854"/>
                  </a:cubicBezTo>
                  <a:lnTo>
                    <a:pt x="0" y="27781"/>
                  </a:lnTo>
                  <a:cubicBezTo>
                    <a:pt x="0" y="12438"/>
                    <a:pt x="12438" y="0"/>
                    <a:pt x="27781" y="0"/>
                  </a:cubicBezTo>
                  <a:close/>
                </a:path>
              </a:pathLst>
            </a:custGeom>
            <a:solidFill>
              <a:srgbClr val="000000">
                <a:alpha val="0"/>
              </a:srgbClr>
            </a:solidFill>
            <a:ln cap="sq" cmpd="sng" w="38100">
              <a:solidFill>
                <a:srgbClr val="EDC253"/>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5" name="Google Shape;755;p33"/>
            <p:cNvSpPr txBox="1"/>
            <p:nvPr/>
          </p:nvSpPr>
          <p:spPr>
            <a:xfrm>
              <a:off x="0" y="-47625"/>
              <a:ext cx="2833809" cy="87226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756" name="Google Shape;756;p33"/>
          <p:cNvGrpSpPr/>
          <p:nvPr/>
        </p:nvGrpSpPr>
        <p:grpSpPr>
          <a:xfrm>
            <a:off x="14304416" y="8513856"/>
            <a:ext cx="1543964" cy="1170707"/>
            <a:chOff x="0" y="-47625"/>
            <a:chExt cx="1046672" cy="793637"/>
          </a:xfrm>
        </p:grpSpPr>
        <p:sp>
          <p:nvSpPr>
            <p:cNvPr id="757" name="Google Shape;757;p33"/>
            <p:cNvSpPr/>
            <p:nvPr/>
          </p:nvSpPr>
          <p:spPr>
            <a:xfrm>
              <a:off x="0" y="0"/>
              <a:ext cx="1046672" cy="746012"/>
            </a:xfrm>
            <a:custGeom>
              <a:rect b="b" l="l" r="r" t="t"/>
              <a:pathLst>
                <a:path extrusionOk="0" h="746012" w="1046672">
                  <a:moveTo>
                    <a:pt x="75215" y="0"/>
                  </a:moveTo>
                  <a:lnTo>
                    <a:pt x="971458" y="0"/>
                  </a:lnTo>
                  <a:cubicBezTo>
                    <a:pt x="1012998" y="0"/>
                    <a:pt x="1046672" y="33675"/>
                    <a:pt x="1046672" y="75215"/>
                  </a:cubicBezTo>
                  <a:lnTo>
                    <a:pt x="1046672" y="670797"/>
                  </a:lnTo>
                  <a:cubicBezTo>
                    <a:pt x="1046672" y="690746"/>
                    <a:pt x="1038748" y="709877"/>
                    <a:pt x="1024642" y="723982"/>
                  </a:cubicBezTo>
                  <a:cubicBezTo>
                    <a:pt x="1010537" y="738088"/>
                    <a:pt x="991406" y="746012"/>
                    <a:pt x="971458" y="746012"/>
                  </a:cubicBezTo>
                  <a:lnTo>
                    <a:pt x="75215" y="746012"/>
                  </a:lnTo>
                  <a:cubicBezTo>
                    <a:pt x="55267" y="746012"/>
                    <a:pt x="36135" y="738088"/>
                    <a:pt x="22030" y="723982"/>
                  </a:cubicBezTo>
                  <a:cubicBezTo>
                    <a:pt x="7924" y="709877"/>
                    <a:pt x="0" y="690746"/>
                    <a:pt x="0" y="670797"/>
                  </a:cubicBezTo>
                  <a:lnTo>
                    <a:pt x="0" y="75215"/>
                  </a:lnTo>
                  <a:cubicBezTo>
                    <a:pt x="0" y="55267"/>
                    <a:pt x="7924" y="36135"/>
                    <a:pt x="22030" y="22030"/>
                  </a:cubicBezTo>
                  <a:cubicBezTo>
                    <a:pt x="36135" y="7924"/>
                    <a:pt x="55267" y="0"/>
                    <a:pt x="75215" y="0"/>
                  </a:cubicBezTo>
                  <a:close/>
                </a:path>
              </a:pathLst>
            </a:custGeom>
            <a:solidFill>
              <a:srgbClr val="000000">
                <a:alpha val="0"/>
              </a:srgbClr>
            </a:solidFill>
            <a:ln cap="sq" cmpd="sng" w="38100">
              <a:solidFill>
                <a:srgbClr val="890540"/>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8" name="Google Shape;758;p33"/>
            <p:cNvSpPr txBox="1"/>
            <p:nvPr/>
          </p:nvSpPr>
          <p:spPr>
            <a:xfrm>
              <a:off x="0" y="-47625"/>
              <a:ext cx="1046672" cy="793637"/>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759" name="Google Shape;759;p33"/>
          <p:cNvSpPr txBox="1"/>
          <p:nvPr/>
        </p:nvSpPr>
        <p:spPr>
          <a:xfrm>
            <a:off x="1493975" y="1710650"/>
            <a:ext cx="12229200" cy="5433600"/>
          </a:xfrm>
          <a:prstGeom prst="rect">
            <a:avLst/>
          </a:prstGeom>
          <a:noFill/>
          <a:ln>
            <a:noFill/>
          </a:ln>
        </p:spPr>
        <p:txBody>
          <a:bodyPr anchorCtr="0" anchor="t" bIns="0" lIns="0" spcFirstLastPara="1" rIns="0" wrap="square" tIns="0">
            <a:spAutoFit/>
          </a:bodyPr>
          <a:lstStyle/>
          <a:p>
            <a:pPr indent="0" lvl="0" marL="0" rtl="0" algn="ctr">
              <a:lnSpc>
                <a:spcPct val="115000"/>
              </a:lnSpc>
              <a:spcBef>
                <a:spcPts val="1200"/>
              </a:spcBef>
              <a:spcAft>
                <a:spcPts val="0"/>
              </a:spcAft>
              <a:buNone/>
            </a:pPr>
            <a:r>
              <a:rPr b="1" lang="en-US" sz="3000">
                <a:solidFill>
                  <a:schemeClr val="lt1"/>
                </a:solidFill>
              </a:rPr>
              <a:t>Correlates of Self-efficacy and other Traits</a:t>
            </a:r>
            <a:endParaRPr b="1" sz="3000">
              <a:solidFill>
                <a:schemeClr val="lt1"/>
              </a:solidFill>
            </a:endParaRPr>
          </a:p>
          <a:p>
            <a:pPr indent="0" lvl="0" marL="0" rtl="0" algn="just">
              <a:lnSpc>
                <a:spcPct val="115000"/>
              </a:lnSpc>
              <a:spcBef>
                <a:spcPts val="1200"/>
              </a:spcBef>
              <a:spcAft>
                <a:spcPts val="0"/>
              </a:spcAft>
              <a:buNone/>
            </a:pPr>
            <a:r>
              <a:rPr lang="en-US" sz="3000">
                <a:solidFill>
                  <a:schemeClr val="lt1"/>
                </a:solidFill>
              </a:rPr>
              <a:t> </a:t>
            </a:r>
            <a:endParaRPr sz="3000">
              <a:solidFill>
                <a:schemeClr val="lt1"/>
              </a:solidFill>
            </a:endParaRPr>
          </a:p>
          <a:p>
            <a:pPr indent="0" lvl="0" marL="0" marR="0" rtl="0" algn="r">
              <a:lnSpc>
                <a:spcPct val="130000"/>
              </a:lnSpc>
              <a:spcBef>
                <a:spcPts val="1200"/>
              </a:spcBef>
              <a:spcAft>
                <a:spcPts val="0"/>
              </a:spcAft>
              <a:buNone/>
            </a:pPr>
            <a:r>
              <a:rPr lang="en-US" sz="3000">
                <a:solidFill>
                  <a:schemeClr val="lt1"/>
                </a:solidFill>
              </a:rPr>
              <a:t>Many researchers hypothesize that in creating a new venture in an uncertain and competitive environment, entrepreneurs must have a strong sense of personal self-efficacy to accomplish their visions and the keen eyesight to innovate new products and identify new marketplaces. Self-efficacy describes a person's "belief to perform tasks and fulfill roles, and affect expectations, goals and motivation" (Cassar and Friedman, 2009). </a:t>
            </a:r>
            <a:endParaRPr sz="3000">
              <a:solidFill>
                <a:schemeClr val="lt1"/>
              </a:solidFill>
              <a:latin typeface="Inria Serif"/>
              <a:ea typeface="Inria Serif"/>
              <a:cs typeface="Inria Serif"/>
              <a:sym typeface="Inria Serif"/>
            </a:endParaRPr>
          </a:p>
        </p:txBody>
      </p:sp>
      <p:grpSp>
        <p:nvGrpSpPr>
          <p:cNvPr id="760" name="Google Shape;760;p33"/>
          <p:cNvGrpSpPr/>
          <p:nvPr/>
        </p:nvGrpSpPr>
        <p:grpSpPr>
          <a:xfrm>
            <a:off x="3077140" y="276506"/>
            <a:ext cx="1494862" cy="1434105"/>
            <a:chOff x="0" y="-47625"/>
            <a:chExt cx="1013397" cy="972209"/>
          </a:xfrm>
        </p:grpSpPr>
        <p:sp>
          <p:nvSpPr>
            <p:cNvPr id="761" name="Google Shape;761;p33"/>
            <p:cNvSpPr/>
            <p:nvPr/>
          </p:nvSpPr>
          <p:spPr>
            <a:xfrm>
              <a:off x="0" y="0"/>
              <a:ext cx="1013397" cy="924584"/>
            </a:xfrm>
            <a:custGeom>
              <a:rect b="b" l="l" r="r" t="t"/>
              <a:pathLst>
                <a:path extrusionOk="0" h="924584" w="1013397">
                  <a:moveTo>
                    <a:pt x="77684" y="0"/>
                  </a:moveTo>
                  <a:lnTo>
                    <a:pt x="935713" y="0"/>
                  </a:lnTo>
                  <a:cubicBezTo>
                    <a:pt x="978617" y="0"/>
                    <a:pt x="1013397" y="34780"/>
                    <a:pt x="1013397" y="77684"/>
                  </a:cubicBezTo>
                  <a:lnTo>
                    <a:pt x="1013397" y="846899"/>
                  </a:lnTo>
                  <a:cubicBezTo>
                    <a:pt x="1013397" y="889803"/>
                    <a:pt x="978617" y="924584"/>
                    <a:pt x="935713" y="924584"/>
                  </a:cubicBezTo>
                  <a:lnTo>
                    <a:pt x="77684" y="924584"/>
                  </a:lnTo>
                  <a:cubicBezTo>
                    <a:pt x="34780" y="924584"/>
                    <a:pt x="0" y="889803"/>
                    <a:pt x="0" y="846899"/>
                  </a:cubicBezTo>
                  <a:lnTo>
                    <a:pt x="0" y="77684"/>
                  </a:lnTo>
                  <a:cubicBezTo>
                    <a:pt x="0" y="34780"/>
                    <a:pt x="34780" y="0"/>
                    <a:pt x="77684" y="0"/>
                  </a:cubicBezTo>
                  <a:close/>
                </a:path>
              </a:pathLst>
            </a:custGeom>
            <a:solidFill>
              <a:srgbClr val="FFE67A"/>
            </a:solidFill>
            <a:ln cap="sq" cmpd="sng" w="38100">
              <a:solidFill>
                <a:srgbClr val="EDC253"/>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2" name="Google Shape;762;p33"/>
            <p:cNvSpPr txBox="1"/>
            <p:nvPr/>
          </p:nvSpPr>
          <p:spPr>
            <a:xfrm>
              <a:off x="0" y="-47625"/>
              <a:ext cx="1013397" cy="972209"/>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763" name="Google Shape;763;p33"/>
          <p:cNvSpPr txBox="1"/>
          <p:nvPr/>
        </p:nvSpPr>
        <p:spPr>
          <a:xfrm>
            <a:off x="5288384" y="3053106"/>
            <a:ext cx="507600" cy="215400"/>
          </a:xfrm>
          <a:prstGeom prst="rect">
            <a:avLst/>
          </a:prstGeom>
          <a:noFill/>
          <a:ln>
            <a:noFill/>
          </a:ln>
        </p:spPr>
        <p:txBody>
          <a:bodyPr anchorCtr="0" anchor="t" bIns="0" lIns="0" spcFirstLastPara="1" rIns="0" wrap="square" tIns="0">
            <a:spAutoFit/>
          </a:bodyPr>
          <a:lstStyle/>
          <a:p>
            <a:pPr indent="0" lvl="0" marL="0" marR="0" rtl="0" algn="ctr">
              <a:lnSpc>
                <a:spcPct val="140004"/>
              </a:lnSpc>
              <a:spcBef>
                <a:spcPts val="0"/>
              </a:spcBef>
              <a:spcAft>
                <a:spcPts val="0"/>
              </a:spcAft>
              <a:buNone/>
            </a:pPr>
            <a:r>
              <a:t/>
            </a:r>
            <a:endParaRPr/>
          </a:p>
        </p:txBody>
      </p:sp>
      <p:pic>
        <p:nvPicPr>
          <p:cNvPr id="764" name="Google Shape;764;p33"/>
          <p:cNvPicPr preferRelativeResize="0"/>
          <p:nvPr/>
        </p:nvPicPr>
        <p:blipFill>
          <a:blip r:embed="rId5">
            <a:alphaModFix/>
          </a:blip>
          <a:stretch>
            <a:fillRect/>
          </a:stretch>
        </p:blipFill>
        <p:spPr>
          <a:xfrm>
            <a:off x="14626425" y="3060175"/>
            <a:ext cx="3343799" cy="5059074"/>
          </a:xfrm>
          <a:prstGeom prst="rect">
            <a:avLst/>
          </a:prstGeom>
          <a:noFill/>
          <a:ln>
            <a:noFill/>
          </a:ln>
        </p:spPr>
      </p:pic>
      <p:grpSp>
        <p:nvGrpSpPr>
          <p:cNvPr id="765" name="Google Shape;765;p33"/>
          <p:cNvGrpSpPr/>
          <p:nvPr/>
        </p:nvGrpSpPr>
        <p:grpSpPr>
          <a:xfrm>
            <a:off x="14930147" y="7040550"/>
            <a:ext cx="2653003" cy="2217750"/>
            <a:chOff x="0" y="-47625"/>
            <a:chExt cx="1798504" cy="1503441"/>
          </a:xfrm>
        </p:grpSpPr>
        <p:sp>
          <p:nvSpPr>
            <p:cNvPr id="766" name="Google Shape;766;p33"/>
            <p:cNvSpPr/>
            <p:nvPr/>
          </p:nvSpPr>
          <p:spPr>
            <a:xfrm>
              <a:off x="0" y="0"/>
              <a:ext cx="1798504" cy="1455816"/>
            </a:xfrm>
            <a:custGeom>
              <a:rect b="b" l="l" r="r" t="t"/>
              <a:pathLst>
                <a:path extrusionOk="0" h="1455816" w="1798504">
                  <a:moveTo>
                    <a:pt x="43773" y="0"/>
                  </a:moveTo>
                  <a:lnTo>
                    <a:pt x="1754731" y="0"/>
                  </a:lnTo>
                  <a:cubicBezTo>
                    <a:pt x="1766340" y="0"/>
                    <a:pt x="1777474" y="4612"/>
                    <a:pt x="1785683" y="12821"/>
                  </a:cubicBezTo>
                  <a:cubicBezTo>
                    <a:pt x="1793892" y="21030"/>
                    <a:pt x="1798504" y="32163"/>
                    <a:pt x="1798504" y="43773"/>
                  </a:cubicBezTo>
                  <a:lnTo>
                    <a:pt x="1798504" y="1412043"/>
                  </a:lnTo>
                  <a:cubicBezTo>
                    <a:pt x="1798504" y="1436218"/>
                    <a:pt x="1778906" y="1455816"/>
                    <a:pt x="1754731" y="1455816"/>
                  </a:cubicBezTo>
                  <a:lnTo>
                    <a:pt x="43773" y="1455816"/>
                  </a:lnTo>
                  <a:cubicBezTo>
                    <a:pt x="19598" y="1455816"/>
                    <a:pt x="0" y="1436218"/>
                    <a:pt x="0" y="1412043"/>
                  </a:cubicBezTo>
                  <a:lnTo>
                    <a:pt x="0" y="43773"/>
                  </a:lnTo>
                  <a:cubicBezTo>
                    <a:pt x="0" y="19598"/>
                    <a:pt x="19598" y="0"/>
                    <a:pt x="43773" y="0"/>
                  </a:cubicBezTo>
                  <a:close/>
                </a:path>
              </a:pathLst>
            </a:custGeom>
            <a:solidFill>
              <a:srgbClr val="000000">
                <a:alpha val="0"/>
              </a:srgbClr>
            </a:solidFill>
            <a:ln cap="sq" cmpd="sng" w="38100">
              <a:solidFill>
                <a:srgbClr val="890540"/>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7" name="Google Shape;767;p33"/>
            <p:cNvSpPr txBox="1"/>
            <p:nvPr/>
          </p:nvSpPr>
          <p:spPr>
            <a:xfrm>
              <a:off x="0" y="-47625"/>
              <a:ext cx="1798504" cy="1503441"/>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71" name="Shape 771"/>
        <p:cNvGrpSpPr/>
        <p:nvPr/>
      </p:nvGrpSpPr>
      <p:grpSpPr>
        <a:xfrm>
          <a:off x="0" y="0"/>
          <a:ext cx="0" cy="0"/>
          <a:chOff x="0" y="0"/>
          <a:chExt cx="0" cy="0"/>
        </a:xfrm>
      </p:grpSpPr>
      <p:sp>
        <p:nvSpPr>
          <p:cNvPr id="772" name="Google Shape;772;p34"/>
          <p:cNvSpPr/>
          <p:nvPr/>
        </p:nvSpPr>
        <p:spPr>
          <a:xfrm>
            <a:off x="0" y="0"/>
            <a:ext cx="18288000" cy="10287000"/>
          </a:xfrm>
          <a:custGeom>
            <a:rect b="b" l="l" r="r" t="t"/>
            <a:pathLst>
              <a:path extrusionOk="0" h="10287000" w="18288000">
                <a:moveTo>
                  <a:pt x="0" y="0"/>
                </a:moveTo>
                <a:lnTo>
                  <a:pt x="18288000" y="0"/>
                </a:lnTo>
                <a:lnTo>
                  <a:pt x="18288000" y="10287000"/>
                </a:lnTo>
                <a:lnTo>
                  <a:pt x="0" y="10287000"/>
                </a:lnTo>
                <a:lnTo>
                  <a:pt x="0" y="0"/>
                </a:lnTo>
                <a:close/>
              </a:path>
            </a:pathLst>
          </a:custGeom>
          <a:blipFill rotWithShape="1">
            <a:blip r:embed="rId3">
              <a:alphaModFix/>
            </a:blip>
            <a:stretch>
              <a:fillRect b="-75639" l="0" r="0" t="-75629"/>
            </a:stretch>
          </a:blipFill>
          <a:ln>
            <a:noFill/>
          </a:ln>
        </p:spPr>
      </p:sp>
      <p:sp>
        <p:nvSpPr>
          <p:cNvPr id="773" name="Google Shape;773;p34"/>
          <p:cNvSpPr/>
          <p:nvPr/>
        </p:nvSpPr>
        <p:spPr>
          <a:xfrm>
            <a:off x="0" y="-1213067"/>
            <a:ext cx="18288000" cy="13716000"/>
          </a:xfrm>
          <a:custGeom>
            <a:rect b="b" l="l" r="r" t="t"/>
            <a:pathLst>
              <a:path extrusionOk="0" h="13716000" w="18288000">
                <a:moveTo>
                  <a:pt x="0" y="0"/>
                </a:moveTo>
                <a:lnTo>
                  <a:pt x="18288000" y="0"/>
                </a:lnTo>
                <a:lnTo>
                  <a:pt x="18288000" y="13716000"/>
                </a:lnTo>
                <a:lnTo>
                  <a:pt x="0" y="13716000"/>
                </a:lnTo>
                <a:lnTo>
                  <a:pt x="0" y="0"/>
                </a:lnTo>
                <a:close/>
              </a:path>
            </a:pathLst>
          </a:custGeom>
          <a:blipFill rotWithShape="1">
            <a:blip r:embed="rId4">
              <a:alphaModFix amt="30000"/>
            </a:blip>
            <a:stretch>
              <a:fillRect b="0" l="0" r="0" t="0"/>
            </a:stretch>
          </a:blipFill>
          <a:ln>
            <a:noFill/>
          </a:ln>
        </p:spPr>
      </p:sp>
      <p:grpSp>
        <p:nvGrpSpPr>
          <p:cNvPr id="774" name="Google Shape;774;p34"/>
          <p:cNvGrpSpPr/>
          <p:nvPr/>
        </p:nvGrpSpPr>
        <p:grpSpPr>
          <a:xfrm>
            <a:off x="17583150" y="-683457"/>
            <a:ext cx="995547" cy="1712166"/>
            <a:chOff x="0" y="-47625"/>
            <a:chExt cx="262200" cy="450938"/>
          </a:xfrm>
        </p:grpSpPr>
        <p:sp>
          <p:nvSpPr>
            <p:cNvPr id="775" name="Google Shape;775;p34"/>
            <p:cNvSpPr/>
            <p:nvPr/>
          </p:nvSpPr>
          <p:spPr>
            <a:xfrm>
              <a:off x="0" y="0"/>
              <a:ext cx="262089" cy="403313"/>
            </a:xfrm>
            <a:custGeom>
              <a:rect b="b" l="l" r="r" t="t"/>
              <a:pathLst>
                <a:path extrusionOk="0" h="403313" w="262089">
                  <a:moveTo>
                    <a:pt x="116698" y="0"/>
                  </a:moveTo>
                  <a:lnTo>
                    <a:pt x="145390" y="0"/>
                  </a:lnTo>
                  <a:cubicBezTo>
                    <a:pt x="176341" y="0"/>
                    <a:pt x="206023" y="12295"/>
                    <a:pt x="227909" y="34180"/>
                  </a:cubicBezTo>
                  <a:cubicBezTo>
                    <a:pt x="249794" y="56065"/>
                    <a:pt x="262089" y="85748"/>
                    <a:pt x="262089" y="116698"/>
                  </a:cubicBezTo>
                  <a:lnTo>
                    <a:pt x="262089" y="286615"/>
                  </a:lnTo>
                  <a:cubicBezTo>
                    <a:pt x="262089" y="317565"/>
                    <a:pt x="249794" y="347248"/>
                    <a:pt x="227909" y="369133"/>
                  </a:cubicBezTo>
                  <a:cubicBezTo>
                    <a:pt x="206023" y="391018"/>
                    <a:pt x="176341" y="403313"/>
                    <a:pt x="145390" y="403313"/>
                  </a:cubicBezTo>
                  <a:lnTo>
                    <a:pt x="116698" y="403313"/>
                  </a:lnTo>
                  <a:cubicBezTo>
                    <a:pt x="85748" y="403313"/>
                    <a:pt x="56065" y="391018"/>
                    <a:pt x="34180" y="369133"/>
                  </a:cubicBezTo>
                  <a:cubicBezTo>
                    <a:pt x="12295" y="347248"/>
                    <a:pt x="0" y="317565"/>
                    <a:pt x="0" y="286615"/>
                  </a:cubicBezTo>
                  <a:lnTo>
                    <a:pt x="0" y="116698"/>
                  </a:lnTo>
                  <a:cubicBezTo>
                    <a:pt x="0" y="85748"/>
                    <a:pt x="12295" y="56065"/>
                    <a:pt x="34180" y="34180"/>
                  </a:cubicBezTo>
                  <a:cubicBezTo>
                    <a:pt x="56065" y="12295"/>
                    <a:pt x="85748" y="0"/>
                    <a:pt x="116698" y="0"/>
                  </a:cubicBezTo>
                  <a:close/>
                </a:path>
              </a:pathLst>
            </a:custGeom>
            <a:solidFill>
              <a:srgbClr val="EDC25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6" name="Google Shape;776;p34"/>
            <p:cNvSpPr txBox="1"/>
            <p:nvPr/>
          </p:nvSpPr>
          <p:spPr>
            <a:xfrm>
              <a:off x="0" y="-47625"/>
              <a:ext cx="262200" cy="4509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777" name="Google Shape;777;p34"/>
          <p:cNvGrpSpPr/>
          <p:nvPr/>
        </p:nvGrpSpPr>
        <p:grpSpPr>
          <a:xfrm>
            <a:off x="-2509350" y="1259199"/>
            <a:ext cx="16915172" cy="7325218"/>
            <a:chOff x="0" y="-47625"/>
            <a:chExt cx="13942608" cy="5021400"/>
          </a:xfrm>
        </p:grpSpPr>
        <p:sp>
          <p:nvSpPr>
            <p:cNvPr id="778" name="Google Shape;778;p34"/>
            <p:cNvSpPr/>
            <p:nvPr/>
          </p:nvSpPr>
          <p:spPr>
            <a:xfrm>
              <a:off x="0" y="0"/>
              <a:ext cx="13942608" cy="4973774"/>
            </a:xfrm>
            <a:custGeom>
              <a:rect b="b" l="l" r="r" t="t"/>
              <a:pathLst>
                <a:path extrusionOk="0" h="4973774" w="13942608">
                  <a:moveTo>
                    <a:pt x="6984" y="0"/>
                  </a:moveTo>
                  <a:lnTo>
                    <a:pt x="13935624" y="0"/>
                  </a:lnTo>
                  <a:cubicBezTo>
                    <a:pt x="13939481" y="0"/>
                    <a:pt x="13942608" y="3127"/>
                    <a:pt x="13942608" y="6984"/>
                  </a:cubicBezTo>
                  <a:lnTo>
                    <a:pt x="13942608" y="4966790"/>
                  </a:lnTo>
                  <a:cubicBezTo>
                    <a:pt x="13942608" y="4970647"/>
                    <a:pt x="13939481" y="4973774"/>
                    <a:pt x="13935624" y="4973774"/>
                  </a:cubicBezTo>
                  <a:lnTo>
                    <a:pt x="6984" y="4973774"/>
                  </a:lnTo>
                  <a:cubicBezTo>
                    <a:pt x="3127" y="4973774"/>
                    <a:pt x="0" y="4970647"/>
                    <a:pt x="0" y="4966790"/>
                  </a:cubicBezTo>
                  <a:lnTo>
                    <a:pt x="0" y="6984"/>
                  </a:lnTo>
                  <a:cubicBezTo>
                    <a:pt x="0" y="3127"/>
                    <a:pt x="3127" y="0"/>
                    <a:pt x="6984" y="0"/>
                  </a:cubicBezTo>
                  <a:close/>
                </a:path>
              </a:pathLst>
            </a:custGeom>
            <a:solidFill>
              <a:srgbClr val="89054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9" name="Google Shape;779;p34"/>
            <p:cNvSpPr txBox="1"/>
            <p:nvPr/>
          </p:nvSpPr>
          <p:spPr>
            <a:xfrm>
              <a:off x="0" y="-47625"/>
              <a:ext cx="13942500" cy="50214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780" name="Google Shape;780;p34"/>
          <p:cNvGrpSpPr/>
          <p:nvPr/>
        </p:nvGrpSpPr>
        <p:grpSpPr>
          <a:xfrm>
            <a:off x="309808" y="-950932"/>
            <a:ext cx="995547" cy="3888990"/>
            <a:chOff x="0" y="-47625"/>
            <a:chExt cx="262200" cy="1024254"/>
          </a:xfrm>
        </p:grpSpPr>
        <p:sp>
          <p:nvSpPr>
            <p:cNvPr id="781" name="Google Shape;781;p34"/>
            <p:cNvSpPr/>
            <p:nvPr/>
          </p:nvSpPr>
          <p:spPr>
            <a:xfrm>
              <a:off x="0" y="0"/>
              <a:ext cx="262089" cy="976629"/>
            </a:xfrm>
            <a:custGeom>
              <a:rect b="b" l="l" r="r" t="t"/>
              <a:pathLst>
                <a:path extrusionOk="0" h="976629" w="262089">
                  <a:moveTo>
                    <a:pt x="116698" y="0"/>
                  </a:moveTo>
                  <a:lnTo>
                    <a:pt x="145390" y="0"/>
                  </a:lnTo>
                  <a:cubicBezTo>
                    <a:pt x="176341" y="0"/>
                    <a:pt x="206023" y="12295"/>
                    <a:pt x="227909" y="34180"/>
                  </a:cubicBezTo>
                  <a:cubicBezTo>
                    <a:pt x="249794" y="56065"/>
                    <a:pt x="262089" y="85748"/>
                    <a:pt x="262089" y="116698"/>
                  </a:cubicBezTo>
                  <a:lnTo>
                    <a:pt x="262089" y="859930"/>
                  </a:lnTo>
                  <a:cubicBezTo>
                    <a:pt x="262089" y="890880"/>
                    <a:pt x="249794" y="920563"/>
                    <a:pt x="227909" y="942448"/>
                  </a:cubicBezTo>
                  <a:cubicBezTo>
                    <a:pt x="206023" y="964334"/>
                    <a:pt x="176341" y="976629"/>
                    <a:pt x="145390" y="976629"/>
                  </a:cubicBezTo>
                  <a:lnTo>
                    <a:pt x="116698" y="976629"/>
                  </a:lnTo>
                  <a:cubicBezTo>
                    <a:pt x="85748" y="976629"/>
                    <a:pt x="56065" y="964334"/>
                    <a:pt x="34180" y="942448"/>
                  </a:cubicBezTo>
                  <a:cubicBezTo>
                    <a:pt x="12295" y="920563"/>
                    <a:pt x="0" y="890880"/>
                    <a:pt x="0" y="859930"/>
                  </a:cubicBezTo>
                  <a:lnTo>
                    <a:pt x="0" y="116698"/>
                  </a:lnTo>
                  <a:cubicBezTo>
                    <a:pt x="0" y="85748"/>
                    <a:pt x="12295" y="56065"/>
                    <a:pt x="34180" y="34180"/>
                  </a:cubicBezTo>
                  <a:cubicBezTo>
                    <a:pt x="56065" y="12295"/>
                    <a:pt x="85748" y="0"/>
                    <a:pt x="116698" y="0"/>
                  </a:cubicBezTo>
                  <a:close/>
                </a:path>
              </a:pathLst>
            </a:custGeom>
            <a:solidFill>
              <a:srgbClr val="EDC25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2" name="Google Shape;782;p34"/>
            <p:cNvSpPr txBox="1"/>
            <p:nvPr/>
          </p:nvSpPr>
          <p:spPr>
            <a:xfrm>
              <a:off x="0" y="-47625"/>
              <a:ext cx="262200" cy="10242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783" name="Google Shape;783;p34"/>
          <p:cNvGrpSpPr/>
          <p:nvPr/>
        </p:nvGrpSpPr>
        <p:grpSpPr>
          <a:xfrm>
            <a:off x="-770228" y="4742753"/>
            <a:ext cx="1798908" cy="5115760"/>
            <a:chOff x="0" y="-47625"/>
            <a:chExt cx="1219516" cy="3468077"/>
          </a:xfrm>
        </p:grpSpPr>
        <p:sp>
          <p:nvSpPr>
            <p:cNvPr id="784" name="Google Shape;784;p34"/>
            <p:cNvSpPr/>
            <p:nvPr/>
          </p:nvSpPr>
          <p:spPr>
            <a:xfrm>
              <a:off x="0" y="0"/>
              <a:ext cx="1219516" cy="3420452"/>
            </a:xfrm>
            <a:custGeom>
              <a:rect b="b" l="l" r="r" t="t"/>
              <a:pathLst>
                <a:path extrusionOk="0" h="3420452" w="1219516">
                  <a:moveTo>
                    <a:pt x="64554" y="0"/>
                  </a:moveTo>
                  <a:lnTo>
                    <a:pt x="1154961" y="0"/>
                  </a:lnTo>
                  <a:cubicBezTo>
                    <a:pt x="1172082" y="0"/>
                    <a:pt x="1188502" y="6801"/>
                    <a:pt x="1200608" y="18908"/>
                  </a:cubicBezTo>
                  <a:cubicBezTo>
                    <a:pt x="1212715" y="31014"/>
                    <a:pt x="1219516" y="47434"/>
                    <a:pt x="1219516" y="64554"/>
                  </a:cubicBezTo>
                  <a:lnTo>
                    <a:pt x="1219516" y="3355898"/>
                  </a:lnTo>
                  <a:cubicBezTo>
                    <a:pt x="1219516" y="3391550"/>
                    <a:pt x="1190614" y="3420452"/>
                    <a:pt x="1154961" y="3420452"/>
                  </a:cubicBezTo>
                  <a:lnTo>
                    <a:pt x="64554" y="3420452"/>
                  </a:lnTo>
                  <a:cubicBezTo>
                    <a:pt x="47434" y="3420452"/>
                    <a:pt x="31014" y="3413651"/>
                    <a:pt x="18908" y="3401545"/>
                  </a:cubicBezTo>
                  <a:cubicBezTo>
                    <a:pt x="6801" y="3389438"/>
                    <a:pt x="0" y="3373019"/>
                    <a:pt x="0" y="3355898"/>
                  </a:cubicBezTo>
                  <a:lnTo>
                    <a:pt x="0" y="64554"/>
                  </a:lnTo>
                  <a:cubicBezTo>
                    <a:pt x="0" y="28902"/>
                    <a:pt x="28902" y="0"/>
                    <a:pt x="64554" y="0"/>
                  </a:cubicBezTo>
                  <a:close/>
                </a:path>
              </a:pathLst>
            </a:custGeom>
            <a:solidFill>
              <a:srgbClr val="000000">
                <a:alpha val="0"/>
              </a:srgbClr>
            </a:solidFill>
            <a:ln cap="sq" cmpd="sng" w="38100">
              <a:solidFill>
                <a:srgbClr val="EDC253"/>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5" name="Google Shape;785;p34"/>
            <p:cNvSpPr txBox="1"/>
            <p:nvPr/>
          </p:nvSpPr>
          <p:spPr>
            <a:xfrm>
              <a:off x="0" y="-47625"/>
              <a:ext cx="1219500" cy="3468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786" name="Google Shape;786;p34"/>
          <p:cNvGrpSpPr/>
          <p:nvPr/>
        </p:nvGrpSpPr>
        <p:grpSpPr>
          <a:xfrm>
            <a:off x="15848380" y="350232"/>
            <a:ext cx="4180152" cy="1286877"/>
            <a:chOff x="0" y="-47625"/>
            <a:chExt cx="2833809" cy="872400"/>
          </a:xfrm>
        </p:grpSpPr>
        <p:sp>
          <p:nvSpPr>
            <p:cNvPr id="787" name="Google Shape;787;p34"/>
            <p:cNvSpPr/>
            <p:nvPr/>
          </p:nvSpPr>
          <p:spPr>
            <a:xfrm>
              <a:off x="0" y="0"/>
              <a:ext cx="2833809" cy="824635"/>
            </a:xfrm>
            <a:custGeom>
              <a:rect b="b" l="l" r="r" t="t"/>
              <a:pathLst>
                <a:path extrusionOk="0" h="824635" w="2833809">
                  <a:moveTo>
                    <a:pt x="27781" y="0"/>
                  </a:moveTo>
                  <a:lnTo>
                    <a:pt x="2806028" y="0"/>
                  </a:lnTo>
                  <a:cubicBezTo>
                    <a:pt x="2821371" y="0"/>
                    <a:pt x="2833809" y="12438"/>
                    <a:pt x="2833809" y="27781"/>
                  </a:cubicBezTo>
                  <a:lnTo>
                    <a:pt x="2833809" y="796854"/>
                  </a:lnTo>
                  <a:cubicBezTo>
                    <a:pt x="2833809" y="804222"/>
                    <a:pt x="2830882" y="811288"/>
                    <a:pt x="2825672" y="816498"/>
                  </a:cubicBezTo>
                  <a:cubicBezTo>
                    <a:pt x="2820462" y="821708"/>
                    <a:pt x="2813396" y="824635"/>
                    <a:pt x="2806028" y="824635"/>
                  </a:cubicBezTo>
                  <a:lnTo>
                    <a:pt x="27781" y="824635"/>
                  </a:lnTo>
                  <a:cubicBezTo>
                    <a:pt x="12438" y="824635"/>
                    <a:pt x="0" y="812197"/>
                    <a:pt x="0" y="796854"/>
                  </a:cubicBezTo>
                  <a:lnTo>
                    <a:pt x="0" y="27781"/>
                  </a:lnTo>
                  <a:cubicBezTo>
                    <a:pt x="0" y="12438"/>
                    <a:pt x="12438" y="0"/>
                    <a:pt x="27781" y="0"/>
                  </a:cubicBezTo>
                  <a:close/>
                </a:path>
              </a:pathLst>
            </a:custGeom>
            <a:solidFill>
              <a:srgbClr val="000000">
                <a:alpha val="0"/>
              </a:srgbClr>
            </a:solidFill>
            <a:ln cap="sq" cmpd="sng" w="38100">
              <a:solidFill>
                <a:srgbClr val="EDC253"/>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8" name="Google Shape;788;p34"/>
            <p:cNvSpPr txBox="1"/>
            <p:nvPr/>
          </p:nvSpPr>
          <p:spPr>
            <a:xfrm>
              <a:off x="0" y="-47625"/>
              <a:ext cx="2833800" cy="8724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789" name="Google Shape;789;p34"/>
          <p:cNvGrpSpPr/>
          <p:nvPr/>
        </p:nvGrpSpPr>
        <p:grpSpPr>
          <a:xfrm>
            <a:off x="14304416" y="8513856"/>
            <a:ext cx="1543987" cy="1170694"/>
            <a:chOff x="0" y="-47625"/>
            <a:chExt cx="1046700" cy="793637"/>
          </a:xfrm>
        </p:grpSpPr>
        <p:sp>
          <p:nvSpPr>
            <p:cNvPr id="790" name="Google Shape;790;p34"/>
            <p:cNvSpPr/>
            <p:nvPr/>
          </p:nvSpPr>
          <p:spPr>
            <a:xfrm>
              <a:off x="0" y="0"/>
              <a:ext cx="1046672" cy="746012"/>
            </a:xfrm>
            <a:custGeom>
              <a:rect b="b" l="l" r="r" t="t"/>
              <a:pathLst>
                <a:path extrusionOk="0" h="746012" w="1046672">
                  <a:moveTo>
                    <a:pt x="75215" y="0"/>
                  </a:moveTo>
                  <a:lnTo>
                    <a:pt x="971458" y="0"/>
                  </a:lnTo>
                  <a:cubicBezTo>
                    <a:pt x="1012998" y="0"/>
                    <a:pt x="1046672" y="33675"/>
                    <a:pt x="1046672" y="75215"/>
                  </a:cubicBezTo>
                  <a:lnTo>
                    <a:pt x="1046672" y="670797"/>
                  </a:lnTo>
                  <a:cubicBezTo>
                    <a:pt x="1046672" y="690746"/>
                    <a:pt x="1038748" y="709877"/>
                    <a:pt x="1024642" y="723982"/>
                  </a:cubicBezTo>
                  <a:cubicBezTo>
                    <a:pt x="1010537" y="738088"/>
                    <a:pt x="991406" y="746012"/>
                    <a:pt x="971458" y="746012"/>
                  </a:cubicBezTo>
                  <a:lnTo>
                    <a:pt x="75215" y="746012"/>
                  </a:lnTo>
                  <a:cubicBezTo>
                    <a:pt x="55267" y="746012"/>
                    <a:pt x="36135" y="738088"/>
                    <a:pt x="22030" y="723982"/>
                  </a:cubicBezTo>
                  <a:cubicBezTo>
                    <a:pt x="7924" y="709877"/>
                    <a:pt x="0" y="690746"/>
                    <a:pt x="0" y="670797"/>
                  </a:cubicBezTo>
                  <a:lnTo>
                    <a:pt x="0" y="75215"/>
                  </a:lnTo>
                  <a:cubicBezTo>
                    <a:pt x="0" y="55267"/>
                    <a:pt x="7924" y="36135"/>
                    <a:pt x="22030" y="22030"/>
                  </a:cubicBezTo>
                  <a:cubicBezTo>
                    <a:pt x="36135" y="7924"/>
                    <a:pt x="55267" y="0"/>
                    <a:pt x="75215" y="0"/>
                  </a:cubicBezTo>
                  <a:close/>
                </a:path>
              </a:pathLst>
            </a:custGeom>
            <a:solidFill>
              <a:srgbClr val="000000">
                <a:alpha val="0"/>
              </a:srgbClr>
            </a:solidFill>
            <a:ln cap="sq" cmpd="sng" w="38100">
              <a:solidFill>
                <a:srgbClr val="890540"/>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1" name="Google Shape;791;p34"/>
            <p:cNvSpPr txBox="1"/>
            <p:nvPr/>
          </p:nvSpPr>
          <p:spPr>
            <a:xfrm>
              <a:off x="0" y="-47625"/>
              <a:ext cx="1046700" cy="7935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792" name="Google Shape;792;p34"/>
          <p:cNvSpPr txBox="1"/>
          <p:nvPr/>
        </p:nvSpPr>
        <p:spPr>
          <a:xfrm>
            <a:off x="1493975" y="1710650"/>
            <a:ext cx="12229200" cy="5261100"/>
          </a:xfrm>
          <a:prstGeom prst="rect">
            <a:avLst/>
          </a:prstGeom>
          <a:noFill/>
          <a:ln>
            <a:noFill/>
          </a:ln>
        </p:spPr>
        <p:txBody>
          <a:bodyPr anchorCtr="0" anchor="t" bIns="0" lIns="0" spcFirstLastPara="1" rIns="0" wrap="square" tIns="0">
            <a:spAutoFit/>
          </a:bodyPr>
          <a:lstStyle/>
          <a:p>
            <a:pPr indent="0" lvl="0" marL="0" rtl="0" algn="ctr">
              <a:lnSpc>
                <a:spcPct val="115000"/>
              </a:lnSpc>
              <a:spcBef>
                <a:spcPts val="1200"/>
              </a:spcBef>
              <a:spcAft>
                <a:spcPts val="0"/>
              </a:spcAft>
              <a:buNone/>
            </a:pPr>
            <a:r>
              <a:rPr b="1" lang="en-US" sz="3000">
                <a:solidFill>
                  <a:schemeClr val="lt1"/>
                </a:solidFill>
              </a:rPr>
              <a:t>Correlates of Self-efficacy and other Traits</a:t>
            </a:r>
            <a:endParaRPr b="1" sz="3000">
              <a:solidFill>
                <a:schemeClr val="lt1"/>
              </a:solidFill>
            </a:endParaRPr>
          </a:p>
          <a:p>
            <a:pPr indent="0" lvl="0" marL="0" rtl="0" algn="ctr">
              <a:lnSpc>
                <a:spcPct val="115000"/>
              </a:lnSpc>
              <a:spcBef>
                <a:spcPts val="1200"/>
              </a:spcBef>
              <a:spcAft>
                <a:spcPts val="0"/>
              </a:spcAft>
              <a:buNone/>
            </a:pPr>
            <a:r>
              <a:t/>
            </a:r>
            <a:endParaRPr b="1" sz="3000">
              <a:solidFill>
                <a:schemeClr val="lt1"/>
              </a:solidFill>
            </a:endParaRPr>
          </a:p>
          <a:p>
            <a:pPr indent="0" lvl="0" marL="0" rtl="0" algn="just">
              <a:lnSpc>
                <a:spcPct val="115000"/>
              </a:lnSpc>
              <a:spcBef>
                <a:spcPts val="1200"/>
              </a:spcBef>
              <a:spcAft>
                <a:spcPts val="1200"/>
              </a:spcAft>
              <a:buNone/>
            </a:pPr>
            <a:r>
              <a:rPr lang="en-US" sz="3200">
                <a:solidFill>
                  <a:schemeClr val="lt1"/>
                </a:solidFill>
              </a:rPr>
              <a:t>In a survey of students in three business study programs, they find that entrepreneurship students have a higher ESE average in marketing, management, and financial control than did organizational psychology and management students. Perhaps entrepreneurship programs attracted students who feel confident In many areas for the varied demands of being an entrepreneur, or maybe the study of entrepreneurship imparts this ESE. </a:t>
            </a:r>
            <a:r>
              <a:rPr lang="en-US" sz="3200">
                <a:solidFill>
                  <a:schemeClr val="lt1"/>
                </a:solidFill>
              </a:rPr>
              <a:t> </a:t>
            </a:r>
            <a:endParaRPr sz="3200">
              <a:solidFill>
                <a:schemeClr val="lt1"/>
              </a:solidFill>
              <a:latin typeface="Inria Serif"/>
              <a:ea typeface="Inria Serif"/>
              <a:cs typeface="Inria Serif"/>
              <a:sym typeface="Inria Serif"/>
            </a:endParaRPr>
          </a:p>
        </p:txBody>
      </p:sp>
      <p:grpSp>
        <p:nvGrpSpPr>
          <p:cNvPr id="793" name="Google Shape;793;p34"/>
          <p:cNvGrpSpPr/>
          <p:nvPr/>
        </p:nvGrpSpPr>
        <p:grpSpPr>
          <a:xfrm>
            <a:off x="3077140" y="276506"/>
            <a:ext cx="1494866" cy="1434240"/>
            <a:chOff x="0" y="-47625"/>
            <a:chExt cx="1013400" cy="972300"/>
          </a:xfrm>
        </p:grpSpPr>
        <p:sp>
          <p:nvSpPr>
            <p:cNvPr id="794" name="Google Shape;794;p34"/>
            <p:cNvSpPr/>
            <p:nvPr/>
          </p:nvSpPr>
          <p:spPr>
            <a:xfrm>
              <a:off x="0" y="0"/>
              <a:ext cx="1013397" cy="924584"/>
            </a:xfrm>
            <a:custGeom>
              <a:rect b="b" l="l" r="r" t="t"/>
              <a:pathLst>
                <a:path extrusionOk="0" h="924584" w="1013397">
                  <a:moveTo>
                    <a:pt x="77684" y="0"/>
                  </a:moveTo>
                  <a:lnTo>
                    <a:pt x="935713" y="0"/>
                  </a:lnTo>
                  <a:cubicBezTo>
                    <a:pt x="978617" y="0"/>
                    <a:pt x="1013397" y="34780"/>
                    <a:pt x="1013397" y="77684"/>
                  </a:cubicBezTo>
                  <a:lnTo>
                    <a:pt x="1013397" y="846899"/>
                  </a:lnTo>
                  <a:cubicBezTo>
                    <a:pt x="1013397" y="889803"/>
                    <a:pt x="978617" y="924584"/>
                    <a:pt x="935713" y="924584"/>
                  </a:cubicBezTo>
                  <a:lnTo>
                    <a:pt x="77684" y="924584"/>
                  </a:lnTo>
                  <a:cubicBezTo>
                    <a:pt x="34780" y="924584"/>
                    <a:pt x="0" y="889803"/>
                    <a:pt x="0" y="846899"/>
                  </a:cubicBezTo>
                  <a:lnTo>
                    <a:pt x="0" y="77684"/>
                  </a:lnTo>
                  <a:cubicBezTo>
                    <a:pt x="0" y="34780"/>
                    <a:pt x="34780" y="0"/>
                    <a:pt x="77684" y="0"/>
                  </a:cubicBezTo>
                  <a:close/>
                </a:path>
              </a:pathLst>
            </a:custGeom>
            <a:solidFill>
              <a:srgbClr val="FFE67A"/>
            </a:solidFill>
            <a:ln cap="sq" cmpd="sng" w="38100">
              <a:solidFill>
                <a:srgbClr val="EDC253"/>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5" name="Google Shape;795;p34"/>
            <p:cNvSpPr txBox="1"/>
            <p:nvPr/>
          </p:nvSpPr>
          <p:spPr>
            <a:xfrm>
              <a:off x="0" y="-47625"/>
              <a:ext cx="1013400" cy="9723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796" name="Google Shape;796;p34"/>
          <p:cNvSpPr txBox="1"/>
          <p:nvPr/>
        </p:nvSpPr>
        <p:spPr>
          <a:xfrm>
            <a:off x="5288384" y="3053106"/>
            <a:ext cx="507600" cy="215400"/>
          </a:xfrm>
          <a:prstGeom prst="rect">
            <a:avLst/>
          </a:prstGeom>
          <a:noFill/>
          <a:ln>
            <a:noFill/>
          </a:ln>
        </p:spPr>
        <p:txBody>
          <a:bodyPr anchorCtr="0" anchor="t" bIns="0" lIns="0" spcFirstLastPara="1" rIns="0" wrap="square" tIns="0">
            <a:spAutoFit/>
          </a:bodyPr>
          <a:lstStyle/>
          <a:p>
            <a:pPr indent="0" lvl="0" marL="0" marR="0" rtl="0" algn="ctr">
              <a:lnSpc>
                <a:spcPct val="140004"/>
              </a:lnSpc>
              <a:spcBef>
                <a:spcPts val="0"/>
              </a:spcBef>
              <a:spcAft>
                <a:spcPts val="0"/>
              </a:spcAft>
              <a:buNone/>
            </a:pPr>
            <a:r>
              <a:t/>
            </a:r>
            <a:endParaRPr/>
          </a:p>
        </p:txBody>
      </p:sp>
      <p:pic>
        <p:nvPicPr>
          <p:cNvPr id="797" name="Google Shape;797;p34"/>
          <p:cNvPicPr preferRelativeResize="0"/>
          <p:nvPr/>
        </p:nvPicPr>
        <p:blipFill>
          <a:blip r:embed="rId5">
            <a:alphaModFix/>
          </a:blip>
          <a:stretch>
            <a:fillRect/>
          </a:stretch>
        </p:blipFill>
        <p:spPr>
          <a:xfrm>
            <a:off x="14626425" y="3060175"/>
            <a:ext cx="3343799" cy="5059074"/>
          </a:xfrm>
          <a:prstGeom prst="rect">
            <a:avLst/>
          </a:prstGeom>
          <a:noFill/>
          <a:ln>
            <a:noFill/>
          </a:ln>
        </p:spPr>
      </p:pic>
      <p:grpSp>
        <p:nvGrpSpPr>
          <p:cNvPr id="798" name="Google Shape;798;p34"/>
          <p:cNvGrpSpPr/>
          <p:nvPr/>
        </p:nvGrpSpPr>
        <p:grpSpPr>
          <a:xfrm>
            <a:off x="14930147" y="7040550"/>
            <a:ext cx="2652973" cy="2217726"/>
            <a:chOff x="0" y="-47625"/>
            <a:chExt cx="1798504" cy="1503441"/>
          </a:xfrm>
        </p:grpSpPr>
        <p:sp>
          <p:nvSpPr>
            <p:cNvPr id="799" name="Google Shape;799;p34"/>
            <p:cNvSpPr/>
            <p:nvPr/>
          </p:nvSpPr>
          <p:spPr>
            <a:xfrm>
              <a:off x="0" y="0"/>
              <a:ext cx="1798504" cy="1455816"/>
            </a:xfrm>
            <a:custGeom>
              <a:rect b="b" l="l" r="r" t="t"/>
              <a:pathLst>
                <a:path extrusionOk="0" h="1455816" w="1798504">
                  <a:moveTo>
                    <a:pt x="43773" y="0"/>
                  </a:moveTo>
                  <a:lnTo>
                    <a:pt x="1754731" y="0"/>
                  </a:lnTo>
                  <a:cubicBezTo>
                    <a:pt x="1766340" y="0"/>
                    <a:pt x="1777474" y="4612"/>
                    <a:pt x="1785683" y="12821"/>
                  </a:cubicBezTo>
                  <a:cubicBezTo>
                    <a:pt x="1793892" y="21030"/>
                    <a:pt x="1798504" y="32163"/>
                    <a:pt x="1798504" y="43773"/>
                  </a:cubicBezTo>
                  <a:lnTo>
                    <a:pt x="1798504" y="1412043"/>
                  </a:lnTo>
                  <a:cubicBezTo>
                    <a:pt x="1798504" y="1436218"/>
                    <a:pt x="1778906" y="1455816"/>
                    <a:pt x="1754731" y="1455816"/>
                  </a:cubicBezTo>
                  <a:lnTo>
                    <a:pt x="43773" y="1455816"/>
                  </a:lnTo>
                  <a:cubicBezTo>
                    <a:pt x="19598" y="1455816"/>
                    <a:pt x="0" y="1436218"/>
                    <a:pt x="0" y="1412043"/>
                  </a:cubicBezTo>
                  <a:lnTo>
                    <a:pt x="0" y="43773"/>
                  </a:lnTo>
                  <a:cubicBezTo>
                    <a:pt x="0" y="19598"/>
                    <a:pt x="19598" y="0"/>
                    <a:pt x="43773" y="0"/>
                  </a:cubicBezTo>
                  <a:close/>
                </a:path>
              </a:pathLst>
            </a:custGeom>
            <a:solidFill>
              <a:srgbClr val="000000">
                <a:alpha val="0"/>
              </a:srgbClr>
            </a:solidFill>
            <a:ln cap="sq" cmpd="sng" w="38100">
              <a:solidFill>
                <a:srgbClr val="890540"/>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0" name="Google Shape;800;p34"/>
            <p:cNvSpPr txBox="1"/>
            <p:nvPr/>
          </p:nvSpPr>
          <p:spPr>
            <a:xfrm>
              <a:off x="0" y="-47625"/>
              <a:ext cx="1798500" cy="15033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04" name="Shape 804"/>
        <p:cNvGrpSpPr/>
        <p:nvPr/>
      </p:nvGrpSpPr>
      <p:grpSpPr>
        <a:xfrm>
          <a:off x="0" y="0"/>
          <a:ext cx="0" cy="0"/>
          <a:chOff x="0" y="0"/>
          <a:chExt cx="0" cy="0"/>
        </a:xfrm>
      </p:grpSpPr>
      <p:sp>
        <p:nvSpPr>
          <p:cNvPr id="805" name="Google Shape;805;p35"/>
          <p:cNvSpPr/>
          <p:nvPr/>
        </p:nvSpPr>
        <p:spPr>
          <a:xfrm>
            <a:off x="0" y="0"/>
            <a:ext cx="18288000" cy="10287000"/>
          </a:xfrm>
          <a:custGeom>
            <a:rect b="b" l="l" r="r" t="t"/>
            <a:pathLst>
              <a:path extrusionOk="0" h="10287000" w="18288000">
                <a:moveTo>
                  <a:pt x="0" y="0"/>
                </a:moveTo>
                <a:lnTo>
                  <a:pt x="18288000" y="0"/>
                </a:lnTo>
                <a:lnTo>
                  <a:pt x="18288000" y="10287000"/>
                </a:lnTo>
                <a:lnTo>
                  <a:pt x="0" y="10287000"/>
                </a:lnTo>
                <a:lnTo>
                  <a:pt x="0" y="0"/>
                </a:lnTo>
                <a:close/>
              </a:path>
            </a:pathLst>
          </a:custGeom>
          <a:blipFill rotWithShape="1">
            <a:blip r:embed="rId3">
              <a:alphaModFix/>
            </a:blip>
            <a:stretch>
              <a:fillRect b="-75639" l="0" r="0" t="-75629"/>
            </a:stretch>
          </a:blipFill>
          <a:ln>
            <a:noFill/>
          </a:ln>
        </p:spPr>
      </p:sp>
      <p:sp>
        <p:nvSpPr>
          <p:cNvPr id="806" name="Google Shape;806;p35"/>
          <p:cNvSpPr/>
          <p:nvPr/>
        </p:nvSpPr>
        <p:spPr>
          <a:xfrm>
            <a:off x="0" y="-1213067"/>
            <a:ext cx="18288000" cy="13716000"/>
          </a:xfrm>
          <a:custGeom>
            <a:rect b="b" l="l" r="r" t="t"/>
            <a:pathLst>
              <a:path extrusionOk="0" h="13716000" w="18288000">
                <a:moveTo>
                  <a:pt x="0" y="0"/>
                </a:moveTo>
                <a:lnTo>
                  <a:pt x="18288000" y="0"/>
                </a:lnTo>
                <a:lnTo>
                  <a:pt x="18288000" y="13716000"/>
                </a:lnTo>
                <a:lnTo>
                  <a:pt x="0" y="13716000"/>
                </a:lnTo>
                <a:lnTo>
                  <a:pt x="0" y="0"/>
                </a:lnTo>
                <a:close/>
              </a:path>
            </a:pathLst>
          </a:custGeom>
          <a:blipFill rotWithShape="1">
            <a:blip r:embed="rId4">
              <a:alphaModFix amt="30000"/>
            </a:blip>
            <a:stretch>
              <a:fillRect b="0" l="0" r="0" t="0"/>
            </a:stretch>
          </a:blipFill>
          <a:ln>
            <a:noFill/>
          </a:ln>
        </p:spPr>
      </p:sp>
      <p:grpSp>
        <p:nvGrpSpPr>
          <p:cNvPr id="807" name="Google Shape;807;p35"/>
          <p:cNvGrpSpPr/>
          <p:nvPr/>
        </p:nvGrpSpPr>
        <p:grpSpPr>
          <a:xfrm>
            <a:off x="17583150" y="-683457"/>
            <a:ext cx="995547" cy="1712166"/>
            <a:chOff x="0" y="-47625"/>
            <a:chExt cx="262200" cy="450938"/>
          </a:xfrm>
        </p:grpSpPr>
        <p:sp>
          <p:nvSpPr>
            <p:cNvPr id="808" name="Google Shape;808;p35"/>
            <p:cNvSpPr/>
            <p:nvPr/>
          </p:nvSpPr>
          <p:spPr>
            <a:xfrm>
              <a:off x="0" y="0"/>
              <a:ext cx="262089" cy="403313"/>
            </a:xfrm>
            <a:custGeom>
              <a:rect b="b" l="l" r="r" t="t"/>
              <a:pathLst>
                <a:path extrusionOk="0" h="403313" w="262089">
                  <a:moveTo>
                    <a:pt x="116698" y="0"/>
                  </a:moveTo>
                  <a:lnTo>
                    <a:pt x="145390" y="0"/>
                  </a:lnTo>
                  <a:cubicBezTo>
                    <a:pt x="176341" y="0"/>
                    <a:pt x="206023" y="12295"/>
                    <a:pt x="227909" y="34180"/>
                  </a:cubicBezTo>
                  <a:cubicBezTo>
                    <a:pt x="249794" y="56065"/>
                    <a:pt x="262089" y="85748"/>
                    <a:pt x="262089" y="116698"/>
                  </a:cubicBezTo>
                  <a:lnTo>
                    <a:pt x="262089" y="286615"/>
                  </a:lnTo>
                  <a:cubicBezTo>
                    <a:pt x="262089" y="317565"/>
                    <a:pt x="249794" y="347248"/>
                    <a:pt x="227909" y="369133"/>
                  </a:cubicBezTo>
                  <a:cubicBezTo>
                    <a:pt x="206023" y="391018"/>
                    <a:pt x="176341" y="403313"/>
                    <a:pt x="145390" y="403313"/>
                  </a:cubicBezTo>
                  <a:lnTo>
                    <a:pt x="116698" y="403313"/>
                  </a:lnTo>
                  <a:cubicBezTo>
                    <a:pt x="85748" y="403313"/>
                    <a:pt x="56065" y="391018"/>
                    <a:pt x="34180" y="369133"/>
                  </a:cubicBezTo>
                  <a:cubicBezTo>
                    <a:pt x="12295" y="347248"/>
                    <a:pt x="0" y="317565"/>
                    <a:pt x="0" y="286615"/>
                  </a:cubicBezTo>
                  <a:lnTo>
                    <a:pt x="0" y="116698"/>
                  </a:lnTo>
                  <a:cubicBezTo>
                    <a:pt x="0" y="85748"/>
                    <a:pt x="12295" y="56065"/>
                    <a:pt x="34180" y="34180"/>
                  </a:cubicBezTo>
                  <a:cubicBezTo>
                    <a:pt x="56065" y="12295"/>
                    <a:pt x="85748" y="0"/>
                    <a:pt x="116698" y="0"/>
                  </a:cubicBezTo>
                  <a:close/>
                </a:path>
              </a:pathLst>
            </a:custGeom>
            <a:solidFill>
              <a:srgbClr val="EDC25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9" name="Google Shape;809;p35"/>
            <p:cNvSpPr txBox="1"/>
            <p:nvPr/>
          </p:nvSpPr>
          <p:spPr>
            <a:xfrm>
              <a:off x="0" y="-47625"/>
              <a:ext cx="262200" cy="4509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810" name="Google Shape;810;p35"/>
          <p:cNvGrpSpPr/>
          <p:nvPr/>
        </p:nvGrpSpPr>
        <p:grpSpPr>
          <a:xfrm>
            <a:off x="-2509350" y="1259199"/>
            <a:ext cx="16915172" cy="7325218"/>
            <a:chOff x="0" y="-47625"/>
            <a:chExt cx="13942608" cy="5021400"/>
          </a:xfrm>
        </p:grpSpPr>
        <p:sp>
          <p:nvSpPr>
            <p:cNvPr id="811" name="Google Shape;811;p35"/>
            <p:cNvSpPr/>
            <p:nvPr/>
          </p:nvSpPr>
          <p:spPr>
            <a:xfrm>
              <a:off x="0" y="0"/>
              <a:ext cx="13942608" cy="4973774"/>
            </a:xfrm>
            <a:custGeom>
              <a:rect b="b" l="l" r="r" t="t"/>
              <a:pathLst>
                <a:path extrusionOk="0" h="4973774" w="13942608">
                  <a:moveTo>
                    <a:pt x="6984" y="0"/>
                  </a:moveTo>
                  <a:lnTo>
                    <a:pt x="13935624" y="0"/>
                  </a:lnTo>
                  <a:cubicBezTo>
                    <a:pt x="13939481" y="0"/>
                    <a:pt x="13942608" y="3127"/>
                    <a:pt x="13942608" y="6984"/>
                  </a:cubicBezTo>
                  <a:lnTo>
                    <a:pt x="13942608" y="4966790"/>
                  </a:lnTo>
                  <a:cubicBezTo>
                    <a:pt x="13942608" y="4970647"/>
                    <a:pt x="13939481" y="4973774"/>
                    <a:pt x="13935624" y="4973774"/>
                  </a:cubicBezTo>
                  <a:lnTo>
                    <a:pt x="6984" y="4973774"/>
                  </a:lnTo>
                  <a:cubicBezTo>
                    <a:pt x="3127" y="4973774"/>
                    <a:pt x="0" y="4970647"/>
                    <a:pt x="0" y="4966790"/>
                  </a:cubicBezTo>
                  <a:lnTo>
                    <a:pt x="0" y="6984"/>
                  </a:lnTo>
                  <a:cubicBezTo>
                    <a:pt x="0" y="3127"/>
                    <a:pt x="3127" y="0"/>
                    <a:pt x="6984" y="0"/>
                  </a:cubicBezTo>
                  <a:close/>
                </a:path>
              </a:pathLst>
            </a:custGeom>
            <a:solidFill>
              <a:srgbClr val="89054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2" name="Google Shape;812;p35"/>
            <p:cNvSpPr txBox="1"/>
            <p:nvPr/>
          </p:nvSpPr>
          <p:spPr>
            <a:xfrm>
              <a:off x="0" y="-47625"/>
              <a:ext cx="13942500" cy="50214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813" name="Google Shape;813;p35"/>
          <p:cNvGrpSpPr/>
          <p:nvPr/>
        </p:nvGrpSpPr>
        <p:grpSpPr>
          <a:xfrm>
            <a:off x="309808" y="-950932"/>
            <a:ext cx="995547" cy="3888990"/>
            <a:chOff x="0" y="-47625"/>
            <a:chExt cx="262200" cy="1024254"/>
          </a:xfrm>
        </p:grpSpPr>
        <p:sp>
          <p:nvSpPr>
            <p:cNvPr id="814" name="Google Shape;814;p35"/>
            <p:cNvSpPr/>
            <p:nvPr/>
          </p:nvSpPr>
          <p:spPr>
            <a:xfrm>
              <a:off x="0" y="0"/>
              <a:ext cx="262089" cy="976629"/>
            </a:xfrm>
            <a:custGeom>
              <a:rect b="b" l="l" r="r" t="t"/>
              <a:pathLst>
                <a:path extrusionOk="0" h="976629" w="262089">
                  <a:moveTo>
                    <a:pt x="116698" y="0"/>
                  </a:moveTo>
                  <a:lnTo>
                    <a:pt x="145390" y="0"/>
                  </a:lnTo>
                  <a:cubicBezTo>
                    <a:pt x="176341" y="0"/>
                    <a:pt x="206023" y="12295"/>
                    <a:pt x="227909" y="34180"/>
                  </a:cubicBezTo>
                  <a:cubicBezTo>
                    <a:pt x="249794" y="56065"/>
                    <a:pt x="262089" y="85748"/>
                    <a:pt x="262089" y="116698"/>
                  </a:cubicBezTo>
                  <a:lnTo>
                    <a:pt x="262089" y="859930"/>
                  </a:lnTo>
                  <a:cubicBezTo>
                    <a:pt x="262089" y="890880"/>
                    <a:pt x="249794" y="920563"/>
                    <a:pt x="227909" y="942448"/>
                  </a:cubicBezTo>
                  <a:cubicBezTo>
                    <a:pt x="206023" y="964334"/>
                    <a:pt x="176341" y="976629"/>
                    <a:pt x="145390" y="976629"/>
                  </a:cubicBezTo>
                  <a:lnTo>
                    <a:pt x="116698" y="976629"/>
                  </a:lnTo>
                  <a:cubicBezTo>
                    <a:pt x="85748" y="976629"/>
                    <a:pt x="56065" y="964334"/>
                    <a:pt x="34180" y="942448"/>
                  </a:cubicBezTo>
                  <a:cubicBezTo>
                    <a:pt x="12295" y="920563"/>
                    <a:pt x="0" y="890880"/>
                    <a:pt x="0" y="859930"/>
                  </a:cubicBezTo>
                  <a:lnTo>
                    <a:pt x="0" y="116698"/>
                  </a:lnTo>
                  <a:cubicBezTo>
                    <a:pt x="0" y="85748"/>
                    <a:pt x="12295" y="56065"/>
                    <a:pt x="34180" y="34180"/>
                  </a:cubicBezTo>
                  <a:cubicBezTo>
                    <a:pt x="56065" y="12295"/>
                    <a:pt x="85748" y="0"/>
                    <a:pt x="116698" y="0"/>
                  </a:cubicBezTo>
                  <a:close/>
                </a:path>
              </a:pathLst>
            </a:custGeom>
            <a:solidFill>
              <a:srgbClr val="EDC25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5" name="Google Shape;815;p35"/>
            <p:cNvSpPr txBox="1"/>
            <p:nvPr/>
          </p:nvSpPr>
          <p:spPr>
            <a:xfrm>
              <a:off x="0" y="-47625"/>
              <a:ext cx="262200" cy="10242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816" name="Google Shape;816;p35"/>
          <p:cNvGrpSpPr/>
          <p:nvPr/>
        </p:nvGrpSpPr>
        <p:grpSpPr>
          <a:xfrm>
            <a:off x="-770228" y="4742753"/>
            <a:ext cx="1798908" cy="5115760"/>
            <a:chOff x="0" y="-47625"/>
            <a:chExt cx="1219516" cy="3468077"/>
          </a:xfrm>
        </p:grpSpPr>
        <p:sp>
          <p:nvSpPr>
            <p:cNvPr id="817" name="Google Shape;817;p35"/>
            <p:cNvSpPr/>
            <p:nvPr/>
          </p:nvSpPr>
          <p:spPr>
            <a:xfrm>
              <a:off x="0" y="0"/>
              <a:ext cx="1219516" cy="3420452"/>
            </a:xfrm>
            <a:custGeom>
              <a:rect b="b" l="l" r="r" t="t"/>
              <a:pathLst>
                <a:path extrusionOk="0" h="3420452" w="1219516">
                  <a:moveTo>
                    <a:pt x="64554" y="0"/>
                  </a:moveTo>
                  <a:lnTo>
                    <a:pt x="1154961" y="0"/>
                  </a:lnTo>
                  <a:cubicBezTo>
                    <a:pt x="1172082" y="0"/>
                    <a:pt x="1188502" y="6801"/>
                    <a:pt x="1200608" y="18908"/>
                  </a:cubicBezTo>
                  <a:cubicBezTo>
                    <a:pt x="1212715" y="31014"/>
                    <a:pt x="1219516" y="47434"/>
                    <a:pt x="1219516" y="64554"/>
                  </a:cubicBezTo>
                  <a:lnTo>
                    <a:pt x="1219516" y="3355898"/>
                  </a:lnTo>
                  <a:cubicBezTo>
                    <a:pt x="1219516" y="3391550"/>
                    <a:pt x="1190614" y="3420452"/>
                    <a:pt x="1154961" y="3420452"/>
                  </a:cubicBezTo>
                  <a:lnTo>
                    <a:pt x="64554" y="3420452"/>
                  </a:lnTo>
                  <a:cubicBezTo>
                    <a:pt x="47434" y="3420452"/>
                    <a:pt x="31014" y="3413651"/>
                    <a:pt x="18908" y="3401545"/>
                  </a:cubicBezTo>
                  <a:cubicBezTo>
                    <a:pt x="6801" y="3389438"/>
                    <a:pt x="0" y="3373019"/>
                    <a:pt x="0" y="3355898"/>
                  </a:cubicBezTo>
                  <a:lnTo>
                    <a:pt x="0" y="64554"/>
                  </a:lnTo>
                  <a:cubicBezTo>
                    <a:pt x="0" y="28902"/>
                    <a:pt x="28902" y="0"/>
                    <a:pt x="64554" y="0"/>
                  </a:cubicBezTo>
                  <a:close/>
                </a:path>
              </a:pathLst>
            </a:custGeom>
            <a:solidFill>
              <a:srgbClr val="000000">
                <a:alpha val="0"/>
              </a:srgbClr>
            </a:solidFill>
            <a:ln cap="sq" cmpd="sng" w="38100">
              <a:solidFill>
                <a:srgbClr val="EDC253"/>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8" name="Google Shape;818;p35"/>
            <p:cNvSpPr txBox="1"/>
            <p:nvPr/>
          </p:nvSpPr>
          <p:spPr>
            <a:xfrm>
              <a:off x="0" y="-47625"/>
              <a:ext cx="1219500" cy="3468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819" name="Google Shape;819;p35"/>
          <p:cNvGrpSpPr/>
          <p:nvPr/>
        </p:nvGrpSpPr>
        <p:grpSpPr>
          <a:xfrm>
            <a:off x="15848380" y="350232"/>
            <a:ext cx="4180152" cy="1286877"/>
            <a:chOff x="0" y="-47625"/>
            <a:chExt cx="2833809" cy="872400"/>
          </a:xfrm>
        </p:grpSpPr>
        <p:sp>
          <p:nvSpPr>
            <p:cNvPr id="820" name="Google Shape;820;p35"/>
            <p:cNvSpPr/>
            <p:nvPr/>
          </p:nvSpPr>
          <p:spPr>
            <a:xfrm>
              <a:off x="0" y="0"/>
              <a:ext cx="2833809" cy="824635"/>
            </a:xfrm>
            <a:custGeom>
              <a:rect b="b" l="l" r="r" t="t"/>
              <a:pathLst>
                <a:path extrusionOk="0" h="824635" w="2833809">
                  <a:moveTo>
                    <a:pt x="27781" y="0"/>
                  </a:moveTo>
                  <a:lnTo>
                    <a:pt x="2806028" y="0"/>
                  </a:lnTo>
                  <a:cubicBezTo>
                    <a:pt x="2821371" y="0"/>
                    <a:pt x="2833809" y="12438"/>
                    <a:pt x="2833809" y="27781"/>
                  </a:cubicBezTo>
                  <a:lnTo>
                    <a:pt x="2833809" y="796854"/>
                  </a:lnTo>
                  <a:cubicBezTo>
                    <a:pt x="2833809" y="804222"/>
                    <a:pt x="2830882" y="811288"/>
                    <a:pt x="2825672" y="816498"/>
                  </a:cubicBezTo>
                  <a:cubicBezTo>
                    <a:pt x="2820462" y="821708"/>
                    <a:pt x="2813396" y="824635"/>
                    <a:pt x="2806028" y="824635"/>
                  </a:cubicBezTo>
                  <a:lnTo>
                    <a:pt x="27781" y="824635"/>
                  </a:lnTo>
                  <a:cubicBezTo>
                    <a:pt x="12438" y="824635"/>
                    <a:pt x="0" y="812197"/>
                    <a:pt x="0" y="796854"/>
                  </a:cubicBezTo>
                  <a:lnTo>
                    <a:pt x="0" y="27781"/>
                  </a:lnTo>
                  <a:cubicBezTo>
                    <a:pt x="0" y="12438"/>
                    <a:pt x="12438" y="0"/>
                    <a:pt x="27781" y="0"/>
                  </a:cubicBezTo>
                  <a:close/>
                </a:path>
              </a:pathLst>
            </a:custGeom>
            <a:solidFill>
              <a:srgbClr val="000000">
                <a:alpha val="0"/>
              </a:srgbClr>
            </a:solidFill>
            <a:ln cap="sq" cmpd="sng" w="38100">
              <a:solidFill>
                <a:srgbClr val="EDC253"/>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1" name="Google Shape;821;p35"/>
            <p:cNvSpPr txBox="1"/>
            <p:nvPr/>
          </p:nvSpPr>
          <p:spPr>
            <a:xfrm>
              <a:off x="0" y="-47625"/>
              <a:ext cx="2833800" cy="8724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822" name="Google Shape;822;p35"/>
          <p:cNvGrpSpPr/>
          <p:nvPr/>
        </p:nvGrpSpPr>
        <p:grpSpPr>
          <a:xfrm>
            <a:off x="14304416" y="8513856"/>
            <a:ext cx="1543987" cy="1170694"/>
            <a:chOff x="0" y="-47625"/>
            <a:chExt cx="1046700" cy="793637"/>
          </a:xfrm>
        </p:grpSpPr>
        <p:sp>
          <p:nvSpPr>
            <p:cNvPr id="823" name="Google Shape;823;p35"/>
            <p:cNvSpPr/>
            <p:nvPr/>
          </p:nvSpPr>
          <p:spPr>
            <a:xfrm>
              <a:off x="0" y="0"/>
              <a:ext cx="1046672" cy="746012"/>
            </a:xfrm>
            <a:custGeom>
              <a:rect b="b" l="l" r="r" t="t"/>
              <a:pathLst>
                <a:path extrusionOk="0" h="746012" w="1046672">
                  <a:moveTo>
                    <a:pt x="75215" y="0"/>
                  </a:moveTo>
                  <a:lnTo>
                    <a:pt x="971458" y="0"/>
                  </a:lnTo>
                  <a:cubicBezTo>
                    <a:pt x="1012998" y="0"/>
                    <a:pt x="1046672" y="33675"/>
                    <a:pt x="1046672" y="75215"/>
                  </a:cubicBezTo>
                  <a:lnTo>
                    <a:pt x="1046672" y="670797"/>
                  </a:lnTo>
                  <a:cubicBezTo>
                    <a:pt x="1046672" y="690746"/>
                    <a:pt x="1038748" y="709877"/>
                    <a:pt x="1024642" y="723982"/>
                  </a:cubicBezTo>
                  <a:cubicBezTo>
                    <a:pt x="1010537" y="738088"/>
                    <a:pt x="991406" y="746012"/>
                    <a:pt x="971458" y="746012"/>
                  </a:cubicBezTo>
                  <a:lnTo>
                    <a:pt x="75215" y="746012"/>
                  </a:lnTo>
                  <a:cubicBezTo>
                    <a:pt x="55267" y="746012"/>
                    <a:pt x="36135" y="738088"/>
                    <a:pt x="22030" y="723982"/>
                  </a:cubicBezTo>
                  <a:cubicBezTo>
                    <a:pt x="7924" y="709877"/>
                    <a:pt x="0" y="690746"/>
                    <a:pt x="0" y="670797"/>
                  </a:cubicBezTo>
                  <a:lnTo>
                    <a:pt x="0" y="75215"/>
                  </a:lnTo>
                  <a:cubicBezTo>
                    <a:pt x="0" y="55267"/>
                    <a:pt x="7924" y="36135"/>
                    <a:pt x="22030" y="22030"/>
                  </a:cubicBezTo>
                  <a:cubicBezTo>
                    <a:pt x="36135" y="7924"/>
                    <a:pt x="55267" y="0"/>
                    <a:pt x="75215" y="0"/>
                  </a:cubicBezTo>
                  <a:close/>
                </a:path>
              </a:pathLst>
            </a:custGeom>
            <a:solidFill>
              <a:srgbClr val="000000">
                <a:alpha val="0"/>
              </a:srgbClr>
            </a:solidFill>
            <a:ln cap="sq" cmpd="sng" w="38100">
              <a:solidFill>
                <a:srgbClr val="890540"/>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4" name="Google Shape;824;p35"/>
            <p:cNvSpPr txBox="1"/>
            <p:nvPr/>
          </p:nvSpPr>
          <p:spPr>
            <a:xfrm>
              <a:off x="0" y="-47625"/>
              <a:ext cx="1046700" cy="7935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825" name="Google Shape;825;p35"/>
          <p:cNvSpPr txBox="1"/>
          <p:nvPr/>
        </p:nvSpPr>
        <p:spPr>
          <a:xfrm>
            <a:off x="1493975" y="1710650"/>
            <a:ext cx="12229200" cy="5704500"/>
          </a:xfrm>
          <a:prstGeom prst="rect">
            <a:avLst/>
          </a:prstGeom>
          <a:noFill/>
          <a:ln>
            <a:noFill/>
          </a:ln>
        </p:spPr>
        <p:txBody>
          <a:bodyPr anchorCtr="0" anchor="t" bIns="0" lIns="0" spcFirstLastPara="1" rIns="0" wrap="square" tIns="0">
            <a:spAutoFit/>
          </a:bodyPr>
          <a:lstStyle/>
          <a:p>
            <a:pPr indent="0" lvl="0" marL="0" rtl="0" algn="ctr">
              <a:lnSpc>
                <a:spcPct val="115000"/>
              </a:lnSpc>
              <a:spcBef>
                <a:spcPts val="1200"/>
              </a:spcBef>
              <a:spcAft>
                <a:spcPts val="0"/>
              </a:spcAft>
              <a:buNone/>
            </a:pPr>
            <a:r>
              <a:rPr b="1" lang="en-US" sz="3000">
                <a:solidFill>
                  <a:schemeClr val="lt1"/>
                </a:solidFill>
              </a:rPr>
              <a:t>Correlates of Self-efficacy and other Traits</a:t>
            </a:r>
            <a:endParaRPr b="1" sz="3000">
              <a:solidFill>
                <a:schemeClr val="lt1"/>
              </a:solidFill>
            </a:endParaRPr>
          </a:p>
          <a:p>
            <a:pPr indent="0" lvl="0" marL="0" rtl="0" algn="just">
              <a:lnSpc>
                <a:spcPct val="115000"/>
              </a:lnSpc>
              <a:spcBef>
                <a:spcPts val="1200"/>
              </a:spcBef>
              <a:spcAft>
                <a:spcPts val="0"/>
              </a:spcAft>
              <a:buNone/>
            </a:pPr>
            <a:r>
              <a:rPr lang="en-US" sz="3000">
                <a:solidFill>
                  <a:schemeClr val="lt1"/>
                </a:solidFill>
              </a:rPr>
              <a:t> </a:t>
            </a:r>
            <a:endParaRPr sz="3200">
              <a:solidFill>
                <a:schemeClr val="lt1"/>
              </a:solidFill>
            </a:endParaRPr>
          </a:p>
          <a:p>
            <a:pPr indent="0" lvl="0" marL="0" marR="0" rtl="0" algn="r">
              <a:lnSpc>
                <a:spcPct val="130000"/>
              </a:lnSpc>
              <a:spcBef>
                <a:spcPts val="1200"/>
              </a:spcBef>
              <a:spcAft>
                <a:spcPts val="0"/>
              </a:spcAft>
              <a:buNone/>
            </a:pPr>
            <a:r>
              <a:rPr b="1" lang="en-US" sz="3200">
                <a:solidFill>
                  <a:schemeClr val="lt1"/>
                </a:solidFill>
              </a:rPr>
              <a:t>Innovativeness</a:t>
            </a:r>
            <a:r>
              <a:rPr lang="en-US" sz="3200">
                <a:solidFill>
                  <a:schemeClr val="lt1"/>
                </a:solidFill>
              </a:rPr>
              <a:t> refers to how individuals respond to new things (Goldsmith and Foxall, 2003). It is either a global or domain-specific personality trait or a behavioral concept such as the adoption of new products by consumers. There have been several suggestions to measure innovativeness since the 1970s (Hurt et al., 1977), but no uniform measure exists across the studies reviewed here. The results of studies also vary and overlap.</a:t>
            </a:r>
            <a:endParaRPr sz="3200">
              <a:solidFill>
                <a:schemeClr val="lt1"/>
              </a:solidFill>
              <a:latin typeface="Inria Serif"/>
              <a:ea typeface="Inria Serif"/>
              <a:cs typeface="Inria Serif"/>
              <a:sym typeface="Inria Serif"/>
            </a:endParaRPr>
          </a:p>
        </p:txBody>
      </p:sp>
      <p:grpSp>
        <p:nvGrpSpPr>
          <p:cNvPr id="826" name="Google Shape;826;p35"/>
          <p:cNvGrpSpPr/>
          <p:nvPr/>
        </p:nvGrpSpPr>
        <p:grpSpPr>
          <a:xfrm>
            <a:off x="3077140" y="276506"/>
            <a:ext cx="1494866" cy="1434240"/>
            <a:chOff x="0" y="-47625"/>
            <a:chExt cx="1013400" cy="972300"/>
          </a:xfrm>
        </p:grpSpPr>
        <p:sp>
          <p:nvSpPr>
            <p:cNvPr id="827" name="Google Shape;827;p35"/>
            <p:cNvSpPr/>
            <p:nvPr/>
          </p:nvSpPr>
          <p:spPr>
            <a:xfrm>
              <a:off x="0" y="0"/>
              <a:ext cx="1013397" cy="924584"/>
            </a:xfrm>
            <a:custGeom>
              <a:rect b="b" l="l" r="r" t="t"/>
              <a:pathLst>
                <a:path extrusionOk="0" h="924584" w="1013397">
                  <a:moveTo>
                    <a:pt x="77684" y="0"/>
                  </a:moveTo>
                  <a:lnTo>
                    <a:pt x="935713" y="0"/>
                  </a:lnTo>
                  <a:cubicBezTo>
                    <a:pt x="978617" y="0"/>
                    <a:pt x="1013397" y="34780"/>
                    <a:pt x="1013397" y="77684"/>
                  </a:cubicBezTo>
                  <a:lnTo>
                    <a:pt x="1013397" y="846899"/>
                  </a:lnTo>
                  <a:cubicBezTo>
                    <a:pt x="1013397" y="889803"/>
                    <a:pt x="978617" y="924584"/>
                    <a:pt x="935713" y="924584"/>
                  </a:cubicBezTo>
                  <a:lnTo>
                    <a:pt x="77684" y="924584"/>
                  </a:lnTo>
                  <a:cubicBezTo>
                    <a:pt x="34780" y="924584"/>
                    <a:pt x="0" y="889803"/>
                    <a:pt x="0" y="846899"/>
                  </a:cubicBezTo>
                  <a:lnTo>
                    <a:pt x="0" y="77684"/>
                  </a:lnTo>
                  <a:cubicBezTo>
                    <a:pt x="0" y="34780"/>
                    <a:pt x="34780" y="0"/>
                    <a:pt x="77684" y="0"/>
                  </a:cubicBezTo>
                  <a:close/>
                </a:path>
              </a:pathLst>
            </a:custGeom>
            <a:solidFill>
              <a:srgbClr val="FFE67A"/>
            </a:solidFill>
            <a:ln cap="sq" cmpd="sng" w="38100">
              <a:solidFill>
                <a:srgbClr val="EDC253"/>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8" name="Google Shape;828;p35"/>
            <p:cNvSpPr txBox="1"/>
            <p:nvPr/>
          </p:nvSpPr>
          <p:spPr>
            <a:xfrm>
              <a:off x="0" y="-47625"/>
              <a:ext cx="1013400" cy="9723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829" name="Google Shape;829;p35"/>
          <p:cNvSpPr txBox="1"/>
          <p:nvPr/>
        </p:nvSpPr>
        <p:spPr>
          <a:xfrm>
            <a:off x="5288384" y="3053106"/>
            <a:ext cx="507600" cy="215400"/>
          </a:xfrm>
          <a:prstGeom prst="rect">
            <a:avLst/>
          </a:prstGeom>
          <a:noFill/>
          <a:ln>
            <a:noFill/>
          </a:ln>
        </p:spPr>
        <p:txBody>
          <a:bodyPr anchorCtr="0" anchor="t" bIns="0" lIns="0" spcFirstLastPara="1" rIns="0" wrap="square" tIns="0">
            <a:spAutoFit/>
          </a:bodyPr>
          <a:lstStyle/>
          <a:p>
            <a:pPr indent="0" lvl="0" marL="0" marR="0" rtl="0" algn="ctr">
              <a:lnSpc>
                <a:spcPct val="140004"/>
              </a:lnSpc>
              <a:spcBef>
                <a:spcPts val="0"/>
              </a:spcBef>
              <a:spcAft>
                <a:spcPts val="0"/>
              </a:spcAft>
              <a:buNone/>
            </a:pPr>
            <a:r>
              <a:t/>
            </a:r>
            <a:endParaRPr/>
          </a:p>
        </p:txBody>
      </p:sp>
      <p:pic>
        <p:nvPicPr>
          <p:cNvPr id="830" name="Google Shape;830;p35"/>
          <p:cNvPicPr preferRelativeResize="0"/>
          <p:nvPr/>
        </p:nvPicPr>
        <p:blipFill>
          <a:blip r:embed="rId5">
            <a:alphaModFix/>
          </a:blip>
          <a:stretch>
            <a:fillRect/>
          </a:stretch>
        </p:blipFill>
        <p:spPr>
          <a:xfrm>
            <a:off x="14626425" y="3060175"/>
            <a:ext cx="3343799" cy="5059074"/>
          </a:xfrm>
          <a:prstGeom prst="rect">
            <a:avLst/>
          </a:prstGeom>
          <a:noFill/>
          <a:ln>
            <a:noFill/>
          </a:ln>
        </p:spPr>
      </p:pic>
      <p:grpSp>
        <p:nvGrpSpPr>
          <p:cNvPr id="831" name="Google Shape;831;p35"/>
          <p:cNvGrpSpPr/>
          <p:nvPr/>
        </p:nvGrpSpPr>
        <p:grpSpPr>
          <a:xfrm>
            <a:off x="14930147" y="7040550"/>
            <a:ext cx="2652973" cy="2217726"/>
            <a:chOff x="0" y="-47625"/>
            <a:chExt cx="1798504" cy="1503441"/>
          </a:xfrm>
        </p:grpSpPr>
        <p:sp>
          <p:nvSpPr>
            <p:cNvPr id="832" name="Google Shape;832;p35"/>
            <p:cNvSpPr/>
            <p:nvPr/>
          </p:nvSpPr>
          <p:spPr>
            <a:xfrm>
              <a:off x="0" y="0"/>
              <a:ext cx="1798504" cy="1455816"/>
            </a:xfrm>
            <a:custGeom>
              <a:rect b="b" l="l" r="r" t="t"/>
              <a:pathLst>
                <a:path extrusionOk="0" h="1455816" w="1798504">
                  <a:moveTo>
                    <a:pt x="43773" y="0"/>
                  </a:moveTo>
                  <a:lnTo>
                    <a:pt x="1754731" y="0"/>
                  </a:lnTo>
                  <a:cubicBezTo>
                    <a:pt x="1766340" y="0"/>
                    <a:pt x="1777474" y="4612"/>
                    <a:pt x="1785683" y="12821"/>
                  </a:cubicBezTo>
                  <a:cubicBezTo>
                    <a:pt x="1793892" y="21030"/>
                    <a:pt x="1798504" y="32163"/>
                    <a:pt x="1798504" y="43773"/>
                  </a:cubicBezTo>
                  <a:lnTo>
                    <a:pt x="1798504" y="1412043"/>
                  </a:lnTo>
                  <a:cubicBezTo>
                    <a:pt x="1798504" y="1436218"/>
                    <a:pt x="1778906" y="1455816"/>
                    <a:pt x="1754731" y="1455816"/>
                  </a:cubicBezTo>
                  <a:lnTo>
                    <a:pt x="43773" y="1455816"/>
                  </a:lnTo>
                  <a:cubicBezTo>
                    <a:pt x="19598" y="1455816"/>
                    <a:pt x="0" y="1436218"/>
                    <a:pt x="0" y="1412043"/>
                  </a:cubicBezTo>
                  <a:lnTo>
                    <a:pt x="0" y="43773"/>
                  </a:lnTo>
                  <a:cubicBezTo>
                    <a:pt x="0" y="19598"/>
                    <a:pt x="19598" y="0"/>
                    <a:pt x="43773" y="0"/>
                  </a:cubicBezTo>
                  <a:close/>
                </a:path>
              </a:pathLst>
            </a:custGeom>
            <a:solidFill>
              <a:srgbClr val="000000">
                <a:alpha val="0"/>
              </a:srgbClr>
            </a:solidFill>
            <a:ln cap="sq" cmpd="sng" w="38100">
              <a:solidFill>
                <a:srgbClr val="890540"/>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3" name="Google Shape;833;p35"/>
            <p:cNvSpPr txBox="1"/>
            <p:nvPr/>
          </p:nvSpPr>
          <p:spPr>
            <a:xfrm>
              <a:off x="0" y="-47625"/>
              <a:ext cx="1798500" cy="15033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37" name="Shape 837"/>
        <p:cNvGrpSpPr/>
        <p:nvPr/>
      </p:nvGrpSpPr>
      <p:grpSpPr>
        <a:xfrm>
          <a:off x="0" y="0"/>
          <a:ext cx="0" cy="0"/>
          <a:chOff x="0" y="0"/>
          <a:chExt cx="0" cy="0"/>
        </a:xfrm>
      </p:grpSpPr>
      <p:sp>
        <p:nvSpPr>
          <p:cNvPr id="838" name="Google Shape;838;p36"/>
          <p:cNvSpPr/>
          <p:nvPr/>
        </p:nvSpPr>
        <p:spPr>
          <a:xfrm>
            <a:off x="0" y="0"/>
            <a:ext cx="18288000" cy="10287000"/>
          </a:xfrm>
          <a:custGeom>
            <a:rect b="b" l="l" r="r" t="t"/>
            <a:pathLst>
              <a:path extrusionOk="0" h="10287000" w="18288000">
                <a:moveTo>
                  <a:pt x="0" y="0"/>
                </a:moveTo>
                <a:lnTo>
                  <a:pt x="18288000" y="0"/>
                </a:lnTo>
                <a:lnTo>
                  <a:pt x="18288000" y="10287000"/>
                </a:lnTo>
                <a:lnTo>
                  <a:pt x="0" y="10287000"/>
                </a:lnTo>
                <a:lnTo>
                  <a:pt x="0" y="0"/>
                </a:lnTo>
                <a:close/>
              </a:path>
            </a:pathLst>
          </a:custGeom>
          <a:blipFill rotWithShape="1">
            <a:blip r:embed="rId3">
              <a:alphaModFix/>
            </a:blip>
            <a:stretch>
              <a:fillRect b="-75639" l="0" r="0" t="-75629"/>
            </a:stretch>
          </a:blipFill>
          <a:ln>
            <a:noFill/>
          </a:ln>
        </p:spPr>
      </p:sp>
      <p:sp>
        <p:nvSpPr>
          <p:cNvPr id="839" name="Google Shape;839;p36"/>
          <p:cNvSpPr/>
          <p:nvPr/>
        </p:nvSpPr>
        <p:spPr>
          <a:xfrm>
            <a:off x="0" y="-1213067"/>
            <a:ext cx="18288000" cy="13716000"/>
          </a:xfrm>
          <a:custGeom>
            <a:rect b="b" l="l" r="r" t="t"/>
            <a:pathLst>
              <a:path extrusionOk="0" h="13716000" w="18288000">
                <a:moveTo>
                  <a:pt x="0" y="0"/>
                </a:moveTo>
                <a:lnTo>
                  <a:pt x="18288000" y="0"/>
                </a:lnTo>
                <a:lnTo>
                  <a:pt x="18288000" y="13716000"/>
                </a:lnTo>
                <a:lnTo>
                  <a:pt x="0" y="13716000"/>
                </a:lnTo>
                <a:lnTo>
                  <a:pt x="0" y="0"/>
                </a:lnTo>
                <a:close/>
              </a:path>
            </a:pathLst>
          </a:custGeom>
          <a:blipFill rotWithShape="1">
            <a:blip r:embed="rId4">
              <a:alphaModFix amt="30000"/>
            </a:blip>
            <a:stretch>
              <a:fillRect b="0" l="0" r="0" t="0"/>
            </a:stretch>
          </a:blipFill>
          <a:ln>
            <a:noFill/>
          </a:ln>
        </p:spPr>
      </p:sp>
      <p:grpSp>
        <p:nvGrpSpPr>
          <p:cNvPr id="840" name="Google Shape;840;p36"/>
          <p:cNvGrpSpPr/>
          <p:nvPr/>
        </p:nvGrpSpPr>
        <p:grpSpPr>
          <a:xfrm>
            <a:off x="17583150" y="-683457"/>
            <a:ext cx="995547" cy="1712166"/>
            <a:chOff x="0" y="-47625"/>
            <a:chExt cx="262200" cy="450938"/>
          </a:xfrm>
        </p:grpSpPr>
        <p:sp>
          <p:nvSpPr>
            <p:cNvPr id="841" name="Google Shape;841;p36"/>
            <p:cNvSpPr/>
            <p:nvPr/>
          </p:nvSpPr>
          <p:spPr>
            <a:xfrm>
              <a:off x="0" y="0"/>
              <a:ext cx="262089" cy="403313"/>
            </a:xfrm>
            <a:custGeom>
              <a:rect b="b" l="l" r="r" t="t"/>
              <a:pathLst>
                <a:path extrusionOk="0" h="403313" w="262089">
                  <a:moveTo>
                    <a:pt x="116698" y="0"/>
                  </a:moveTo>
                  <a:lnTo>
                    <a:pt x="145390" y="0"/>
                  </a:lnTo>
                  <a:cubicBezTo>
                    <a:pt x="176341" y="0"/>
                    <a:pt x="206023" y="12295"/>
                    <a:pt x="227909" y="34180"/>
                  </a:cubicBezTo>
                  <a:cubicBezTo>
                    <a:pt x="249794" y="56065"/>
                    <a:pt x="262089" y="85748"/>
                    <a:pt x="262089" y="116698"/>
                  </a:cubicBezTo>
                  <a:lnTo>
                    <a:pt x="262089" y="286615"/>
                  </a:lnTo>
                  <a:cubicBezTo>
                    <a:pt x="262089" y="317565"/>
                    <a:pt x="249794" y="347248"/>
                    <a:pt x="227909" y="369133"/>
                  </a:cubicBezTo>
                  <a:cubicBezTo>
                    <a:pt x="206023" y="391018"/>
                    <a:pt x="176341" y="403313"/>
                    <a:pt x="145390" y="403313"/>
                  </a:cubicBezTo>
                  <a:lnTo>
                    <a:pt x="116698" y="403313"/>
                  </a:lnTo>
                  <a:cubicBezTo>
                    <a:pt x="85748" y="403313"/>
                    <a:pt x="56065" y="391018"/>
                    <a:pt x="34180" y="369133"/>
                  </a:cubicBezTo>
                  <a:cubicBezTo>
                    <a:pt x="12295" y="347248"/>
                    <a:pt x="0" y="317565"/>
                    <a:pt x="0" y="286615"/>
                  </a:cubicBezTo>
                  <a:lnTo>
                    <a:pt x="0" y="116698"/>
                  </a:lnTo>
                  <a:cubicBezTo>
                    <a:pt x="0" y="85748"/>
                    <a:pt x="12295" y="56065"/>
                    <a:pt x="34180" y="34180"/>
                  </a:cubicBezTo>
                  <a:cubicBezTo>
                    <a:pt x="56065" y="12295"/>
                    <a:pt x="85748" y="0"/>
                    <a:pt x="116698" y="0"/>
                  </a:cubicBezTo>
                  <a:close/>
                </a:path>
              </a:pathLst>
            </a:custGeom>
            <a:solidFill>
              <a:srgbClr val="EDC25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2" name="Google Shape;842;p36"/>
            <p:cNvSpPr txBox="1"/>
            <p:nvPr/>
          </p:nvSpPr>
          <p:spPr>
            <a:xfrm>
              <a:off x="0" y="-47625"/>
              <a:ext cx="262200" cy="4509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843" name="Google Shape;843;p36"/>
          <p:cNvGrpSpPr/>
          <p:nvPr/>
        </p:nvGrpSpPr>
        <p:grpSpPr>
          <a:xfrm>
            <a:off x="-2509350" y="1259199"/>
            <a:ext cx="16915172" cy="7325218"/>
            <a:chOff x="0" y="-47625"/>
            <a:chExt cx="13942608" cy="5021400"/>
          </a:xfrm>
        </p:grpSpPr>
        <p:sp>
          <p:nvSpPr>
            <p:cNvPr id="844" name="Google Shape;844;p36"/>
            <p:cNvSpPr/>
            <p:nvPr/>
          </p:nvSpPr>
          <p:spPr>
            <a:xfrm>
              <a:off x="0" y="0"/>
              <a:ext cx="13942608" cy="4973774"/>
            </a:xfrm>
            <a:custGeom>
              <a:rect b="b" l="l" r="r" t="t"/>
              <a:pathLst>
                <a:path extrusionOk="0" h="4973774" w="13942608">
                  <a:moveTo>
                    <a:pt x="6984" y="0"/>
                  </a:moveTo>
                  <a:lnTo>
                    <a:pt x="13935624" y="0"/>
                  </a:lnTo>
                  <a:cubicBezTo>
                    <a:pt x="13939481" y="0"/>
                    <a:pt x="13942608" y="3127"/>
                    <a:pt x="13942608" y="6984"/>
                  </a:cubicBezTo>
                  <a:lnTo>
                    <a:pt x="13942608" y="4966790"/>
                  </a:lnTo>
                  <a:cubicBezTo>
                    <a:pt x="13942608" y="4970647"/>
                    <a:pt x="13939481" y="4973774"/>
                    <a:pt x="13935624" y="4973774"/>
                  </a:cubicBezTo>
                  <a:lnTo>
                    <a:pt x="6984" y="4973774"/>
                  </a:lnTo>
                  <a:cubicBezTo>
                    <a:pt x="3127" y="4973774"/>
                    <a:pt x="0" y="4970647"/>
                    <a:pt x="0" y="4966790"/>
                  </a:cubicBezTo>
                  <a:lnTo>
                    <a:pt x="0" y="6984"/>
                  </a:lnTo>
                  <a:cubicBezTo>
                    <a:pt x="0" y="3127"/>
                    <a:pt x="3127" y="0"/>
                    <a:pt x="6984" y="0"/>
                  </a:cubicBezTo>
                  <a:close/>
                </a:path>
              </a:pathLst>
            </a:custGeom>
            <a:solidFill>
              <a:srgbClr val="89054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5" name="Google Shape;845;p36"/>
            <p:cNvSpPr txBox="1"/>
            <p:nvPr/>
          </p:nvSpPr>
          <p:spPr>
            <a:xfrm>
              <a:off x="0" y="-47625"/>
              <a:ext cx="13942500" cy="50214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846" name="Google Shape;846;p36"/>
          <p:cNvGrpSpPr/>
          <p:nvPr/>
        </p:nvGrpSpPr>
        <p:grpSpPr>
          <a:xfrm>
            <a:off x="309808" y="-950932"/>
            <a:ext cx="995547" cy="3888990"/>
            <a:chOff x="0" y="-47625"/>
            <a:chExt cx="262200" cy="1024254"/>
          </a:xfrm>
        </p:grpSpPr>
        <p:sp>
          <p:nvSpPr>
            <p:cNvPr id="847" name="Google Shape;847;p36"/>
            <p:cNvSpPr/>
            <p:nvPr/>
          </p:nvSpPr>
          <p:spPr>
            <a:xfrm>
              <a:off x="0" y="0"/>
              <a:ext cx="262089" cy="976629"/>
            </a:xfrm>
            <a:custGeom>
              <a:rect b="b" l="l" r="r" t="t"/>
              <a:pathLst>
                <a:path extrusionOk="0" h="976629" w="262089">
                  <a:moveTo>
                    <a:pt x="116698" y="0"/>
                  </a:moveTo>
                  <a:lnTo>
                    <a:pt x="145390" y="0"/>
                  </a:lnTo>
                  <a:cubicBezTo>
                    <a:pt x="176341" y="0"/>
                    <a:pt x="206023" y="12295"/>
                    <a:pt x="227909" y="34180"/>
                  </a:cubicBezTo>
                  <a:cubicBezTo>
                    <a:pt x="249794" y="56065"/>
                    <a:pt x="262089" y="85748"/>
                    <a:pt x="262089" y="116698"/>
                  </a:cubicBezTo>
                  <a:lnTo>
                    <a:pt x="262089" y="859930"/>
                  </a:lnTo>
                  <a:cubicBezTo>
                    <a:pt x="262089" y="890880"/>
                    <a:pt x="249794" y="920563"/>
                    <a:pt x="227909" y="942448"/>
                  </a:cubicBezTo>
                  <a:cubicBezTo>
                    <a:pt x="206023" y="964334"/>
                    <a:pt x="176341" y="976629"/>
                    <a:pt x="145390" y="976629"/>
                  </a:cubicBezTo>
                  <a:lnTo>
                    <a:pt x="116698" y="976629"/>
                  </a:lnTo>
                  <a:cubicBezTo>
                    <a:pt x="85748" y="976629"/>
                    <a:pt x="56065" y="964334"/>
                    <a:pt x="34180" y="942448"/>
                  </a:cubicBezTo>
                  <a:cubicBezTo>
                    <a:pt x="12295" y="920563"/>
                    <a:pt x="0" y="890880"/>
                    <a:pt x="0" y="859930"/>
                  </a:cubicBezTo>
                  <a:lnTo>
                    <a:pt x="0" y="116698"/>
                  </a:lnTo>
                  <a:cubicBezTo>
                    <a:pt x="0" y="85748"/>
                    <a:pt x="12295" y="56065"/>
                    <a:pt x="34180" y="34180"/>
                  </a:cubicBezTo>
                  <a:cubicBezTo>
                    <a:pt x="56065" y="12295"/>
                    <a:pt x="85748" y="0"/>
                    <a:pt x="116698" y="0"/>
                  </a:cubicBezTo>
                  <a:close/>
                </a:path>
              </a:pathLst>
            </a:custGeom>
            <a:solidFill>
              <a:srgbClr val="EDC25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8" name="Google Shape;848;p36"/>
            <p:cNvSpPr txBox="1"/>
            <p:nvPr/>
          </p:nvSpPr>
          <p:spPr>
            <a:xfrm>
              <a:off x="0" y="-47625"/>
              <a:ext cx="262200" cy="10242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849" name="Google Shape;849;p36"/>
          <p:cNvGrpSpPr/>
          <p:nvPr/>
        </p:nvGrpSpPr>
        <p:grpSpPr>
          <a:xfrm>
            <a:off x="-770228" y="4742753"/>
            <a:ext cx="1798908" cy="5115760"/>
            <a:chOff x="0" y="-47625"/>
            <a:chExt cx="1219516" cy="3468077"/>
          </a:xfrm>
        </p:grpSpPr>
        <p:sp>
          <p:nvSpPr>
            <p:cNvPr id="850" name="Google Shape;850;p36"/>
            <p:cNvSpPr/>
            <p:nvPr/>
          </p:nvSpPr>
          <p:spPr>
            <a:xfrm>
              <a:off x="0" y="0"/>
              <a:ext cx="1219516" cy="3420452"/>
            </a:xfrm>
            <a:custGeom>
              <a:rect b="b" l="l" r="r" t="t"/>
              <a:pathLst>
                <a:path extrusionOk="0" h="3420452" w="1219516">
                  <a:moveTo>
                    <a:pt x="64554" y="0"/>
                  </a:moveTo>
                  <a:lnTo>
                    <a:pt x="1154961" y="0"/>
                  </a:lnTo>
                  <a:cubicBezTo>
                    <a:pt x="1172082" y="0"/>
                    <a:pt x="1188502" y="6801"/>
                    <a:pt x="1200608" y="18908"/>
                  </a:cubicBezTo>
                  <a:cubicBezTo>
                    <a:pt x="1212715" y="31014"/>
                    <a:pt x="1219516" y="47434"/>
                    <a:pt x="1219516" y="64554"/>
                  </a:cubicBezTo>
                  <a:lnTo>
                    <a:pt x="1219516" y="3355898"/>
                  </a:lnTo>
                  <a:cubicBezTo>
                    <a:pt x="1219516" y="3391550"/>
                    <a:pt x="1190614" y="3420452"/>
                    <a:pt x="1154961" y="3420452"/>
                  </a:cubicBezTo>
                  <a:lnTo>
                    <a:pt x="64554" y="3420452"/>
                  </a:lnTo>
                  <a:cubicBezTo>
                    <a:pt x="47434" y="3420452"/>
                    <a:pt x="31014" y="3413651"/>
                    <a:pt x="18908" y="3401545"/>
                  </a:cubicBezTo>
                  <a:cubicBezTo>
                    <a:pt x="6801" y="3389438"/>
                    <a:pt x="0" y="3373019"/>
                    <a:pt x="0" y="3355898"/>
                  </a:cubicBezTo>
                  <a:lnTo>
                    <a:pt x="0" y="64554"/>
                  </a:lnTo>
                  <a:cubicBezTo>
                    <a:pt x="0" y="28902"/>
                    <a:pt x="28902" y="0"/>
                    <a:pt x="64554" y="0"/>
                  </a:cubicBezTo>
                  <a:close/>
                </a:path>
              </a:pathLst>
            </a:custGeom>
            <a:solidFill>
              <a:srgbClr val="000000">
                <a:alpha val="0"/>
              </a:srgbClr>
            </a:solidFill>
            <a:ln cap="sq" cmpd="sng" w="38100">
              <a:solidFill>
                <a:srgbClr val="EDC253"/>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51" name="Google Shape;851;p36"/>
            <p:cNvSpPr txBox="1"/>
            <p:nvPr/>
          </p:nvSpPr>
          <p:spPr>
            <a:xfrm>
              <a:off x="0" y="-47625"/>
              <a:ext cx="1219500" cy="3468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852" name="Google Shape;852;p36"/>
          <p:cNvGrpSpPr/>
          <p:nvPr/>
        </p:nvGrpSpPr>
        <p:grpSpPr>
          <a:xfrm>
            <a:off x="15848380" y="350232"/>
            <a:ext cx="4180152" cy="1286877"/>
            <a:chOff x="0" y="-47625"/>
            <a:chExt cx="2833809" cy="872400"/>
          </a:xfrm>
        </p:grpSpPr>
        <p:sp>
          <p:nvSpPr>
            <p:cNvPr id="853" name="Google Shape;853;p36"/>
            <p:cNvSpPr/>
            <p:nvPr/>
          </p:nvSpPr>
          <p:spPr>
            <a:xfrm>
              <a:off x="0" y="0"/>
              <a:ext cx="2833809" cy="824635"/>
            </a:xfrm>
            <a:custGeom>
              <a:rect b="b" l="l" r="r" t="t"/>
              <a:pathLst>
                <a:path extrusionOk="0" h="824635" w="2833809">
                  <a:moveTo>
                    <a:pt x="27781" y="0"/>
                  </a:moveTo>
                  <a:lnTo>
                    <a:pt x="2806028" y="0"/>
                  </a:lnTo>
                  <a:cubicBezTo>
                    <a:pt x="2821371" y="0"/>
                    <a:pt x="2833809" y="12438"/>
                    <a:pt x="2833809" y="27781"/>
                  </a:cubicBezTo>
                  <a:lnTo>
                    <a:pt x="2833809" y="796854"/>
                  </a:lnTo>
                  <a:cubicBezTo>
                    <a:pt x="2833809" y="804222"/>
                    <a:pt x="2830882" y="811288"/>
                    <a:pt x="2825672" y="816498"/>
                  </a:cubicBezTo>
                  <a:cubicBezTo>
                    <a:pt x="2820462" y="821708"/>
                    <a:pt x="2813396" y="824635"/>
                    <a:pt x="2806028" y="824635"/>
                  </a:cubicBezTo>
                  <a:lnTo>
                    <a:pt x="27781" y="824635"/>
                  </a:lnTo>
                  <a:cubicBezTo>
                    <a:pt x="12438" y="824635"/>
                    <a:pt x="0" y="812197"/>
                    <a:pt x="0" y="796854"/>
                  </a:cubicBezTo>
                  <a:lnTo>
                    <a:pt x="0" y="27781"/>
                  </a:lnTo>
                  <a:cubicBezTo>
                    <a:pt x="0" y="12438"/>
                    <a:pt x="12438" y="0"/>
                    <a:pt x="27781" y="0"/>
                  </a:cubicBezTo>
                  <a:close/>
                </a:path>
              </a:pathLst>
            </a:custGeom>
            <a:solidFill>
              <a:srgbClr val="000000">
                <a:alpha val="0"/>
              </a:srgbClr>
            </a:solidFill>
            <a:ln cap="sq" cmpd="sng" w="38100">
              <a:solidFill>
                <a:srgbClr val="EDC253"/>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54" name="Google Shape;854;p36"/>
            <p:cNvSpPr txBox="1"/>
            <p:nvPr/>
          </p:nvSpPr>
          <p:spPr>
            <a:xfrm>
              <a:off x="0" y="-47625"/>
              <a:ext cx="2833800" cy="8724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855" name="Google Shape;855;p36"/>
          <p:cNvGrpSpPr/>
          <p:nvPr/>
        </p:nvGrpSpPr>
        <p:grpSpPr>
          <a:xfrm>
            <a:off x="14304416" y="8513856"/>
            <a:ext cx="1543987" cy="1170694"/>
            <a:chOff x="0" y="-47625"/>
            <a:chExt cx="1046700" cy="793637"/>
          </a:xfrm>
        </p:grpSpPr>
        <p:sp>
          <p:nvSpPr>
            <p:cNvPr id="856" name="Google Shape;856;p36"/>
            <p:cNvSpPr/>
            <p:nvPr/>
          </p:nvSpPr>
          <p:spPr>
            <a:xfrm>
              <a:off x="0" y="0"/>
              <a:ext cx="1046672" cy="746012"/>
            </a:xfrm>
            <a:custGeom>
              <a:rect b="b" l="l" r="r" t="t"/>
              <a:pathLst>
                <a:path extrusionOk="0" h="746012" w="1046672">
                  <a:moveTo>
                    <a:pt x="75215" y="0"/>
                  </a:moveTo>
                  <a:lnTo>
                    <a:pt x="971458" y="0"/>
                  </a:lnTo>
                  <a:cubicBezTo>
                    <a:pt x="1012998" y="0"/>
                    <a:pt x="1046672" y="33675"/>
                    <a:pt x="1046672" y="75215"/>
                  </a:cubicBezTo>
                  <a:lnTo>
                    <a:pt x="1046672" y="670797"/>
                  </a:lnTo>
                  <a:cubicBezTo>
                    <a:pt x="1046672" y="690746"/>
                    <a:pt x="1038748" y="709877"/>
                    <a:pt x="1024642" y="723982"/>
                  </a:cubicBezTo>
                  <a:cubicBezTo>
                    <a:pt x="1010537" y="738088"/>
                    <a:pt x="991406" y="746012"/>
                    <a:pt x="971458" y="746012"/>
                  </a:cubicBezTo>
                  <a:lnTo>
                    <a:pt x="75215" y="746012"/>
                  </a:lnTo>
                  <a:cubicBezTo>
                    <a:pt x="55267" y="746012"/>
                    <a:pt x="36135" y="738088"/>
                    <a:pt x="22030" y="723982"/>
                  </a:cubicBezTo>
                  <a:cubicBezTo>
                    <a:pt x="7924" y="709877"/>
                    <a:pt x="0" y="690746"/>
                    <a:pt x="0" y="670797"/>
                  </a:cubicBezTo>
                  <a:lnTo>
                    <a:pt x="0" y="75215"/>
                  </a:lnTo>
                  <a:cubicBezTo>
                    <a:pt x="0" y="55267"/>
                    <a:pt x="7924" y="36135"/>
                    <a:pt x="22030" y="22030"/>
                  </a:cubicBezTo>
                  <a:cubicBezTo>
                    <a:pt x="36135" y="7924"/>
                    <a:pt x="55267" y="0"/>
                    <a:pt x="75215" y="0"/>
                  </a:cubicBezTo>
                  <a:close/>
                </a:path>
              </a:pathLst>
            </a:custGeom>
            <a:solidFill>
              <a:srgbClr val="000000">
                <a:alpha val="0"/>
              </a:srgbClr>
            </a:solidFill>
            <a:ln cap="sq" cmpd="sng" w="38100">
              <a:solidFill>
                <a:srgbClr val="890540"/>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57" name="Google Shape;857;p36"/>
            <p:cNvSpPr txBox="1"/>
            <p:nvPr/>
          </p:nvSpPr>
          <p:spPr>
            <a:xfrm>
              <a:off x="0" y="-47625"/>
              <a:ext cx="1046700" cy="7935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858" name="Google Shape;858;p36"/>
          <p:cNvSpPr txBox="1"/>
          <p:nvPr/>
        </p:nvSpPr>
        <p:spPr>
          <a:xfrm>
            <a:off x="1493975" y="1710650"/>
            <a:ext cx="12229200" cy="5179500"/>
          </a:xfrm>
          <a:prstGeom prst="rect">
            <a:avLst/>
          </a:prstGeom>
          <a:noFill/>
          <a:ln>
            <a:noFill/>
          </a:ln>
        </p:spPr>
        <p:txBody>
          <a:bodyPr anchorCtr="0" anchor="t" bIns="0" lIns="0" spcFirstLastPara="1" rIns="0" wrap="square" tIns="0">
            <a:spAutoFit/>
          </a:bodyPr>
          <a:lstStyle/>
          <a:p>
            <a:pPr indent="0" lvl="0" marL="0" rtl="0" algn="ctr">
              <a:lnSpc>
                <a:spcPct val="115000"/>
              </a:lnSpc>
              <a:spcBef>
                <a:spcPts val="1200"/>
              </a:spcBef>
              <a:spcAft>
                <a:spcPts val="0"/>
              </a:spcAft>
              <a:buNone/>
            </a:pPr>
            <a:r>
              <a:rPr b="1" lang="en-US" sz="3000">
                <a:solidFill>
                  <a:schemeClr val="lt1"/>
                </a:solidFill>
              </a:rPr>
              <a:t>Correlates of Self-efficacy and other Traits</a:t>
            </a:r>
            <a:endParaRPr b="1" sz="3000">
              <a:solidFill>
                <a:schemeClr val="lt1"/>
              </a:solidFill>
            </a:endParaRPr>
          </a:p>
          <a:p>
            <a:pPr indent="0" lvl="0" marL="0" rtl="0" algn="just">
              <a:lnSpc>
                <a:spcPct val="115000"/>
              </a:lnSpc>
              <a:spcBef>
                <a:spcPts val="1200"/>
              </a:spcBef>
              <a:spcAft>
                <a:spcPts val="0"/>
              </a:spcAft>
              <a:buNone/>
            </a:pPr>
            <a:r>
              <a:rPr lang="en-US" sz="3000">
                <a:solidFill>
                  <a:schemeClr val="lt1"/>
                </a:solidFill>
              </a:rPr>
              <a:t> </a:t>
            </a:r>
            <a:endParaRPr sz="3200">
              <a:solidFill>
                <a:schemeClr val="lt1"/>
              </a:solidFill>
            </a:endParaRPr>
          </a:p>
          <a:p>
            <a:pPr indent="0" lvl="0" marL="0" marR="0" rtl="0" algn="r">
              <a:lnSpc>
                <a:spcPct val="130000"/>
              </a:lnSpc>
              <a:spcBef>
                <a:spcPts val="1200"/>
              </a:spcBef>
              <a:spcAft>
                <a:spcPts val="0"/>
              </a:spcAft>
              <a:buNone/>
            </a:pPr>
            <a:r>
              <a:rPr lang="en-US" sz="3300">
                <a:solidFill>
                  <a:schemeClr val="lt1"/>
                </a:solidFill>
              </a:rPr>
              <a:t>Despite the vast number of findings of Big-5, risk attitude studies and innovativeness of entrepreneurs as it relates to their personalities receive less attention. Scholars hypothesize that entrepreneurs need to tolerate some risks and to create or recognize new business opportunities, perhaps also innovating new products and concepts to create a market. </a:t>
            </a:r>
            <a:endParaRPr sz="3300">
              <a:solidFill>
                <a:schemeClr val="lt1"/>
              </a:solidFill>
              <a:latin typeface="Inria Serif"/>
              <a:ea typeface="Inria Serif"/>
              <a:cs typeface="Inria Serif"/>
              <a:sym typeface="Inria Serif"/>
            </a:endParaRPr>
          </a:p>
        </p:txBody>
      </p:sp>
      <p:grpSp>
        <p:nvGrpSpPr>
          <p:cNvPr id="859" name="Google Shape;859;p36"/>
          <p:cNvGrpSpPr/>
          <p:nvPr/>
        </p:nvGrpSpPr>
        <p:grpSpPr>
          <a:xfrm>
            <a:off x="3077140" y="276506"/>
            <a:ext cx="1494866" cy="1434240"/>
            <a:chOff x="0" y="-47625"/>
            <a:chExt cx="1013400" cy="972300"/>
          </a:xfrm>
        </p:grpSpPr>
        <p:sp>
          <p:nvSpPr>
            <p:cNvPr id="860" name="Google Shape;860;p36"/>
            <p:cNvSpPr/>
            <p:nvPr/>
          </p:nvSpPr>
          <p:spPr>
            <a:xfrm>
              <a:off x="0" y="0"/>
              <a:ext cx="1013397" cy="924584"/>
            </a:xfrm>
            <a:custGeom>
              <a:rect b="b" l="l" r="r" t="t"/>
              <a:pathLst>
                <a:path extrusionOk="0" h="924584" w="1013397">
                  <a:moveTo>
                    <a:pt x="77684" y="0"/>
                  </a:moveTo>
                  <a:lnTo>
                    <a:pt x="935713" y="0"/>
                  </a:lnTo>
                  <a:cubicBezTo>
                    <a:pt x="978617" y="0"/>
                    <a:pt x="1013397" y="34780"/>
                    <a:pt x="1013397" y="77684"/>
                  </a:cubicBezTo>
                  <a:lnTo>
                    <a:pt x="1013397" y="846899"/>
                  </a:lnTo>
                  <a:cubicBezTo>
                    <a:pt x="1013397" y="889803"/>
                    <a:pt x="978617" y="924584"/>
                    <a:pt x="935713" y="924584"/>
                  </a:cubicBezTo>
                  <a:lnTo>
                    <a:pt x="77684" y="924584"/>
                  </a:lnTo>
                  <a:cubicBezTo>
                    <a:pt x="34780" y="924584"/>
                    <a:pt x="0" y="889803"/>
                    <a:pt x="0" y="846899"/>
                  </a:cubicBezTo>
                  <a:lnTo>
                    <a:pt x="0" y="77684"/>
                  </a:lnTo>
                  <a:cubicBezTo>
                    <a:pt x="0" y="34780"/>
                    <a:pt x="34780" y="0"/>
                    <a:pt x="77684" y="0"/>
                  </a:cubicBezTo>
                  <a:close/>
                </a:path>
              </a:pathLst>
            </a:custGeom>
            <a:solidFill>
              <a:srgbClr val="FFE67A"/>
            </a:solidFill>
            <a:ln cap="sq" cmpd="sng" w="38100">
              <a:solidFill>
                <a:srgbClr val="EDC253"/>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1" name="Google Shape;861;p36"/>
            <p:cNvSpPr txBox="1"/>
            <p:nvPr/>
          </p:nvSpPr>
          <p:spPr>
            <a:xfrm>
              <a:off x="0" y="-47625"/>
              <a:ext cx="1013400" cy="9723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862" name="Google Shape;862;p36"/>
          <p:cNvSpPr txBox="1"/>
          <p:nvPr/>
        </p:nvSpPr>
        <p:spPr>
          <a:xfrm>
            <a:off x="5288384" y="3053106"/>
            <a:ext cx="507600" cy="215400"/>
          </a:xfrm>
          <a:prstGeom prst="rect">
            <a:avLst/>
          </a:prstGeom>
          <a:noFill/>
          <a:ln>
            <a:noFill/>
          </a:ln>
        </p:spPr>
        <p:txBody>
          <a:bodyPr anchorCtr="0" anchor="t" bIns="0" lIns="0" spcFirstLastPara="1" rIns="0" wrap="square" tIns="0">
            <a:spAutoFit/>
          </a:bodyPr>
          <a:lstStyle/>
          <a:p>
            <a:pPr indent="0" lvl="0" marL="0" marR="0" rtl="0" algn="ctr">
              <a:lnSpc>
                <a:spcPct val="140004"/>
              </a:lnSpc>
              <a:spcBef>
                <a:spcPts val="0"/>
              </a:spcBef>
              <a:spcAft>
                <a:spcPts val="0"/>
              </a:spcAft>
              <a:buNone/>
            </a:pPr>
            <a:r>
              <a:t/>
            </a:r>
            <a:endParaRPr/>
          </a:p>
        </p:txBody>
      </p:sp>
      <p:pic>
        <p:nvPicPr>
          <p:cNvPr id="863" name="Google Shape;863;p36"/>
          <p:cNvPicPr preferRelativeResize="0"/>
          <p:nvPr/>
        </p:nvPicPr>
        <p:blipFill>
          <a:blip r:embed="rId5">
            <a:alphaModFix/>
          </a:blip>
          <a:stretch>
            <a:fillRect/>
          </a:stretch>
        </p:blipFill>
        <p:spPr>
          <a:xfrm>
            <a:off x="14626425" y="3060175"/>
            <a:ext cx="3343799" cy="5059074"/>
          </a:xfrm>
          <a:prstGeom prst="rect">
            <a:avLst/>
          </a:prstGeom>
          <a:noFill/>
          <a:ln>
            <a:noFill/>
          </a:ln>
        </p:spPr>
      </p:pic>
      <p:grpSp>
        <p:nvGrpSpPr>
          <p:cNvPr id="864" name="Google Shape;864;p36"/>
          <p:cNvGrpSpPr/>
          <p:nvPr/>
        </p:nvGrpSpPr>
        <p:grpSpPr>
          <a:xfrm>
            <a:off x="14930147" y="7040550"/>
            <a:ext cx="2652973" cy="2217726"/>
            <a:chOff x="0" y="-47625"/>
            <a:chExt cx="1798504" cy="1503441"/>
          </a:xfrm>
        </p:grpSpPr>
        <p:sp>
          <p:nvSpPr>
            <p:cNvPr id="865" name="Google Shape;865;p36"/>
            <p:cNvSpPr/>
            <p:nvPr/>
          </p:nvSpPr>
          <p:spPr>
            <a:xfrm>
              <a:off x="0" y="0"/>
              <a:ext cx="1798504" cy="1455816"/>
            </a:xfrm>
            <a:custGeom>
              <a:rect b="b" l="l" r="r" t="t"/>
              <a:pathLst>
                <a:path extrusionOk="0" h="1455816" w="1798504">
                  <a:moveTo>
                    <a:pt x="43773" y="0"/>
                  </a:moveTo>
                  <a:lnTo>
                    <a:pt x="1754731" y="0"/>
                  </a:lnTo>
                  <a:cubicBezTo>
                    <a:pt x="1766340" y="0"/>
                    <a:pt x="1777474" y="4612"/>
                    <a:pt x="1785683" y="12821"/>
                  </a:cubicBezTo>
                  <a:cubicBezTo>
                    <a:pt x="1793892" y="21030"/>
                    <a:pt x="1798504" y="32163"/>
                    <a:pt x="1798504" y="43773"/>
                  </a:cubicBezTo>
                  <a:lnTo>
                    <a:pt x="1798504" y="1412043"/>
                  </a:lnTo>
                  <a:cubicBezTo>
                    <a:pt x="1798504" y="1436218"/>
                    <a:pt x="1778906" y="1455816"/>
                    <a:pt x="1754731" y="1455816"/>
                  </a:cubicBezTo>
                  <a:lnTo>
                    <a:pt x="43773" y="1455816"/>
                  </a:lnTo>
                  <a:cubicBezTo>
                    <a:pt x="19598" y="1455816"/>
                    <a:pt x="0" y="1436218"/>
                    <a:pt x="0" y="1412043"/>
                  </a:cubicBezTo>
                  <a:lnTo>
                    <a:pt x="0" y="43773"/>
                  </a:lnTo>
                  <a:cubicBezTo>
                    <a:pt x="0" y="19598"/>
                    <a:pt x="19598" y="0"/>
                    <a:pt x="43773" y="0"/>
                  </a:cubicBezTo>
                  <a:close/>
                </a:path>
              </a:pathLst>
            </a:custGeom>
            <a:solidFill>
              <a:srgbClr val="000000">
                <a:alpha val="0"/>
              </a:srgbClr>
            </a:solidFill>
            <a:ln cap="sq" cmpd="sng" w="38100">
              <a:solidFill>
                <a:srgbClr val="890540"/>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6" name="Google Shape;866;p36"/>
            <p:cNvSpPr txBox="1"/>
            <p:nvPr/>
          </p:nvSpPr>
          <p:spPr>
            <a:xfrm>
              <a:off x="0" y="-47625"/>
              <a:ext cx="1798500" cy="15033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70" name="Shape 870"/>
        <p:cNvGrpSpPr/>
        <p:nvPr/>
      </p:nvGrpSpPr>
      <p:grpSpPr>
        <a:xfrm>
          <a:off x="0" y="0"/>
          <a:ext cx="0" cy="0"/>
          <a:chOff x="0" y="0"/>
          <a:chExt cx="0" cy="0"/>
        </a:xfrm>
      </p:grpSpPr>
      <p:sp>
        <p:nvSpPr>
          <p:cNvPr id="871" name="Google Shape;871;p37"/>
          <p:cNvSpPr/>
          <p:nvPr/>
        </p:nvSpPr>
        <p:spPr>
          <a:xfrm>
            <a:off x="0" y="0"/>
            <a:ext cx="18288000" cy="10287000"/>
          </a:xfrm>
          <a:custGeom>
            <a:rect b="b" l="l" r="r" t="t"/>
            <a:pathLst>
              <a:path extrusionOk="0" h="10287000" w="18288000">
                <a:moveTo>
                  <a:pt x="0" y="0"/>
                </a:moveTo>
                <a:lnTo>
                  <a:pt x="18288000" y="0"/>
                </a:lnTo>
                <a:lnTo>
                  <a:pt x="18288000" y="10287000"/>
                </a:lnTo>
                <a:lnTo>
                  <a:pt x="0" y="10287000"/>
                </a:lnTo>
                <a:lnTo>
                  <a:pt x="0" y="0"/>
                </a:lnTo>
                <a:close/>
              </a:path>
            </a:pathLst>
          </a:custGeom>
          <a:blipFill rotWithShape="1">
            <a:blip r:embed="rId3">
              <a:alphaModFix/>
            </a:blip>
            <a:stretch>
              <a:fillRect b="-75639" l="0" r="0" t="-75629"/>
            </a:stretch>
          </a:blipFill>
          <a:ln>
            <a:noFill/>
          </a:ln>
        </p:spPr>
      </p:sp>
      <p:sp>
        <p:nvSpPr>
          <p:cNvPr id="872" name="Google Shape;872;p37"/>
          <p:cNvSpPr/>
          <p:nvPr/>
        </p:nvSpPr>
        <p:spPr>
          <a:xfrm>
            <a:off x="0" y="-881625"/>
            <a:ext cx="18288000" cy="13716000"/>
          </a:xfrm>
          <a:custGeom>
            <a:rect b="b" l="l" r="r" t="t"/>
            <a:pathLst>
              <a:path extrusionOk="0" h="13716000" w="18288000">
                <a:moveTo>
                  <a:pt x="0" y="0"/>
                </a:moveTo>
                <a:lnTo>
                  <a:pt x="18288000" y="0"/>
                </a:lnTo>
                <a:lnTo>
                  <a:pt x="18288000" y="13716000"/>
                </a:lnTo>
                <a:lnTo>
                  <a:pt x="0" y="13716000"/>
                </a:lnTo>
                <a:lnTo>
                  <a:pt x="0" y="0"/>
                </a:lnTo>
                <a:close/>
              </a:path>
            </a:pathLst>
          </a:custGeom>
          <a:blipFill rotWithShape="1">
            <a:blip r:embed="rId4">
              <a:alphaModFix amt="30000"/>
            </a:blip>
            <a:stretch>
              <a:fillRect b="0" l="0" r="0" t="0"/>
            </a:stretch>
          </a:blipFill>
          <a:ln>
            <a:noFill/>
          </a:ln>
        </p:spPr>
      </p:sp>
      <p:sp>
        <p:nvSpPr>
          <p:cNvPr id="873" name="Google Shape;873;p37"/>
          <p:cNvSpPr txBox="1"/>
          <p:nvPr/>
        </p:nvSpPr>
        <p:spPr>
          <a:xfrm>
            <a:off x="979975" y="2070273"/>
            <a:ext cx="12012600" cy="4038900"/>
          </a:xfrm>
          <a:prstGeom prst="rect">
            <a:avLst/>
          </a:prstGeom>
          <a:noFill/>
          <a:ln>
            <a:noFill/>
          </a:ln>
        </p:spPr>
        <p:txBody>
          <a:bodyPr anchorCtr="0" anchor="t" bIns="0" lIns="0" spcFirstLastPara="1" rIns="0" wrap="square" tIns="0">
            <a:spAutoFit/>
          </a:bodyPr>
          <a:lstStyle/>
          <a:p>
            <a:pPr indent="0" lvl="0" marL="0" marR="0" rtl="0" algn="ctr">
              <a:lnSpc>
                <a:spcPct val="120000"/>
              </a:lnSpc>
              <a:spcBef>
                <a:spcPts val="0"/>
              </a:spcBef>
              <a:spcAft>
                <a:spcPts val="0"/>
              </a:spcAft>
              <a:buNone/>
            </a:pPr>
            <a:r>
              <a:t/>
            </a:r>
            <a:endParaRPr sz="3200">
              <a:solidFill>
                <a:schemeClr val="lt1"/>
              </a:solidFill>
            </a:endParaRPr>
          </a:p>
          <a:p>
            <a:pPr indent="0" lvl="0" marL="0" marR="0" rtl="0" algn="ctr">
              <a:lnSpc>
                <a:spcPct val="120000"/>
              </a:lnSpc>
              <a:spcBef>
                <a:spcPts val="0"/>
              </a:spcBef>
              <a:spcAft>
                <a:spcPts val="0"/>
              </a:spcAft>
              <a:buNone/>
            </a:pPr>
            <a:r>
              <a:rPr lang="en-US" sz="3200">
                <a:solidFill>
                  <a:schemeClr val="lt1"/>
                </a:solidFill>
              </a:rPr>
              <a:t>There are </a:t>
            </a:r>
            <a:r>
              <a:rPr b="1" lang="en-US" sz="3200">
                <a:solidFill>
                  <a:schemeClr val="lt1"/>
                </a:solidFill>
              </a:rPr>
              <a:t>two reasons</a:t>
            </a:r>
            <a:r>
              <a:rPr lang="en-US" sz="3200">
                <a:solidFill>
                  <a:schemeClr val="lt1"/>
                </a:solidFill>
              </a:rPr>
              <a:t> for this issue. </a:t>
            </a:r>
            <a:r>
              <a:rPr b="1" lang="en-US" sz="3200">
                <a:solidFill>
                  <a:schemeClr val="lt1"/>
                </a:solidFill>
              </a:rPr>
              <a:t>First</a:t>
            </a:r>
            <a:r>
              <a:rPr lang="en-US" sz="3200">
                <a:solidFill>
                  <a:schemeClr val="lt1"/>
                </a:solidFill>
              </a:rPr>
              <a:t>, the metrics used in the literature vary and domain-specific measures of entrepreneurial innovativeness remain elusive.  </a:t>
            </a:r>
            <a:r>
              <a:rPr b="1" lang="en-US" sz="3200">
                <a:solidFill>
                  <a:schemeClr val="lt1"/>
                </a:solidFill>
              </a:rPr>
              <a:t>Another explanation</a:t>
            </a:r>
            <a:r>
              <a:rPr lang="en-US" sz="3200">
                <a:solidFill>
                  <a:schemeClr val="lt1"/>
                </a:solidFill>
              </a:rPr>
              <a:t> is that the identification of ESE traits is sensitive to the reverse causality and omitted variable bias concerns thereby increase the difficulty (Barney and Griffin, 1992).</a:t>
            </a:r>
            <a:r>
              <a:rPr lang="en-US" sz="1200"/>
              <a:t> </a:t>
            </a:r>
            <a:endParaRPr sz="3000"/>
          </a:p>
        </p:txBody>
      </p:sp>
      <p:grpSp>
        <p:nvGrpSpPr>
          <p:cNvPr id="874" name="Google Shape;874;p37"/>
          <p:cNvGrpSpPr/>
          <p:nvPr/>
        </p:nvGrpSpPr>
        <p:grpSpPr>
          <a:xfrm>
            <a:off x="16600442" y="-1380977"/>
            <a:ext cx="1049083" cy="2581144"/>
            <a:chOff x="0" y="-47625"/>
            <a:chExt cx="276300" cy="679803"/>
          </a:xfrm>
        </p:grpSpPr>
        <p:sp>
          <p:nvSpPr>
            <p:cNvPr id="875" name="Google Shape;875;p37"/>
            <p:cNvSpPr/>
            <p:nvPr/>
          </p:nvSpPr>
          <p:spPr>
            <a:xfrm>
              <a:off x="0" y="0"/>
              <a:ext cx="276232" cy="632178"/>
            </a:xfrm>
            <a:custGeom>
              <a:rect b="b" l="l" r="r" t="t"/>
              <a:pathLst>
                <a:path extrusionOk="0" h="632178" w="276232">
                  <a:moveTo>
                    <a:pt x="110724" y="0"/>
                  </a:moveTo>
                  <a:lnTo>
                    <a:pt x="165508" y="0"/>
                  </a:lnTo>
                  <a:cubicBezTo>
                    <a:pt x="194874" y="0"/>
                    <a:pt x="223037" y="11665"/>
                    <a:pt x="243801" y="32430"/>
                  </a:cubicBezTo>
                  <a:cubicBezTo>
                    <a:pt x="264566" y="53195"/>
                    <a:pt x="276232" y="81358"/>
                    <a:pt x="276232" y="110724"/>
                  </a:cubicBezTo>
                  <a:lnTo>
                    <a:pt x="276232" y="521454"/>
                  </a:lnTo>
                  <a:cubicBezTo>
                    <a:pt x="276232" y="550820"/>
                    <a:pt x="264566" y="578983"/>
                    <a:pt x="243801" y="599748"/>
                  </a:cubicBezTo>
                  <a:cubicBezTo>
                    <a:pt x="223037" y="620512"/>
                    <a:pt x="194874" y="632178"/>
                    <a:pt x="165508" y="632178"/>
                  </a:cubicBezTo>
                  <a:lnTo>
                    <a:pt x="110724" y="632178"/>
                  </a:lnTo>
                  <a:cubicBezTo>
                    <a:pt x="81358" y="632178"/>
                    <a:pt x="53195" y="620512"/>
                    <a:pt x="32430" y="599748"/>
                  </a:cubicBezTo>
                  <a:cubicBezTo>
                    <a:pt x="11665" y="578983"/>
                    <a:pt x="0" y="550820"/>
                    <a:pt x="0" y="521454"/>
                  </a:cubicBezTo>
                  <a:lnTo>
                    <a:pt x="0" y="110724"/>
                  </a:lnTo>
                  <a:cubicBezTo>
                    <a:pt x="0" y="81358"/>
                    <a:pt x="11665" y="53195"/>
                    <a:pt x="32430" y="32430"/>
                  </a:cubicBezTo>
                  <a:cubicBezTo>
                    <a:pt x="53195" y="11665"/>
                    <a:pt x="81358" y="0"/>
                    <a:pt x="110724" y="0"/>
                  </a:cubicBezTo>
                  <a:close/>
                </a:path>
              </a:pathLst>
            </a:custGeom>
            <a:solidFill>
              <a:srgbClr val="89054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6" name="Google Shape;876;p37"/>
            <p:cNvSpPr txBox="1"/>
            <p:nvPr/>
          </p:nvSpPr>
          <p:spPr>
            <a:xfrm>
              <a:off x="0" y="-47625"/>
              <a:ext cx="276300" cy="679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877" name="Google Shape;877;p37"/>
          <p:cNvGrpSpPr/>
          <p:nvPr/>
        </p:nvGrpSpPr>
        <p:grpSpPr>
          <a:xfrm>
            <a:off x="17259300" y="-1903093"/>
            <a:ext cx="1425470" cy="5136067"/>
            <a:chOff x="0" y="-47625"/>
            <a:chExt cx="375430" cy="1352700"/>
          </a:xfrm>
        </p:grpSpPr>
        <p:sp>
          <p:nvSpPr>
            <p:cNvPr id="878" name="Google Shape;878;p37"/>
            <p:cNvSpPr/>
            <p:nvPr/>
          </p:nvSpPr>
          <p:spPr>
            <a:xfrm>
              <a:off x="0" y="0"/>
              <a:ext cx="375430" cy="1305023"/>
            </a:xfrm>
            <a:custGeom>
              <a:rect b="b" l="l" r="r" t="t"/>
              <a:pathLst>
                <a:path extrusionOk="0" h="1305023" w="375430">
                  <a:moveTo>
                    <a:pt x="81467" y="0"/>
                  </a:moveTo>
                  <a:lnTo>
                    <a:pt x="293963" y="0"/>
                  </a:lnTo>
                  <a:cubicBezTo>
                    <a:pt x="315570" y="0"/>
                    <a:pt x="336291" y="8583"/>
                    <a:pt x="351569" y="23861"/>
                  </a:cubicBezTo>
                  <a:cubicBezTo>
                    <a:pt x="366847" y="39139"/>
                    <a:pt x="375430" y="59861"/>
                    <a:pt x="375430" y="81467"/>
                  </a:cubicBezTo>
                  <a:lnTo>
                    <a:pt x="375430" y="1223555"/>
                  </a:lnTo>
                  <a:cubicBezTo>
                    <a:pt x="375430" y="1268549"/>
                    <a:pt x="338956" y="1305023"/>
                    <a:pt x="293963" y="1305023"/>
                  </a:cubicBezTo>
                  <a:lnTo>
                    <a:pt x="81467" y="1305023"/>
                  </a:lnTo>
                  <a:cubicBezTo>
                    <a:pt x="36474" y="1305023"/>
                    <a:pt x="0" y="1268549"/>
                    <a:pt x="0" y="1223555"/>
                  </a:cubicBezTo>
                  <a:lnTo>
                    <a:pt x="0" y="81467"/>
                  </a:lnTo>
                  <a:cubicBezTo>
                    <a:pt x="0" y="36474"/>
                    <a:pt x="36474" y="0"/>
                    <a:pt x="81467" y="0"/>
                  </a:cubicBezTo>
                  <a:close/>
                </a:path>
              </a:pathLst>
            </a:custGeom>
            <a:solidFill>
              <a:srgbClr val="EDC25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9" name="Google Shape;879;p37"/>
            <p:cNvSpPr txBox="1"/>
            <p:nvPr/>
          </p:nvSpPr>
          <p:spPr>
            <a:xfrm>
              <a:off x="0" y="-47625"/>
              <a:ext cx="375300" cy="13527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880" name="Google Shape;880;p37"/>
          <p:cNvGrpSpPr/>
          <p:nvPr/>
        </p:nvGrpSpPr>
        <p:grpSpPr>
          <a:xfrm>
            <a:off x="17790683" y="2476763"/>
            <a:ext cx="2417984" cy="3385477"/>
            <a:chOff x="0" y="-47625"/>
            <a:chExt cx="1639200" cy="2295083"/>
          </a:xfrm>
        </p:grpSpPr>
        <p:sp>
          <p:nvSpPr>
            <p:cNvPr id="881" name="Google Shape;881;p37"/>
            <p:cNvSpPr/>
            <p:nvPr/>
          </p:nvSpPr>
          <p:spPr>
            <a:xfrm>
              <a:off x="0" y="0"/>
              <a:ext cx="1639065" cy="2247458"/>
            </a:xfrm>
            <a:custGeom>
              <a:rect b="b" l="l" r="r" t="t"/>
              <a:pathLst>
                <a:path extrusionOk="0" h="2247458" w="1639065">
                  <a:moveTo>
                    <a:pt x="48031" y="0"/>
                  </a:moveTo>
                  <a:lnTo>
                    <a:pt x="1591035" y="0"/>
                  </a:lnTo>
                  <a:cubicBezTo>
                    <a:pt x="1603773" y="0"/>
                    <a:pt x="1615990" y="5060"/>
                    <a:pt x="1624997" y="14068"/>
                  </a:cubicBezTo>
                  <a:cubicBezTo>
                    <a:pt x="1634005" y="23075"/>
                    <a:pt x="1639065" y="35292"/>
                    <a:pt x="1639065" y="48031"/>
                  </a:cubicBezTo>
                  <a:lnTo>
                    <a:pt x="1639065" y="2199427"/>
                  </a:lnTo>
                  <a:cubicBezTo>
                    <a:pt x="1639065" y="2225954"/>
                    <a:pt x="1617561" y="2247458"/>
                    <a:pt x="1591035" y="2247458"/>
                  </a:cubicBezTo>
                  <a:lnTo>
                    <a:pt x="48031" y="2247458"/>
                  </a:lnTo>
                  <a:cubicBezTo>
                    <a:pt x="35292" y="2247458"/>
                    <a:pt x="23075" y="2242397"/>
                    <a:pt x="14068" y="2233390"/>
                  </a:cubicBezTo>
                  <a:cubicBezTo>
                    <a:pt x="5060" y="2224382"/>
                    <a:pt x="0" y="2212166"/>
                    <a:pt x="0" y="2199427"/>
                  </a:cubicBezTo>
                  <a:lnTo>
                    <a:pt x="0" y="48031"/>
                  </a:lnTo>
                  <a:cubicBezTo>
                    <a:pt x="0" y="21504"/>
                    <a:pt x="21504" y="0"/>
                    <a:pt x="48031" y="0"/>
                  </a:cubicBezTo>
                  <a:close/>
                </a:path>
              </a:pathLst>
            </a:custGeom>
            <a:solidFill>
              <a:srgbClr val="000000">
                <a:alpha val="0"/>
              </a:srgbClr>
            </a:solidFill>
            <a:ln cap="sq" cmpd="sng" w="38100">
              <a:solidFill>
                <a:srgbClr val="890540"/>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2" name="Google Shape;882;p37"/>
            <p:cNvSpPr txBox="1"/>
            <p:nvPr/>
          </p:nvSpPr>
          <p:spPr>
            <a:xfrm>
              <a:off x="0" y="-47625"/>
              <a:ext cx="1639200" cy="2295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cxnSp>
        <p:nvCxnSpPr>
          <p:cNvPr id="883" name="Google Shape;883;p37"/>
          <p:cNvCxnSpPr/>
          <p:nvPr/>
        </p:nvCxnSpPr>
        <p:spPr>
          <a:xfrm>
            <a:off x="12431220" y="9239250"/>
            <a:ext cx="4951500" cy="0"/>
          </a:xfrm>
          <a:prstGeom prst="straightConnector1">
            <a:avLst/>
          </a:prstGeom>
          <a:noFill/>
          <a:ln cap="rnd" cmpd="sng" w="38100">
            <a:solidFill>
              <a:srgbClr val="EDC253"/>
            </a:solidFill>
            <a:prstDash val="solid"/>
            <a:round/>
            <a:headEnd len="sm" w="sm" type="none"/>
            <a:tailEnd len="sm" w="sm" type="none"/>
          </a:ln>
        </p:spPr>
      </p:cxnSp>
      <p:sp>
        <p:nvSpPr>
          <p:cNvPr id="884" name="Google Shape;884;p37"/>
          <p:cNvSpPr/>
          <p:nvPr/>
        </p:nvSpPr>
        <p:spPr>
          <a:xfrm rot="10800000">
            <a:off x="7677837" y="8821563"/>
            <a:ext cx="2932327" cy="964002"/>
          </a:xfrm>
          <a:custGeom>
            <a:rect b="b" l="l" r="r" t="t"/>
            <a:pathLst>
              <a:path extrusionOk="0" h="964002" w="2932327">
                <a:moveTo>
                  <a:pt x="0" y="0"/>
                </a:moveTo>
                <a:lnTo>
                  <a:pt x="2932326" y="0"/>
                </a:lnTo>
                <a:lnTo>
                  <a:pt x="2932326" y="964003"/>
                </a:lnTo>
                <a:lnTo>
                  <a:pt x="0" y="964003"/>
                </a:lnTo>
                <a:lnTo>
                  <a:pt x="0" y="0"/>
                </a:lnTo>
                <a:close/>
              </a:path>
            </a:pathLst>
          </a:custGeom>
          <a:blipFill rotWithShape="1">
            <a:blip r:embed="rId5">
              <a:alphaModFix/>
            </a:blip>
            <a:stretch>
              <a:fillRect b="0" l="0" r="0" t="0"/>
            </a:stretch>
          </a:blipFill>
          <a:ln>
            <a:noFill/>
          </a:ln>
        </p:spPr>
      </p:sp>
      <p:cxnSp>
        <p:nvCxnSpPr>
          <p:cNvPr id="885" name="Google Shape;885;p37"/>
          <p:cNvCxnSpPr/>
          <p:nvPr/>
        </p:nvCxnSpPr>
        <p:spPr>
          <a:xfrm>
            <a:off x="879358" y="9239250"/>
            <a:ext cx="4951500" cy="0"/>
          </a:xfrm>
          <a:prstGeom prst="straightConnector1">
            <a:avLst/>
          </a:prstGeom>
          <a:noFill/>
          <a:ln cap="rnd" cmpd="sng" w="38100">
            <a:solidFill>
              <a:srgbClr val="EDC253"/>
            </a:solidFill>
            <a:prstDash val="solid"/>
            <a:round/>
            <a:headEnd len="sm" w="sm" type="none"/>
            <a:tailEnd len="sm" w="sm" type="none"/>
          </a:ln>
        </p:spPr>
      </p:cxnSp>
      <p:grpSp>
        <p:nvGrpSpPr>
          <p:cNvPr id="886" name="Google Shape;886;p37"/>
          <p:cNvGrpSpPr/>
          <p:nvPr/>
        </p:nvGrpSpPr>
        <p:grpSpPr>
          <a:xfrm>
            <a:off x="-469898" y="5363532"/>
            <a:ext cx="1111240" cy="3385477"/>
            <a:chOff x="0" y="-47625"/>
            <a:chExt cx="753332" cy="2295083"/>
          </a:xfrm>
        </p:grpSpPr>
        <p:sp>
          <p:nvSpPr>
            <p:cNvPr id="887" name="Google Shape;887;p37"/>
            <p:cNvSpPr/>
            <p:nvPr/>
          </p:nvSpPr>
          <p:spPr>
            <a:xfrm>
              <a:off x="0" y="0"/>
              <a:ext cx="753332" cy="2247458"/>
            </a:xfrm>
            <a:custGeom>
              <a:rect b="b" l="l" r="r" t="t"/>
              <a:pathLst>
                <a:path extrusionOk="0" h="2247458" w="753332">
                  <a:moveTo>
                    <a:pt x="104503" y="0"/>
                  </a:moveTo>
                  <a:lnTo>
                    <a:pt x="648830" y="0"/>
                  </a:lnTo>
                  <a:cubicBezTo>
                    <a:pt x="676546" y="0"/>
                    <a:pt x="703126" y="11010"/>
                    <a:pt x="722724" y="30608"/>
                  </a:cubicBezTo>
                  <a:cubicBezTo>
                    <a:pt x="742322" y="50206"/>
                    <a:pt x="753332" y="76787"/>
                    <a:pt x="753332" y="104503"/>
                  </a:cubicBezTo>
                  <a:lnTo>
                    <a:pt x="753332" y="2142955"/>
                  </a:lnTo>
                  <a:cubicBezTo>
                    <a:pt x="753332" y="2170671"/>
                    <a:pt x="742322" y="2197252"/>
                    <a:pt x="722724" y="2216850"/>
                  </a:cubicBezTo>
                  <a:cubicBezTo>
                    <a:pt x="703126" y="2236448"/>
                    <a:pt x="676546" y="2247458"/>
                    <a:pt x="648830" y="2247458"/>
                  </a:cubicBezTo>
                  <a:lnTo>
                    <a:pt x="104503" y="2247458"/>
                  </a:lnTo>
                  <a:cubicBezTo>
                    <a:pt x="76787" y="2247458"/>
                    <a:pt x="50206" y="2236448"/>
                    <a:pt x="30608" y="2216850"/>
                  </a:cubicBezTo>
                  <a:cubicBezTo>
                    <a:pt x="11010" y="2197252"/>
                    <a:pt x="0" y="2170671"/>
                    <a:pt x="0" y="2142955"/>
                  </a:cubicBezTo>
                  <a:lnTo>
                    <a:pt x="0" y="104503"/>
                  </a:lnTo>
                  <a:cubicBezTo>
                    <a:pt x="0" y="76787"/>
                    <a:pt x="11010" y="50206"/>
                    <a:pt x="30608" y="30608"/>
                  </a:cubicBezTo>
                  <a:cubicBezTo>
                    <a:pt x="50206" y="11010"/>
                    <a:pt x="76787" y="0"/>
                    <a:pt x="104503" y="0"/>
                  </a:cubicBezTo>
                  <a:close/>
                </a:path>
              </a:pathLst>
            </a:custGeom>
            <a:solidFill>
              <a:srgbClr val="000000">
                <a:alpha val="0"/>
              </a:srgbClr>
            </a:solidFill>
            <a:ln cap="sq" cmpd="sng" w="38100">
              <a:solidFill>
                <a:srgbClr val="890540"/>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8" name="Google Shape;888;p37"/>
            <p:cNvSpPr txBox="1"/>
            <p:nvPr/>
          </p:nvSpPr>
          <p:spPr>
            <a:xfrm>
              <a:off x="0" y="-47625"/>
              <a:ext cx="753300" cy="2295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889" name="Google Shape;889;p37"/>
          <p:cNvGrpSpPr/>
          <p:nvPr/>
        </p:nvGrpSpPr>
        <p:grpSpPr>
          <a:xfrm>
            <a:off x="302725" y="3785648"/>
            <a:ext cx="677254" cy="2762327"/>
            <a:chOff x="0" y="-47625"/>
            <a:chExt cx="459124" cy="1872637"/>
          </a:xfrm>
        </p:grpSpPr>
        <p:sp>
          <p:nvSpPr>
            <p:cNvPr id="890" name="Google Shape;890;p37"/>
            <p:cNvSpPr/>
            <p:nvPr/>
          </p:nvSpPr>
          <p:spPr>
            <a:xfrm>
              <a:off x="0" y="0"/>
              <a:ext cx="459124" cy="1825012"/>
            </a:xfrm>
            <a:custGeom>
              <a:rect b="b" l="l" r="r" t="t"/>
              <a:pathLst>
                <a:path extrusionOk="0" h="1825012" w="459124">
                  <a:moveTo>
                    <a:pt x="171468" y="0"/>
                  </a:moveTo>
                  <a:lnTo>
                    <a:pt x="287656" y="0"/>
                  </a:lnTo>
                  <a:cubicBezTo>
                    <a:pt x="333132" y="0"/>
                    <a:pt x="376746" y="18065"/>
                    <a:pt x="408902" y="50222"/>
                  </a:cubicBezTo>
                  <a:cubicBezTo>
                    <a:pt x="441059" y="82378"/>
                    <a:pt x="459124" y="125992"/>
                    <a:pt x="459124" y="171468"/>
                  </a:cubicBezTo>
                  <a:lnTo>
                    <a:pt x="459124" y="1653543"/>
                  </a:lnTo>
                  <a:cubicBezTo>
                    <a:pt x="459124" y="1748243"/>
                    <a:pt x="382355" y="1825012"/>
                    <a:pt x="287656" y="1825012"/>
                  </a:cubicBezTo>
                  <a:lnTo>
                    <a:pt x="171468" y="1825012"/>
                  </a:lnTo>
                  <a:cubicBezTo>
                    <a:pt x="125992" y="1825012"/>
                    <a:pt x="82378" y="1806946"/>
                    <a:pt x="50222" y="1774790"/>
                  </a:cubicBezTo>
                  <a:cubicBezTo>
                    <a:pt x="18065" y="1742633"/>
                    <a:pt x="0" y="1699020"/>
                    <a:pt x="0" y="1653543"/>
                  </a:cubicBezTo>
                  <a:lnTo>
                    <a:pt x="0" y="171468"/>
                  </a:lnTo>
                  <a:cubicBezTo>
                    <a:pt x="0" y="125992"/>
                    <a:pt x="18065" y="82378"/>
                    <a:pt x="50222" y="50222"/>
                  </a:cubicBezTo>
                  <a:cubicBezTo>
                    <a:pt x="82378" y="18065"/>
                    <a:pt x="125992" y="0"/>
                    <a:pt x="171468" y="0"/>
                  </a:cubicBezTo>
                  <a:close/>
                </a:path>
              </a:pathLst>
            </a:custGeom>
            <a:solidFill>
              <a:srgbClr val="000000">
                <a:alpha val="0"/>
              </a:srgbClr>
            </a:solidFill>
            <a:ln cap="sq" cmpd="sng" w="38100">
              <a:solidFill>
                <a:srgbClr val="890540"/>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1" name="Google Shape;891;p37"/>
            <p:cNvSpPr txBox="1"/>
            <p:nvPr/>
          </p:nvSpPr>
          <p:spPr>
            <a:xfrm>
              <a:off x="0" y="-47625"/>
              <a:ext cx="459000" cy="18726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pic>
        <p:nvPicPr>
          <p:cNvPr id="892" name="Google Shape;892;p37"/>
          <p:cNvPicPr preferRelativeResize="0"/>
          <p:nvPr/>
        </p:nvPicPr>
        <p:blipFill>
          <a:blip r:embed="rId6">
            <a:alphaModFix/>
          </a:blip>
          <a:stretch>
            <a:fillRect/>
          </a:stretch>
        </p:blipFill>
        <p:spPr>
          <a:xfrm>
            <a:off x="12692398" y="3232787"/>
            <a:ext cx="4555162" cy="14308188"/>
          </a:xfrm>
          <a:prstGeom prst="rect">
            <a:avLst/>
          </a:prstGeom>
          <a:noFill/>
          <a:ln>
            <a:noFill/>
          </a:ln>
        </p:spPr>
      </p:pic>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96" name="Shape 896"/>
        <p:cNvGrpSpPr/>
        <p:nvPr/>
      </p:nvGrpSpPr>
      <p:grpSpPr>
        <a:xfrm>
          <a:off x="0" y="0"/>
          <a:ext cx="0" cy="0"/>
          <a:chOff x="0" y="0"/>
          <a:chExt cx="0" cy="0"/>
        </a:xfrm>
      </p:grpSpPr>
      <p:sp>
        <p:nvSpPr>
          <p:cNvPr id="897" name="Google Shape;897;p38"/>
          <p:cNvSpPr/>
          <p:nvPr/>
        </p:nvSpPr>
        <p:spPr>
          <a:xfrm>
            <a:off x="0" y="0"/>
            <a:ext cx="18288000" cy="10287000"/>
          </a:xfrm>
          <a:custGeom>
            <a:rect b="b" l="l" r="r" t="t"/>
            <a:pathLst>
              <a:path extrusionOk="0" h="10287000" w="18288000">
                <a:moveTo>
                  <a:pt x="0" y="0"/>
                </a:moveTo>
                <a:lnTo>
                  <a:pt x="18288000" y="0"/>
                </a:lnTo>
                <a:lnTo>
                  <a:pt x="18288000" y="10287000"/>
                </a:lnTo>
                <a:lnTo>
                  <a:pt x="0" y="10287000"/>
                </a:lnTo>
                <a:lnTo>
                  <a:pt x="0" y="0"/>
                </a:lnTo>
                <a:close/>
              </a:path>
            </a:pathLst>
          </a:custGeom>
          <a:blipFill rotWithShape="1">
            <a:blip r:embed="rId3">
              <a:alphaModFix/>
            </a:blip>
            <a:stretch>
              <a:fillRect b="-75634" l="0" r="0" t="-75634"/>
            </a:stretch>
          </a:blipFill>
          <a:ln>
            <a:noFill/>
          </a:ln>
        </p:spPr>
      </p:sp>
      <p:sp>
        <p:nvSpPr>
          <p:cNvPr id="898" name="Google Shape;898;p38"/>
          <p:cNvSpPr/>
          <p:nvPr/>
        </p:nvSpPr>
        <p:spPr>
          <a:xfrm>
            <a:off x="0" y="-1213067"/>
            <a:ext cx="18288000" cy="13716000"/>
          </a:xfrm>
          <a:custGeom>
            <a:rect b="b" l="l" r="r" t="t"/>
            <a:pathLst>
              <a:path extrusionOk="0" h="13716000" w="18288000">
                <a:moveTo>
                  <a:pt x="0" y="0"/>
                </a:moveTo>
                <a:lnTo>
                  <a:pt x="18288000" y="0"/>
                </a:lnTo>
                <a:lnTo>
                  <a:pt x="18288000" y="13716000"/>
                </a:lnTo>
                <a:lnTo>
                  <a:pt x="0" y="13716000"/>
                </a:lnTo>
                <a:lnTo>
                  <a:pt x="0" y="0"/>
                </a:lnTo>
                <a:close/>
              </a:path>
            </a:pathLst>
          </a:custGeom>
          <a:blipFill rotWithShape="1">
            <a:blip r:embed="rId4">
              <a:alphaModFix amt="30000"/>
            </a:blip>
            <a:stretch>
              <a:fillRect b="0" l="0" r="0" t="0"/>
            </a:stretch>
          </a:blipFill>
          <a:ln>
            <a:noFill/>
          </a:ln>
        </p:spPr>
      </p:sp>
      <p:sp>
        <p:nvSpPr>
          <p:cNvPr id="899" name="Google Shape;899;p38"/>
          <p:cNvSpPr txBox="1"/>
          <p:nvPr/>
        </p:nvSpPr>
        <p:spPr>
          <a:xfrm>
            <a:off x="2171671" y="7274811"/>
            <a:ext cx="3538800" cy="1108200"/>
          </a:xfrm>
          <a:prstGeom prst="rect">
            <a:avLst/>
          </a:prstGeom>
          <a:noFill/>
          <a:ln>
            <a:noFill/>
          </a:ln>
        </p:spPr>
        <p:txBody>
          <a:bodyPr anchorCtr="0" anchor="t" bIns="0" lIns="0" spcFirstLastPara="1" rIns="0" wrap="square" tIns="0">
            <a:spAutoFit/>
          </a:bodyPr>
          <a:lstStyle/>
          <a:p>
            <a:pPr indent="0" lvl="0" marL="0" marR="0" rtl="0" algn="ctr">
              <a:lnSpc>
                <a:spcPct val="139958"/>
              </a:lnSpc>
              <a:spcBef>
                <a:spcPts val="0"/>
              </a:spcBef>
              <a:spcAft>
                <a:spcPts val="0"/>
              </a:spcAft>
              <a:buNone/>
            </a:pPr>
            <a:r>
              <a:rPr lang="en-US" sz="3000">
                <a:solidFill>
                  <a:srgbClr val="FFFFFF"/>
                </a:solidFill>
                <a:latin typeface="Inria Serif"/>
                <a:ea typeface="Inria Serif"/>
                <a:cs typeface="Inria Serif"/>
                <a:sym typeface="Inria Serif"/>
              </a:rPr>
              <a:t>DEFENDER STRATEGY</a:t>
            </a:r>
            <a:endParaRPr sz="3000"/>
          </a:p>
        </p:txBody>
      </p:sp>
      <p:sp>
        <p:nvSpPr>
          <p:cNvPr id="900" name="Google Shape;900;p38"/>
          <p:cNvSpPr txBox="1"/>
          <p:nvPr/>
        </p:nvSpPr>
        <p:spPr>
          <a:xfrm>
            <a:off x="12132639" y="7274811"/>
            <a:ext cx="3538800" cy="461700"/>
          </a:xfrm>
          <a:prstGeom prst="rect">
            <a:avLst/>
          </a:prstGeom>
          <a:noFill/>
          <a:ln>
            <a:noFill/>
          </a:ln>
        </p:spPr>
        <p:txBody>
          <a:bodyPr anchorCtr="0" anchor="t" bIns="0" lIns="0" spcFirstLastPara="1" rIns="0" wrap="square" tIns="0">
            <a:spAutoFit/>
          </a:bodyPr>
          <a:lstStyle/>
          <a:p>
            <a:pPr indent="0" lvl="0" marL="0" marR="0" rtl="0" algn="ctr">
              <a:lnSpc>
                <a:spcPct val="139958"/>
              </a:lnSpc>
              <a:spcBef>
                <a:spcPts val="0"/>
              </a:spcBef>
              <a:spcAft>
                <a:spcPts val="0"/>
              </a:spcAft>
              <a:buNone/>
            </a:pPr>
            <a:r>
              <a:rPr lang="en-US" sz="3000">
                <a:solidFill>
                  <a:srgbClr val="FFFFFF"/>
                </a:solidFill>
                <a:latin typeface="Inria Serif"/>
                <a:ea typeface="Inria Serif"/>
                <a:cs typeface="Inria Serif"/>
                <a:sym typeface="Inria Serif"/>
              </a:rPr>
              <a:t>REACTOR STRATEGY</a:t>
            </a:r>
            <a:endParaRPr sz="3000"/>
          </a:p>
        </p:txBody>
      </p:sp>
      <p:sp>
        <p:nvSpPr>
          <p:cNvPr id="901" name="Google Shape;901;p38"/>
          <p:cNvSpPr txBox="1"/>
          <p:nvPr/>
        </p:nvSpPr>
        <p:spPr>
          <a:xfrm>
            <a:off x="7374561" y="7274811"/>
            <a:ext cx="3538800" cy="1108200"/>
          </a:xfrm>
          <a:prstGeom prst="rect">
            <a:avLst/>
          </a:prstGeom>
          <a:noFill/>
          <a:ln>
            <a:noFill/>
          </a:ln>
        </p:spPr>
        <p:txBody>
          <a:bodyPr anchorCtr="0" anchor="t" bIns="0" lIns="0" spcFirstLastPara="1" rIns="0" wrap="square" tIns="0">
            <a:spAutoFit/>
          </a:bodyPr>
          <a:lstStyle/>
          <a:p>
            <a:pPr indent="0" lvl="0" marL="0" marR="0" rtl="0" algn="ctr">
              <a:lnSpc>
                <a:spcPct val="139958"/>
              </a:lnSpc>
              <a:spcBef>
                <a:spcPts val="0"/>
              </a:spcBef>
              <a:spcAft>
                <a:spcPts val="0"/>
              </a:spcAft>
              <a:buNone/>
            </a:pPr>
            <a:r>
              <a:rPr lang="en-US" sz="3000">
                <a:solidFill>
                  <a:srgbClr val="FFFFFF"/>
                </a:solidFill>
                <a:latin typeface="Inria Serif"/>
                <a:ea typeface="Inria Serif"/>
                <a:cs typeface="Inria Serif"/>
                <a:sym typeface="Inria Serif"/>
              </a:rPr>
              <a:t>ANALYZER STRATEGY</a:t>
            </a:r>
            <a:endParaRPr sz="3000"/>
          </a:p>
        </p:txBody>
      </p:sp>
      <p:sp>
        <p:nvSpPr>
          <p:cNvPr id="902" name="Google Shape;902;p38"/>
          <p:cNvSpPr txBox="1"/>
          <p:nvPr/>
        </p:nvSpPr>
        <p:spPr>
          <a:xfrm>
            <a:off x="2171684" y="1028700"/>
            <a:ext cx="14553600" cy="1385400"/>
          </a:xfrm>
          <a:prstGeom prst="rect">
            <a:avLst/>
          </a:prstGeom>
          <a:noFill/>
          <a:ln>
            <a:noFill/>
          </a:ln>
        </p:spPr>
        <p:txBody>
          <a:bodyPr anchorCtr="0" anchor="t" bIns="0" lIns="0" spcFirstLastPara="1" rIns="0" wrap="square" tIns="0">
            <a:spAutoFit/>
          </a:bodyPr>
          <a:lstStyle/>
          <a:p>
            <a:pPr indent="0" lvl="0" marL="0" marR="0" rtl="0" algn="ctr">
              <a:lnSpc>
                <a:spcPct val="120000"/>
              </a:lnSpc>
              <a:spcBef>
                <a:spcPts val="0"/>
              </a:spcBef>
              <a:spcAft>
                <a:spcPts val="0"/>
              </a:spcAft>
              <a:buNone/>
            </a:pPr>
            <a:r>
              <a:rPr b="1" lang="en-US" sz="9000">
                <a:solidFill>
                  <a:srgbClr val="EDC253"/>
                </a:solidFill>
                <a:latin typeface="Cormorant SC"/>
                <a:ea typeface="Cormorant SC"/>
                <a:cs typeface="Cormorant SC"/>
                <a:sym typeface="Cormorant SC"/>
              </a:rPr>
              <a:t>Three Types of Strategies:</a:t>
            </a:r>
            <a:endParaRPr/>
          </a:p>
        </p:txBody>
      </p:sp>
      <p:grpSp>
        <p:nvGrpSpPr>
          <p:cNvPr id="903" name="Google Shape;903;p38"/>
          <p:cNvGrpSpPr/>
          <p:nvPr/>
        </p:nvGrpSpPr>
        <p:grpSpPr>
          <a:xfrm>
            <a:off x="-489310" y="-82106"/>
            <a:ext cx="1886519" cy="3919962"/>
            <a:chOff x="0" y="-47625"/>
            <a:chExt cx="1094260" cy="2273741"/>
          </a:xfrm>
        </p:grpSpPr>
        <p:sp>
          <p:nvSpPr>
            <p:cNvPr id="904" name="Google Shape;904;p38"/>
            <p:cNvSpPr/>
            <p:nvPr/>
          </p:nvSpPr>
          <p:spPr>
            <a:xfrm>
              <a:off x="0" y="0"/>
              <a:ext cx="1094260" cy="2226116"/>
            </a:xfrm>
            <a:custGeom>
              <a:rect b="b" l="l" r="r" t="t"/>
              <a:pathLst>
                <a:path extrusionOk="0" h="2226116" w="1094260">
                  <a:moveTo>
                    <a:pt x="61557" y="0"/>
                  </a:moveTo>
                  <a:lnTo>
                    <a:pt x="1032703" y="0"/>
                  </a:lnTo>
                  <a:cubicBezTo>
                    <a:pt x="1049029" y="0"/>
                    <a:pt x="1064686" y="6485"/>
                    <a:pt x="1076230" y="18030"/>
                  </a:cubicBezTo>
                  <a:cubicBezTo>
                    <a:pt x="1087774" y="29574"/>
                    <a:pt x="1094260" y="45231"/>
                    <a:pt x="1094260" y="61557"/>
                  </a:cubicBezTo>
                  <a:lnTo>
                    <a:pt x="1094260" y="2164559"/>
                  </a:lnTo>
                  <a:cubicBezTo>
                    <a:pt x="1094260" y="2198556"/>
                    <a:pt x="1066700" y="2226116"/>
                    <a:pt x="1032703" y="2226116"/>
                  </a:cubicBezTo>
                  <a:lnTo>
                    <a:pt x="61557" y="2226116"/>
                  </a:lnTo>
                  <a:cubicBezTo>
                    <a:pt x="45231" y="2226116"/>
                    <a:pt x="29574" y="2219631"/>
                    <a:pt x="18030" y="2208087"/>
                  </a:cubicBezTo>
                  <a:cubicBezTo>
                    <a:pt x="6485" y="2196542"/>
                    <a:pt x="0" y="2180885"/>
                    <a:pt x="0" y="2164559"/>
                  </a:cubicBezTo>
                  <a:lnTo>
                    <a:pt x="0" y="61557"/>
                  </a:lnTo>
                  <a:cubicBezTo>
                    <a:pt x="0" y="27560"/>
                    <a:pt x="27560" y="0"/>
                    <a:pt x="61557" y="0"/>
                  </a:cubicBezTo>
                  <a:close/>
                </a:path>
              </a:pathLst>
            </a:custGeom>
            <a:solidFill>
              <a:srgbClr val="89054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05" name="Google Shape;905;p38"/>
            <p:cNvSpPr txBox="1"/>
            <p:nvPr/>
          </p:nvSpPr>
          <p:spPr>
            <a:xfrm>
              <a:off x="0" y="-47625"/>
              <a:ext cx="1094260" cy="2273741"/>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906" name="Google Shape;906;p38"/>
          <p:cNvGrpSpPr/>
          <p:nvPr/>
        </p:nvGrpSpPr>
        <p:grpSpPr>
          <a:xfrm>
            <a:off x="-438719" y="623807"/>
            <a:ext cx="1467419" cy="6357845"/>
            <a:chOff x="0" y="-47625"/>
            <a:chExt cx="994782" cy="4310063"/>
          </a:xfrm>
        </p:grpSpPr>
        <p:sp>
          <p:nvSpPr>
            <p:cNvPr id="907" name="Google Shape;907;p38"/>
            <p:cNvSpPr/>
            <p:nvPr/>
          </p:nvSpPr>
          <p:spPr>
            <a:xfrm>
              <a:off x="0" y="0"/>
              <a:ext cx="994782" cy="4262438"/>
            </a:xfrm>
            <a:custGeom>
              <a:rect b="b" l="l" r="r" t="t"/>
              <a:pathLst>
                <a:path extrusionOk="0" h="4262438" w="994782">
                  <a:moveTo>
                    <a:pt x="79138" y="0"/>
                  </a:moveTo>
                  <a:lnTo>
                    <a:pt x="915644" y="0"/>
                  </a:lnTo>
                  <a:cubicBezTo>
                    <a:pt x="959350" y="0"/>
                    <a:pt x="994782" y="35431"/>
                    <a:pt x="994782" y="79138"/>
                  </a:cubicBezTo>
                  <a:lnTo>
                    <a:pt x="994782" y="4183300"/>
                  </a:lnTo>
                  <a:cubicBezTo>
                    <a:pt x="994782" y="4227007"/>
                    <a:pt x="959350" y="4262438"/>
                    <a:pt x="915644" y="4262438"/>
                  </a:cubicBezTo>
                  <a:lnTo>
                    <a:pt x="79138" y="4262438"/>
                  </a:lnTo>
                  <a:cubicBezTo>
                    <a:pt x="35431" y="4262438"/>
                    <a:pt x="0" y="4227007"/>
                    <a:pt x="0" y="4183300"/>
                  </a:cubicBezTo>
                  <a:lnTo>
                    <a:pt x="0" y="79138"/>
                  </a:lnTo>
                  <a:cubicBezTo>
                    <a:pt x="0" y="35431"/>
                    <a:pt x="35431" y="0"/>
                    <a:pt x="79138" y="0"/>
                  </a:cubicBezTo>
                  <a:close/>
                </a:path>
              </a:pathLst>
            </a:custGeom>
            <a:solidFill>
              <a:srgbClr val="000000">
                <a:alpha val="0"/>
              </a:srgbClr>
            </a:solidFill>
            <a:ln cap="sq" cmpd="sng" w="38100">
              <a:solidFill>
                <a:srgbClr val="EDC253"/>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08" name="Google Shape;908;p38"/>
            <p:cNvSpPr txBox="1"/>
            <p:nvPr/>
          </p:nvSpPr>
          <p:spPr>
            <a:xfrm>
              <a:off x="0" y="-47625"/>
              <a:ext cx="994782" cy="4310063"/>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909" name="Google Shape;909;p38"/>
          <p:cNvGrpSpPr/>
          <p:nvPr/>
        </p:nvGrpSpPr>
        <p:grpSpPr>
          <a:xfrm>
            <a:off x="17544465" y="5884857"/>
            <a:ext cx="1269053" cy="1866481"/>
            <a:chOff x="0" y="-47625"/>
            <a:chExt cx="736103" cy="1082637"/>
          </a:xfrm>
        </p:grpSpPr>
        <p:sp>
          <p:nvSpPr>
            <p:cNvPr id="910" name="Google Shape;910;p38"/>
            <p:cNvSpPr/>
            <p:nvPr/>
          </p:nvSpPr>
          <p:spPr>
            <a:xfrm>
              <a:off x="0" y="0"/>
              <a:ext cx="736103" cy="1035012"/>
            </a:xfrm>
            <a:custGeom>
              <a:rect b="b" l="l" r="r" t="t"/>
              <a:pathLst>
                <a:path extrusionOk="0" h="1035012" w="736103">
                  <a:moveTo>
                    <a:pt x="91508" y="0"/>
                  </a:moveTo>
                  <a:lnTo>
                    <a:pt x="644595" y="0"/>
                  </a:lnTo>
                  <a:cubicBezTo>
                    <a:pt x="668865" y="0"/>
                    <a:pt x="692140" y="9641"/>
                    <a:pt x="709301" y="26802"/>
                  </a:cubicBezTo>
                  <a:cubicBezTo>
                    <a:pt x="726462" y="43963"/>
                    <a:pt x="736103" y="67239"/>
                    <a:pt x="736103" y="91508"/>
                  </a:cubicBezTo>
                  <a:lnTo>
                    <a:pt x="736103" y="943504"/>
                  </a:lnTo>
                  <a:cubicBezTo>
                    <a:pt x="736103" y="967773"/>
                    <a:pt x="726462" y="991049"/>
                    <a:pt x="709301" y="1008210"/>
                  </a:cubicBezTo>
                  <a:cubicBezTo>
                    <a:pt x="692140" y="1025371"/>
                    <a:pt x="668865" y="1035012"/>
                    <a:pt x="644595" y="1035012"/>
                  </a:cubicBezTo>
                  <a:lnTo>
                    <a:pt x="91508" y="1035012"/>
                  </a:lnTo>
                  <a:cubicBezTo>
                    <a:pt x="67239" y="1035012"/>
                    <a:pt x="43963" y="1025371"/>
                    <a:pt x="26802" y="1008210"/>
                  </a:cubicBezTo>
                  <a:cubicBezTo>
                    <a:pt x="9641" y="991049"/>
                    <a:pt x="0" y="967773"/>
                    <a:pt x="0" y="943504"/>
                  </a:cubicBezTo>
                  <a:lnTo>
                    <a:pt x="0" y="91508"/>
                  </a:lnTo>
                  <a:cubicBezTo>
                    <a:pt x="0" y="67239"/>
                    <a:pt x="9641" y="43963"/>
                    <a:pt x="26802" y="26802"/>
                  </a:cubicBezTo>
                  <a:cubicBezTo>
                    <a:pt x="43963" y="9641"/>
                    <a:pt x="67239" y="0"/>
                    <a:pt x="91508" y="0"/>
                  </a:cubicBezTo>
                  <a:close/>
                </a:path>
              </a:pathLst>
            </a:custGeom>
            <a:solidFill>
              <a:srgbClr val="EDC25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1" name="Google Shape;911;p38"/>
            <p:cNvSpPr txBox="1"/>
            <p:nvPr/>
          </p:nvSpPr>
          <p:spPr>
            <a:xfrm>
              <a:off x="0" y="-47625"/>
              <a:ext cx="736103" cy="1082637"/>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912" name="Google Shape;912;p38"/>
          <p:cNvGrpSpPr/>
          <p:nvPr/>
        </p:nvGrpSpPr>
        <p:grpSpPr>
          <a:xfrm>
            <a:off x="879358" y="8821563"/>
            <a:ext cx="16503475" cy="964002"/>
            <a:chOff x="0" y="0"/>
            <a:chExt cx="22004634" cy="1285337"/>
          </a:xfrm>
        </p:grpSpPr>
        <p:cxnSp>
          <p:nvCxnSpPr>
            <p:cNvPr id="913" name="Google Shape;913;p38"/>
            <p:cNvCxnSpPr/>
            <p:nvPr/>
          </p:nvCxnSpPr>
          <p:spPr>
            <a:xfrm>
              <a:off x="15402482" y="556916"/>
              <a:ext cx="6602152" cy="0"/>
            </a:xfrm>
            <a:prstGeom prst="straightConnector1">
              <a:avLst/>
            </a:prstGeom>
            <a:noFill/>
            <a:ln cap="rnd" cmpd="sng" w="50800">
              <a:solidFill>
                <a:srgbClr val="EDC253"/>
              </a:solidFill>
              <a:prstDash val="solid"/>
              <a:round/>
              <a:headEnd len="sm" w="sm" type="none"/>
              <a:tailEnd len="sm" w="sm" type="none"/>
            </a:ln>
          </p:spPr>
        </p:cxnSp>
        <p:sp>
          <p:nvSpPr>
            <p:cNvPr id="914" name="Google Shape;914;p38"/>
            <p:cNvSpPr/>
            <p:nvPr/>
          </p:nvSpPr>
          <p:spPr>
            <a:xfrm rot="10800000">
              <a:off x="9064638" y="0"/>
              <a:ext cx="3909769" cy="1285337"/>
            </a:xfrm>
            <a:custGeom>
              <a:rect b="b" l="l" r="r" t="t"/>
              <a:pathLst>
                <a:path extrusionOk="0" h="1285337" w="3909769">
                  <a:moveTo>
                    <a:pt x="0" y="0"/>
                  </a:moveTo>
                  <a:lnTo>
                    <a:pt x="3909769" y="0"/>
                  </a:lnTo>
                  <a:lnTo>
                    <a:pt x="3909769" y="1285337"/>
                  </a:lnTo>
                  <a:lnTo>
                    <a:pt x="0" y="1285337"/>
                  </a:lnTo>
                  <a:lnTo>
                    <a:pt x="0" y="0"/>
                  </a:lnTo>
                  <a:close/>
                </a:path>
              </a:pathLst>
            </a:custGeom>
            <a:blipFill rotWithShape="1">
              <a:blip r:embed="rId5">
                <a:alphaModFix/>
              </a:blip>
              <a:stretch>
                <a:fillRect b="0" l="0" r="0" t="0"/>
              </a:stretch>
            </a:blipFill>
            <a:ln>
              <a:noFill/>
            </a:ln>
          </p:spPr>
        </p:sp>
        <p:cxnSp>
          <p:nvCxnSpPr>
            <p:cNvPr id="915" name="Google Shape;915;p38"/>
            <p:cNvCxnSpPr/>
            <p:nvPr/>
          </p:nvCxnSpPr>
          <p:spPr>
            <a:xfrm>
              <a:off x="0" y="556916"/>
              <a:ext cx="6602152" cy="0"/>
            </a:xfrm>
            <a:prstGeom prst="straightConnector1">
              <a:avLst/>
            </a:prstGeom>
            <a:noFill/>
            <a:ln cap="rnd" cmpd="sng" w="50800">
              <a:solidFill>
                <a:srgbClr val="EDC253"/>
              </a:solidFill>
              <a:prstDash val="solid"/>
              <a:round/>
              <a:headEnd len="sm" w="sm" type="none"/>
              <a:tailEnd len="sm" w="sm" type="none"/>
            </a:ln>
          </p:spPr>
        </p:cxnSp>
      </p:grpSp>
      <p:pic>
        <p:nvPicPr>
          <p:cNvPr id="916" name="Google Shape;916;p38"/>
          <p:cNvPicPr preferRelativeResize="0"/>
          <p:nvPr/>
        </p:nvPicPr>
        <p:blipFill>
          <a:blip r:embed="rId6">
            <a:alphaModFix/>
          </a:blip>
          <a:stretch>
            <a:fillRect/>
          </a:stretch>
        </p:blipFill>
        <p:spPr>
          <a:xfrm>
            <a:off x="2616459" y="3420075"/>
            <a:ext cx="3736741" cy="3742663"/>
          </a:xfrm>
          <a:prstGeom prst="rect">
            <a:avLst/>
          </a:prstGeom>
          <a:noFill/>
          <a:ln>
            <a:noFill/>
          </a:ln>
        </p:spPr>
      </p:pic>
      <p:pic>
        <p:nvPicPr>
          <p:cNvPr id="917" name="Google Shape;917;p38"/>
          <p:cNvPicPr preferRelativeResize="0"/>
          <p:nvPr/>
        </p:nvPicPr>
        <p:blipFill>
          <a:blip r:embed="rId7">
            <a:alphaModFix/>
          </a:blip>
          <a:stretch>
            <a:fillRect/>
          </a:stretch>
        </p:blipFill>
        <p:spPr>
          <a:xfrm>
            <a:off x="7141463" y="3404300"/>
            <a:ext cx="3849649" cy="3849649"/>
          </a:xfrm>
          <a:prstGeom prst="rect">
            <a:avLst/>
          </a:prstGeom>
          <a:noFill/>
          <a:ln>
            <a:noFill/>
          </a:ln>
        </p:spPr>
      </p:pic>
      <p:pic>
        <p:nvPicPr>
          <p:cNvPr id="918" name="Google Shape;918;p38"/>
          <p:cNvPicPr preferRelativeResize="0"/>
          <p:nvPr/>
        </p:nvPicPr>
        <p:blipFill>
          <a:blip r:embed="rId8">
            <a:alphaModFix/>
          </a:blip>
          <a:stretch>
            <a:fillRect/>
          </a:stretch>
        </p:blipFill>
        <p:spPr>
          <a:xfrm>
            <a:off x="12033701" y="3404288"/>
            <a:ext cx="3736750" cy="3742663"/>
          </a:xfrm>
          <a:prstGeom prst="rect">
            <a:avLst/>
          </a:prstGeom>
          <a:noFill/>
          <a:ln>
            <a:noFill/>
          </a:ln>
        </p:spPr>
      </p:pic>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22" name="Shape 922"/>
        <p:cNvGrpSpPr/>
        <p:nvPr/>
      </p:nvGrpSpPr>
      <p:grpSpPr>
        <a:xfrm>
          <a:off x="0" y="0"/>
          <a:ext cx="0" cy="0"/>
          <a:chOff x="0" y="0"/>
          <a:chExt cx="0" cy="0"/>
        </a:xfrm>
      </p:grpSpPr>
      <p:sp>
        <p:nvSpPr>
          <p:cNvPr id="923" name="Google Shape;923;p39"/>
          <p:cNvSpPr/>
          <p:nvPr/>
        </p:nvSpPr>
        <p:spPr>
          <a:xfrm>
            <a:off x="0" y="0"/>
            <a:ext cx="18288000" cy="10287000"/>
          </a:xfrm>
          <a:custGeom>
            <a:rect b="b" l="l" r="r" t="t"/>
            <a:pathLst>
              <a:path extrusionOk="0" h="10287000" w="18288000">
                <a:moveTo>
                  <a:pt x="0" y="0"/>
                </a:moveTo>
                <a:lnTo>
                  <a:pt x="18288000" y="0"/>
                </a:lnTo>
                <a:lnTo>
                  <a:pt x="18288000" y="10287000"/>
                </a:lnTo>
                <a:lnTo>
                  <a:pt x="0" y="10287000"/>
                </a:lnTo>
                <a:lnTo>
                  <a:pt x="0" y="0"/>
                </a:lnTo>
                <a:close/>
              </a:path>
            </a:pathLst>
          </a:custGeom>
          <a:blipFill rotWithShape="1">
            <a:blip r:embed="rId3">
              <a:alphaModFix/>
            </a:blip>
            <a:stretch>
              <a:fillRect b="-75639" l="0" r="0" t="-75629"/>
            </a:stretch>
          </a:blipFill>
          <a:ln>
            <a:noFill/>
          </a:ln>
        </p:spPr>
      </p:sp>
      <p:sp>
        <p:nvSpPr>
          <p:cNvPr id="924" name="Google Shape;924;p39"/>
          <p:cNvSpPr/>
          <p:nvPr/>
        </p:nvSpPr>
        <p:spPr>
          <a:xfrm>
            <a:off x="0" y="-687728"/>
            <a:ext cx="18288000" cy="13716000"/>
          </a:xfrm>
          <a:custGeom>
            <a:rect b="b" l="l" r="r" t="t"/>
            <a:pathLst>
              <a:path extrusionOk="0" h="13716000" w="18288000">
                <a:moveTo>
                  <a:pt x="0" y="0"/>
                </a:moveTo>
                <a:lnTo>
                  <a:pt x="18288000" y="0"/>
                </a:lnTo>
                <a:lnTo>
                  <a:pt x="18288000" y="13716000"/>
                </a:lnTo>
                <a:lnTo>
                  <a:pt x="0" y="13716000"/>
                </a:lnTo>
                <a:lnTo>
                  <a:pt x="0" y="0"/>
                </a:lnTo>
                <a:close/>
              </a:path>
            </a:pathLst>
          </a:custGeom>
          <a:blipFill rotWithShape="1">
            <a:blip r:embed="rId4">
              <a:alphaModFix amt="30000"/>
            </a:blip>
            <a:stretch>
              <a:fillRect b="0" l="0" r="0" t="0"/>
            </a:stretch>
          </a:blipFill>
          <a:ln>
            <a:noFill/>
          </a:ln>
        </p:spPr>
      </p:sp>
      <p:grpSp>
        <p:nvGrpSpPr>
          <p:cNvPr id="925" name="Google Shape;925;p39"/>
          <p:cNvGrpSpPr/>
          <p:nvPr/>
        </p:nvGrpSpPr>
        <p:grpSpPr>
          <a:xfrm>
            <a:off x="-498225" y="2239025"/>
            <a:ext cx="19287202" cy="6828958"/>
            <a:chOff x="0" y="-47625"/>
            <a:chExt cx="16171042" cy="4906918"/>
          </a:xfrm>
        </p:grpSpPr>
        <p:sp>
          <p:nvSpPr>
            <p:cNvPr id="926" name="Google Shape;926;p39"/>
            <p:cNvSpPr/>
            <p:nvPr/>
          </p:nvSpPr>
          <p:spPr>
            <a:xfrm>
              <a:off x="0" y="0"/>
              <a:ext cx="16171042" cy="4859293"/>
            </a:xfrm>
            <a:custGeom>
              <a:rect b="b" l="l" r="r" t="t"/>
              <a:pathLst>
                <a:path extrusionOk="0" h="4859293" w="16171042">
                  <a:moveTo>
                    <a:pt x="6021" y="0"/>
                  </a:moveTo>
                  <a:lnTo>
                    <a:pt x="16165021" y="0"/>
                  </a:lnTo>
                  <a:cubicBezTo>
                    <a:pt x="16168346" y="0"/>
                    <a:pt x="16171042" y="2696"/>
                    <a:pt x="16171042" y="6021"/>
                  </a:cubicBezTo>
                  <a:lnTo>
                    <a:pt x="16171042" y="4853272"/>
                  </a:lnTo>
                  <a:cubicBezTo>
                    <a:pt x="16171042" y="4856598"/>
                    <a:pt x="16168346" y="4859293"/>
                    <a:pt x="16165021" y="4859293"/>
                  </a:cubicBezTo>
                  <a:lnTo>
                    <a:pt x="6021" y="4859293"/>
                  </a:lnTo>
                  <a:cubicBezTo>
                    <a:pt x="2696" y="4859293"/>
                    <a:pt x="0" y="4856598"/>
                    <a:pt x="0" y="4853272"/>
                  </a:cubicBezTo>
                  <a:lnTo>
                    <a:pt x="0" y="6021"/>
                  </a:lnTo>
                  <a:cubicBezTo>
                    <a:pt x="0" y="2696"/>
                    <a:pt x="2696" y="0"/>
                    <a:pt x="6021" y="0"/>
                  </a:cubicBezTo>
                  <a:close/>
                </a:path>
              </a:pathLst>
            </a:custGeom>
            <a:solidFill>
              <a:srgbClr val="89054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7" name="Google Shape;927;p39"/>
            <p:cNvSpPr txBox="1"/>
            <p:nvPr/>
          </p:nvSpPr>
          <p:spPr>
            <a:xfrm>
              <a:off x="0" y="-47625"/>
              <a:ext cx="16170900" cy="4906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928" name="Google Shape;928;p39"/>
          <p:cNvGrpSpPr/>
          <p:nvPr/>
        </p:nvGrpSpPr>
        <p:grpSpPr>
          <a:xfrm>
            <a:off x="280771" y="5514080"/>
            <a:ext cx="748369" cy="5215832"/>
            <a:chOff x="0" y="-47625"/>
            <a:chExt cx="197100" cy="1373708"/>
          </a:xfrm>
        </p:grpSpPr>
        <p:sp>
          <p:nvSpPr>
            <p:cNvPr id="929" name="Google Shape;929;p39"/>
            <p:cNvSpPr/>
            <p:nvPr/>
          </p:nvSpPr>
          <p:spPr>
            <a:xfrm>
              <a:off x="0" y="0"/>
              <a:ext cx="196986" cy="1326083"/>
            </a:xfrm>
            <a:custGeom>
              <a:rect b="b" l="l" r="r" t="t"/>
              <a:pathLst>
                <a:path extrusionOk="0" h="1326083" w="196986">
                  <a:moveTo>
                    <a:pt x="98493" y="0"/>
                  </a:moveTo>
                  <a:lnTo>
                    <a:pt x="98493" y="0"/>
                  </a:lnTo>
                  <a:cubicBezTo>
                    <a:pt x="124615" y="0"/>
                    <a:pt x="149667" y="10377"/>
                    <a:pt x="168138" y="28848"/>
                  </a:cubicBezTo>
                  <a:cubicBezTo>
                    <a:pt x="186609" y="47319"/>
                    <a:pt x="196986" y="72371"/>
                    <a:pt x="196986" y="98493"/>
                  </a:cubicBezTo>
                  <a:lnTo>
                    <a:pt x="196986" y="1227590"/>
                  </a:lnTo>
                  <a:cubicBezTo>
                    <a:pt x="196986" y="1253712"/>
                    <a:pt x="186609" y="1278764"/>
                    <a:pt x="168138" y="1297235"/>
                  </a:cubicBezTo>
                  <a:cubicBezTo>
                    <a:pt x="149667" y="1315706"/>
                    <a:pt x="124615" y="1326083"/>
                    <a:pt x="98493" y="1326083"/>
                  </a:cubicBezTo>
                  <a:lnTo>
                    <a:pt x="98493" y="1326083"/>
                  </a:lnTo>
                  <a:cubicBezTo>
                    <a:pt x="72371" y="1326083"/>
                    <a:pt x="47319" y="1315706"/>
                    <a:pt x="28848" y="1297235"/>
                  </a:cubicBezTo>
                  <a:cubicBezTo>
                    <a:pt x="10377" y="1278764"/>
                    <a:pt x="0" y="1253712"/>
                    <a:pt x="0" y="1227590"/>
                  </a:cubicBezTo>
                  <a:lnTo>
                    <a:pt x="0" y="98493"/>
                  </a:lnTo>
                  <a:cubicBezTo>
                    <a:pt x="0" y="72371"/>
                    <a:pt x="10377" y="47319"/>
                    <a:pt x="28848" y="28848"/>
                  </a:cubicBezTo>
                  <a:cubicBezTo>
                    <a:pt x="47319" y="10377"/>
                    <a:pt x="72371" y="0"/>
                    <a:pt x="98493" y="0"/>
                  </a:cubicBezTo>
                  <a:close/>
                </a:path>
              </a:pathLst>
            </a:custGeom>
            <a:solidFill>
              <a:srgbClr val="EDC25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30" name="Google Shape;930;p39"/>
            <p:cNvSpPr txBox="1"/>
            <p:nvPr/>
          </p:nvSpPr>
          <p:spPr>
            <a:xfrm>
              <a:off x="0" y="-47625"/>
              <a:ext cx="197100" cy="13737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931" name="Google Shape;931;p39"/>
          <p:cNvGrpSpPr/>
          <p:nvPr/>
        </p:nvGrpSpPr>
        <p:grpSpPr>
          <a:xfrm>
            <a:off x="-233292" y="-330465"/>
            <a:ext cx="3097710" cy="1601074"/>
            <a:chOff x="0" y="-47625"/>
            <a:chExt cx="2100000" cy="1085400"/>
          </a:xfrm>
        </p:grpSpPr>
        <p:sp>
          <p:nvSpPr>
            <p:cNvPr id="932" name="Google Shape;932;p39"/>
            <p:cNvSpPr/>
            <p:nvPr/>
          </p:nvSpPr>
          <p:spPr>
            <a:xfrm>
              <a:off x="0" y="0"/>
              <a:ext cx="2099977" cy="1037703"/>
            </a:xfrm>
            <a:custGeom>
              <a:rect b="b" l="l" r="r" t="t"/>
              <a:pathLst>
                <a:path extrusionOk="0" h="1037703" w="2099977">
                  <a:moveTo>
                    <a:pt x="37489" y="0"/>
                  </a:moveTo>
                  <a:lnTo>
                    <a:pt x="2062488" y="0"/>
                  </a:lnTo>
                  <a:cubicBezTo>
                    <a:pt x="2072431" y="0"/>
                    <a:pt x="2081966" y="3950"/>
                    <a:pt x="2088997" y="10980"/>
                  </a:cubicBezTo>
                  <a:cubicBezTo>
                    <a:pt x="2096027" y="18011"/>
                    <a:pt x="2099977" y="27546"/>
                    <a:pt x="2099977" y="37489"/>
                  </a:cubicBezTo>
                  <a:lnTo>
                    <a:pt x="2099977" y="1000214"/>
                  </a:lnTo>
                  <a:cubicBezTo>
                    <a:pt x="2099977" y="1020918"/>
                    <a:pt x="2083192" y="1037703"/>
                    <a:pt x="2062488" y="1037703"/>
                  </a:cubicBezTo>
                  <a:lnTo>
                    <a:pt x="37489" y="1037703"/>
                  </a:lnTo>
                  <a:cubicBezTo>
                    <a:pt x="16784" y="1037703"/>
                    <a:pt x="0" y="1020918"/>
                    <a:pt x="0" y="1000214"/>
                  </a:cubicBezTo>
                  <a:lnTo>
                    <a:pt x="0" y="37489"/>
                  </a:lnTo>
                  <a:cubicBezTo>
                    <a:pt x="0" y="16784"/>
                    <a:pt x="16784" y="0"/>
                    <a:pt x="37489" y="0"/>
                  </a:cubicBezTo>
                  <a:close/>
                </a:path>
              </a:pathLst>
            </a:custGeom>
            <a:solidFill>
              <a:srgbClr val="000000">
                <a:alpha val="0"/>
              </a:srgbClr>
            </a:solidFill>
            <a:ln cap="sq" cmpd="sng" w="38100">
              <a:solidFill>
                <a:srgbClr val="890540"/>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33" name="Google Shape;933;p39"/>
            <p:cNvSpPr txBox="1"/>
            <p:nvPr/>
          </p:nvSpPr>
          <p:spPr>
            <a:xfrm>
              <a:off x="0" y="-47625"/>
              <a:ext cx="2100000" cy="10854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934" name="Google Shape;934;p39"/>
          <p:cNvGrpSpPr/>
          <p:nvPr/>
        </p:nvGrpSpPr>
        <p:grpSpPr>
          <a:xfrm>
            <a:off x="5699316" y="133879"/>
            <a:ext cx="1494866" cy="1434240"/>
            <a:chOff x="0" y="-47625"/>
            <a:chExt cx="1013400" cy="972300"/>
          </a:xfrm>
        </p:grpSpPr>
        <p:sp>
          <p:nvSpPr>
            <p:cNvPr id="935" name="Google Shape;935;p39"/>
            <p:cNvSpPr/>
            <p:nvPr/>
          </p:nvSpPr>
          <p:spPr>
            <a:xfrm>
              <a:off x="0" y="0"/>
              <a:ext cx="1013397" cy="924584"/>
            </a:xfrm>
            <a:custGeom>
              <a:rect b="b" l="l" r="r" t="t"/>
              <a:pathLst>
                <a:path extrusionOk="0" h="924584" w="1013397">
                  <a:moveTo>
                    <a:pt x="77684" y="0"/>
                  </a:moveTo>
                  <a:lnTo>
                    <a:pt x="935713" y="0"/>
                  </a:lnTo>
                  <a:cubicBezTo>
                    <a:pt x="978617" y="0"/>
                    <a:pt x="1013397" y="34780"/>
                    <a:pt x="1013397" y="77684"/>
                  </a:cubicBezTo>
                  <a:lnTo>
                    <a:pt x="1013397" y="846899"/>
                  </a:lnTo>
                  <a:cubicBezTo>
                    <a:pt x="1013397" y="889803"/>
                    <a:pt x="978617" y="924584"/>
                    <a:pt x="935713" y="924584"/>
                  </a:cubicBezTo>
                  <a:lnTo>
                    <a:pt x="77684" y="924584"/>
                  </a:lnTo>
                  <a:cubicBezTo>
                    <a:pt x="34780" y="924584"/>
                    <a:pt x="0" y="889803"/>
                    <a:pt x="0" y="846899"/>
                  </a:cubicBezTo>
                  <a:lnTo>
                    <a:pt x="0" y="77684"/>
                  </a:lnTo>
                  <a:cubicBezTo>
                    <a:pt x="0" y="34780"/>
                    <a:pt x="34780" y="0"/>
                    <a:pt x="77684" y="0"/>
                  </a:cubicBezTo>
                  <a:close/>
                </a:path>
              </a:pathLst>
            </a:custGeom>
            <a:solidFill>
              <a:srgbClr val="FFE67A"/>
            </a:solidFill>
            <a:ln cap="sq" cmpd="sng" w="38100">
              <a:solidFill>
                <a:srgbClr val="EDC253"/>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36" name="Google Shape;936;p39"/>
            <p:cNvSpPr txBox="1"/>
            <p:nvPr/>
          </p:nvSpPr>
          <p:spPr>
            <a:xfrm>
              <a:off x="0" y="-47625"/>
              <a:ext cx="1013400" cy="9723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937" name="Google Shape;937;p39"/>
          <p:cNvSpPr txBox="1"/>
          <p:nvPr/>
        </p:nvSpPr>
        <p:spPr>
          <a:xfrm>
            <a:off x="1429925" y="2518400"/>
            <a:ext cx="12487200" cy="6549600"/>
          </a:xfrm>
          <a:prstGeom prst="rect">
            <a:avLst/>
          </a:prstGeom>
          <a:noFill/>
          <a:ln>
            <a:noFill/>
          </a:ln>
        </p:spPr>
        <p:txBody>
          <a:bodyPr anchorCtr="0" anchor="t" bIns="0" lIns="0" spcFirstLastPara="1" rIns="0" wrap="square" tIns="0">
            <a:spAutoFit/>
          </a:bodyPr>
          <a:lstStyle/>
          <a:p>
            <a:pPr indent="0" lvl="0" marL="0" rtl="0" algn="ctr">
              <a:lnSpc>
                <a:spcPct val="115000"/>
              </a:lnSpc>
              <a:spcBef>
                <a:spcPts val="1200"/>
              </a:spcBef>
              <a:spcAft>
                <a:spcPts val="0"/>
              </a:spcAft>
              <a:buNone/>
            </a:pPr>
            <a:r>
              <a:rPr b="1" lang="en-US" sz="3000">
                <a:solidFill>
                  <a:schemeClr val="lt1"/>
                </a:solidFill>
              </a:rPr>
              <a:t>Correlates of Internal Locus of Control</a:t>
            </a:r>
            <a:r>
              <a:rPr lang="en-US" sz="3000">
                <a:solidFill>
                  <a:schemeClr val="lt1"/>
                </a:solidFill>
              </a:rPr>
              <a:t> </a:t>
            </a:r>
            <a:endParaRPr sz="3000">
              <a:solidFill>
                <a:schemeClr val="lt1"/>
              </a:solidFill>
            </a:endParaRPr>
          </a:p>
          <a:p>
            <a:pPr indent="0" lvl="0" marL="0" marR="0" rtl="0" algn="ctr">
              <a:lnSpc>
                <a:spcPct val="130000"/>
              </a:lnSpc>
              <a:spcBef>
                <a:spcPts val="1200"/>
              </a:spcBef>
              <a:spcAft>
                <a:spcPts val="0"/>
              </a:spcAft>
              <a:buNone/>
            </a:pPr>
            <a:r>
              <a:rPr b="1" lang="en-US" sz="3000">
                <a:solidFill>
                  <a:schemeClr val="lt1"/>
                </a:solidFill>
              </a:rPr>
              <a:t>Locus of Control (LOC) </a:t>
            </a:r>
            <a:r>
              <a:rPr lang="en-US" sz="3000">
                <a:solidFill>
                  <a:schemeClr val="lt1"/>
                </a:solidFill>
              </a:rPr>
              <a:t>is an important feature of entrepreneurship literature. People with internal LOC have control of their own decisions. They believe that their abilities, efforts, or skills, rather than external forces control their chance, destiny, or the characteristics of the environment. Past research linked belief in an internal locus of control (ILOC) with the probability of engaging in entrepreneurial activity (Shapero, 1975, Brockhaus, 1982; Gartner, 1985; Perry, 1990; Shaver and Scott, 1991). Barrick and Mount (2005) claim that specific traits of LOC rely on the concrete description of entrepreneurial activities that may vary in time, place, and role. </a:t>
            </a:r>
            <a:endParaRPr sz="3000">
              <a:solidFill>
                <a:schemeClr val="lt1"/>
              </a:solidFill>
            </a:endParaRPr>
          </a:p>
        </p:txBody>
      </p:sp>
      <p:pic>
        <p:nvPicPr>
          <p:cNvPr id="938" name="Google Shape;938;p39"/>
          <p:cNvPicPr preferRelativeResize="0"/>
          <p:nvPr/>
        </p:nvPicPr>
        <p:blipFill>
          <a:blip r:embed="rId5">
            <a:alphaModFix/>
          </a:blip>
          <a:stretch>
            <a:fillRect/>
          </a:stretch>
        </p:blipFill>
        <p:spPr>
          <a:xfrm>
            <a:off x="14683525" y="1712350"/>
            <a:ext cx="3286701" cy="7007700"/>
          </a:xfrm>
          <a:prstGeom prst="rect">
            <a:avLst/>
          </a:prstGeom>
          <a:noFill/>
          <a:ln>
            <a:noFill/>
          </a:ln>
        </p:spPr>
      </p:pic>
      <p:sp>
        <p:nvSpPr>
          <p:cNvPr id="939" name="Google Shape;939;p39"/>
          <p:cNvSpPr txBox="1"/>
          <p:nvPr/>
        </p:nvSpPr>
        <p:spPr>
          <a:xfrm>
            <a:off x="6356828" y="3052167"/>
            <a:ext cx="393300" cy="215400"/>
          </a:xfrm>
          <a:prstGeom prst="rect">
            <a:avLst/>
          </a:prstGeom>
          <a:noFill/>
          <a:ln>
            <a:noFill/>
          </a:ln>
        </p:spPr>
        <p:txBody>
          <a:bodyPr anchorCtr="0" anchor="t" bIns="0" lIns="0" spcFirstLastPara="1" rIns="0" wrap="square" tIns="0">
            <a:spAutoFit/>
          </a:bodyPr>
          <a:lstStyle/>
          <a:p>
            <a:pPr indent="0" lvl="0" marL="0" marR="0" rtl="0" algn="ctr">
              <a:lnSpc>
                <a:spcPct val="140004"/>
              </a:lnSpc>
              <a:spcBef>
                <a:spcPts val="0"/>
              </a:spcBef>
              <a:spcAft>
                <a:spcPts val="0"/>
              </a:spcAft>
              <a:buNone/>
            </a:pPr>
            <a:r>
              <a:t/>
            </a:r>
            <a:endParaRPr/>
          </a:p>
        </p:txBody>
      </p:sp>
      <p:grpSp>
        <p:nvGrpSpPr>
          <p:cNvPr id="940" name="Google Shape;940;p39"/>
          <p:cNvGrpSpPr/>
          <p:nvPr/>
        </p:nvGrpSpPr>
        <p:grpSpPr>
          <a:xfrm>
            <a:off x="1315563" y="111389"/>
            <a:ext cx="3097710" cy="1601074"/>
            <a:chOff x="0" y="-47625"/>
            <a:chExt cx="2100000" cy="1085400"/>
          </a:xfrm>
        </p:grpSpPr>
        <p:sp>
          <p:nvSpPr>
            <p:cNvPr id="941" name="Google Shape;941;p39"/>
            <p:cNvSpPr/>
            <p:nvPr/>
          </p:nvSpPr>
          <p:spPr>
            <a:xfrm>
              <a:off x="0" y="0"/>
              <a:ext cx="2099977" cy="1037703"/>
            </a:xfrm>
            <a:custGeom>
              <a:rect b="b" l="l" r="r" t="t"/>
              <a:pathLst>
                <a:path extrusionOk="0" h="1037703" w="2099977">
                  <a:moveTo>
                    <a:pt x="37489" y="0"/>
                  </a:moveTo>
                  <a:lnTo>
                    <a:pt x="2062488" y="0"/>
                  </a:lnTo>
                  <a:cubicBezTo>
                    <a:pt x="2072431" y="0"/>
                    <a:pt x="2081966" y="3950"/>
                    <a:pt x="2088997" y="10980"/>
                  </a:cubicBezTo>
                  <a:cubicBezTo>
                    <a:pt x="2096027" y="18011"/>
                    <a:pt x="2099977" y="27546"/>
                    <a:pt x="2099977" y="37489"/>
                  </a:cubicBezTo>
                  <a:lnTo>
                    <a:pt x="2099977" y="1000214"/>
                  </a:lnTo>
                  <a:cubicBezTo>
                    <a:pt x="2099977" y="1020918"/>
                    <a:pt x="2083192" y="1037703"/>
                    <a:pt x="2062488" y="1037703"/>
                  </a:cubicBezTo>
                  <a:lnTo>
                    <a:pt x="37489" y="1037703"/>
                  </a:lnTo>
                  <a:cubicBezTo>
                    <a:pt x="16784" y="1037703"/>
                    <a:pt x="0" y="1020918"/>
                    <a:pt x="0" y="1000214"/>
                  </a:cubicBezTo>
                  <a:lnTo>
                    <a:pt x="0" y="37489"/>
                  </a:lnTo>
                  <a:cubicBezTo>
                    <a:pt x="0" y="16784"/>
                    <a:pt x="16784" y="0"/>
                    <a:pt x="37489" y="0"/>
                  </a:cubicBezTo>
                  <a:close/>
                </a:path>
              </a:pathLst>
            </a:custGeom>
            <a:solidFill>
              <a:srgbClr val="000000">
                <a:alpha val="0"/>
              </a:srgbClr>
            </a:solidFill>
            <a:ln cap="sq" cmpd="sng" w="38100">
              <a:solidFill>
                <a:srgbClr val="890540"/>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42" name="Google Shape;942;p39"/>
            <p:cNvSpPr txBox="1"/>
            <p:nvPr/>
          </p:nvSpPr>
          <p:spPr>
            <a:xfrm>
              <a:off x="0" y="-47625"/>
              <a:ext cx="2100000" cy="10854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943" name="Google Shape;943;p39"/>
          <p:cNvGrpSpPr/>
          <p:nvPr/>
        </p:nvGrpSpPr>
        <p:grpSpPr>
          <a:xfrm>
            <a:off x="3816918" y="-572284"/>
            <a:ext cx="1192697" cy="1601074"/>
            <a:chOff x="0" y="-47625"/>
            <a:chExt cx="808553" cy="1085400"/>
          </a:xfrm>
        </p:grpSpPr>
        <p:sp>
          <p:nvSpPr>
            <p:cNvPr id="944" name="Google Shape;944;p39"/>
            <p:cNvSpPr/>
            <p:nvPr/>
          </p:nvSpPr>
          <p:spPr>
            <a:xfrm>
              <a:off x="0" y="0"/>
              <a:ext cx="808553" cy="1037703"/>
            </a:xfrm>
            <a:custGeom>
              <a:rect b="b" l="l" r="r" t="t"/>
              <a:pathLst>
                <a:path extrusionOk="0" h="1037703" w="808553">
                  <a:moveTo>
                    <a:pt x="97365" y="0"/>
                  </a:moveTo>
                  <a:lnTo>
                    <a:pt x="711188" y="0"/>
                  </a:lnTo>
                  <a:cubicBezTo>
                    <a:pt x="737011" y="0"/>
                    <a:pt x="761776" y="10258"/>
                    <a:pt x="780036" y="28518"/>
                  </a:cubicBezTo>
                  <a:cubicBezTo>
                    <a:pt x="798295" y="46777"/>
                    <a:pt x="808553" y="71543"/>
                    <a:pt x="808553" y="97365"/>
                  </a:cubicBezTo>
                  <a:lnTo>
                    <a:pt x="808553" y="940337"/>
                  </a:lnTo>
                  <a:cubicBezTo>
                    <a:pt x="808553" y="994111"/>
                    <a:pt x="764961" y="1037703"/>
                    <a:pt x="711188" y="1037703"/>
                  </a:cubicBezTo>
                  <a:lnTo>
                    <a:pt x="97365" y="1037703"/>
                  </a:lnTo>
                  <a:cubicBezTo>
                    <a:pt x="43592" y="1037703"/>
                    <a:pt x="0" y="994111"/>
                    <a:pt x="0" y="940337"/>
                  </a:cubicBezTo>
                  <a:lnTo>
                    <a:pt x="0" y="97365"/>
                  </a:lnTo>
                  <a:cubicBezTo>
                    <a:pt x="0" y="43592"/>
                    <a:pt x="43592" y="0"/>
                    <a:pt x="97365" y="0"/>
                  </a:cubicBezTo>
                  <a:close/>
                </a:path>
              </a:pathLst>
            </a:custGeom>
            <a:solidFill>
              <a:srgbClr val="000000">
                <a:alpha val="0"/>
              </a:srgbClr>
            </a:solidFill>
            <a:ln cap="sq" cmpd="sng" w="38100">
              <a:solidFill>
                <a:srgbClr val="890540"/>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45" name="Google Shape;945;p39"/>
            <p:cNvSpPr txBox="1"/>
            <p:nvPr/>
          </p:nvSpPr>
          <p:spPr>
            <a:xfrm>
              <a:off x="0" y="-47625"/>
              <a:ext cx="808500" cy="10854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946" name="Google Shape;946;p39"/>
          <p:cNvGrpSpPr/>
          <p:nvPr/>
        </p:nvGrpSpPr>
        <p:grpSpPr>
          <a:xfrm>
            <a:off x="16058459" y="9128894"/>
            <a:ext cx="1192697" cy="1601074"/>
            <a:chOff x="0" y="-47625"/>
            <a:chExt cx="808553" cy="1085400"/>
          </a:xfrm>
        </p:grpSpPr>
        <p:sp>
          <p:nvSpPr>
            <p:cNvPr id="947" name="Google Shape;947;p39"/>
            <p:cNvSpPr/>
            <p:nvPr/>
          </p:nvSpPr>
          <p:spPr>
            <a:xfrm>
              <a:off x="0" y="0"/>
              <a:ext cx="808553" cy="1037703"/>
            </a:xfrm>
            <a:custGeom>
              <a:rect b="b" l="l" r="r" t="t"/>
              <a:pathLst>
                <a:path extrusionOk="0" h="1037703" w="808553">
                  <a:moveTo>
                    <a:pt x="97365" y="0"/>
                  </a:moveTo>
                  <a:lnTo>
                    <a:pt x="711188" y="0"/>
                  </a:lnTo>
                  <a:cubicBezTo>
                    <a:pt x="737011" y="0"/>
                    <a:pt x="761776" y="10258"/>
                    <a:pt x="780036" y="28518"/>
                  </a:cubicBezTo>
                  <a:cubicBezTo>
                    <a:pt x="798295" y="46777"/>
                    <a:pt x="808553" y="71543"/>
                    <a:pt x="808553" y="97365"/>
                  </a:cubicBezTo>
                  <a:lnTo>
                    <a:pt x="808553" y="940337"/>
                  </a:lnTo>
                  <a:cubicBezTo>
                    <a:pt x="808553" y="994111"/>
                    <a:pt x="764961" y="1037703"/>
                    <a:pt x="711188" y="1037703"/>
                  </a:cubicBezTo>
                  <a:lnTo>
                    <a:pt x="97365" y="1037703"/>
                  </a:lnTo>
                  <a:cubicBezTo>
                    <a:pt x="43592" y="1037703"/>
                    <a:pt x="0" y="994111"/>
                    <a:pt x="0" y="940337"/>
                  </a:cubicBezTo>
                  <a:lnTo>
                    <a:pt x="0" y="97365"/>
                  </a:lnTo>
                  <a:cubicBezTo>
                    <a:pt x="0" y="43592"/>
                    <a:pt x="43592" y="0"/>
                    <a:pt x="97365" y="0"/>
                  </a:cubicBezTo>
                  <a:close/>
                </a:path>
              </a:pathLst>
            </a:custGeom>
            <a:solidFill>
              <a:srgbClr val="000000">
                <a:alpha val="0"/>
              </a:srgbClr>
            </a:solidFill>
            <a:ln cap="sq" cmpd="sng" w="38100">
              <a:solidFill>
                <a:srgbClr val="890540"/>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48" name="Google Shape;948;p39"/>
            <p:cNvSpPr txBox="1"/>
            <p:nvPr/>
          </p:nvSpPr>
          <p:spPr>
            <a:xfrm>
              <a:off x="0" y="-47625"/>
              <a:ext cx="808500" cy="10854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949" name="Google Shape;949;p39"/>
          <p:cNvGrpSpPr/>
          <p:nvPr/>
        </p:nvGrpSpPr>
        <p:grpSpPr>
          <a:xfrm>
            <a:off x="16762429" y="7530417"/>
            <a:ext cx="993922" cy="3385477"/>
            <a:chOff x="0" y="-47625"/>
            <a:chExt cx="673800" cy="2295083"/>
          </a:xfrm>
        </p:grpSpPr>
        <p:sp>
          <p:nvSpPr>
            <p:cNvPr id="950" name="Google Shape;950;p39"/>
            <p:cNvSpPr/>
            <p:nvPr/>
          </p:nvSpPr>
          <p:spPr>
            <a:xfrm>
              <a:off x="0" y="0"/>
              <a:ext cx="673671" cy="2247458"/>
            </a:xfrm>
            <a:custGeom>
              <a:rect b="b" l="l" r="r" t="t"/>
              <a:pathLst>
                <a:path extrusionOk="0" h="2247458" w="673671">
                  <a:moveTo>
                    <a:pt x="116860" y="0"/>
                  </a:moveTo>
                  <a:lnTo>
                    <a:pt x="556811" y="0"/>
                  </a:lnTo>
                  <a:cubicBezTo>
                    <a:pt x="621351" y="0"/>
                    <a:pt x="673671" y="52320"/>
                    <a:pt x="673671" y="116860"/>
                  </a:cubicBezTo>
                  <a:lnTo>
                    <a:pt x="673671" y="2130598"/>
                  </a:lnTo>
                  <a:cubicBezTo>
                    <a:pt x="673671" y="2195138"/>
                    <a:pt x="621351" y="2247458"/>
                    <a:pt x="556811" y="2247458"/>
                  </a:cubicBezTo>
                  <a:lnTo>
                    <a:pt x="116860" y="2247458"/>
                  </a:lnTo>
                  <a:cubicBezTo>
                    <a:pt x="52320" y="2247458"/>
                    <a:pt x="0" y="2195138"/>
                    <a:pt x="0" y="2130598"/>
                  </a:cubicBezTo>
                  <a:lnTo>
                    <a:pt x="0" y="116860"/>
                  </a:lnTo>
                  <a:cubicBezTo>
                    <a:pt x="0" y="52320"/>
                    <a:pt x="52320" y="0"/>
                    <a:pt x="116860" y="0"/>
                  </a:cubicBezTo>
                  <a:close/>
                </a:path>
              </a:pathLst>
            </a:custGeom>
            <a:solidFill>
              <a:srgbClr val="000000">
                <a:alpha val="0"/>
              </a:srgbClr>
            </a:solidFill>
            <a:ln cap="sq" cmpd="sng" w="38100">
              <a:solidFill>
                <a:srgbClr val="EDC253"/>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51" name="Google Shape;951;p39"/>
            <p:cNvSpPr txBox="1"/>
            <p:nvPr/>
          </p:nvSpPr>
          <p:spPr>
            <a:xfrm>
              <a:off x="0" y="-47625"/>
              <a:ext cx="673800" cy="2295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952" name="Google Shape;952;p39"/>
          <p:cNvGrpSpPr/>
          <p:nvPr/>
        </p:nvGrpSpPr>
        <p:grpSpPr>
          <a:xfrm>
            <a:off x="16058459" y="1803550"/>
            <a:ext cx="3058597" cy="804183"/>
            <a:chOff x="0" y="-47625"/>
            <a:chExt cx="805551" cy="211800"/>
          </a:xfrm>
        </p:grpSpPr>
        <p:sp>
          <p:nvSpPr>
            <p:cNvPr id="953" name="Google Shape;953;p39"/>
            <p:cNvSpPr/>
            <p:nvPr/>
          </p:nvSpPr>
          <p:spPr>
            <a:xfrm>
              <a:off x="0" y="0"/>
              <a:ext cx="805551" cy="164056"/>
            </a:xfrm>
            <a:custGeom>
              <a:rect b="b" l="l" r="r" t="t"/>
              <a:pathLst>
                <a:path extrusionOk="0" h="164056" w="805551">
                  <a:moveTo>
                    <a:pt x="37968" y="0"/>
                  </a:moveTo>
                  <a:lnTo>
                    <a:pt x="767583" y="0"/>
                  </a:lnTo>
                  <a:cubicBezTo>
                    <a:pt x="777653" y="0"/>
                    <a:pt x="787310" y="4000"/>
                    <a:pt x="794431" y="11121"/>
                  </a:cubicBezTo>
                  <a:cubicBezTo>
                    <a:pt x="801551" y="18241"/>
                    <a:pt x="805551" y="27898"/>
                    <a:pt x="805551" y="37968"/>
                  </a:cubicBezTo>
                  <a:lnTo>
                    <a:pt x="805551" y="126088"/>
                  </a:lnTo>
                  <a:cubicBezTo>
                    <a:pt x="805551" y="136158"/>
                    <a:pt x="801551" y="145815"/>
                    <a:pt x="794431" y="152936"/>
                  </a:cubicBezTo>
                  <a:cubicBezTo>
                    <a:pt x="787310" y="160056"/>
                    <a:pt x="777653" y="164056"/>
                    <a:pt x="767583" y="164056"/>
                  </a:cubicBezTo>
                  <a:lnTo>
                    <a:pt x="37968" y="164056"/>
                  </a:lnTo>
                  <a:cubicBezTo>
                    <a:pt x="27898" y="164056"/>
                    <a:pt x="18241" y="160056"/>
                    <a:pt x="11121" y="152936"/>
                  </a:cubicBezTo>
                  <a:cubicBezTo>
                    <a:pt x="4000" y="145815"/>
                    <a:pt x="0" y="136158"/>
                    <a:pt x="0" y="126088"/>
                  </a:cubicBezTo>
                  <a:lnTo>
                    <a:pt x="0" y="37968"/>
                  </a:lnTo>
                  <a:cubicBezTo>
                    <a:pt x="0" y="27898"/>
                    <a:pt x="4000" y="18241"/>
                    <a:pt x="11121" y="11121"/>
                  </a:cubicBezTo>
                  <a:cubicBezTo>
                    <a:pt x="18241" y="4000"/>
                    <a:pt x="27898" y="0"/>
                    <a:pt x="37968" y="0"/>
                  </a:cubicBezTo>
                  <a:close/>
                </a:path>
              </a:pathLst>
            </a:custGeom>
            <a:solidFill>
              <a:srgbClr val="EDC25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54" name="Google Shape;954;p39"/>
            <p:cNvSpPr txBox="1"/>
            <p:nvPr/>
          </p:nvSpPr>
          <p:spPr>
            <a:xfrm>
              <a:off x="0" y="-47625"/>
              <a:ext cx="805500" cy="211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58" name="Shape 958"/>
        <p:cNvGrpSpPr/>
        <p:nvPr/>
      </p:nvGrpSpPr>
      <p:grpSpPr>
        <a:xfrm>
          <a:off x="0" y="0"/>
          <a:ext cx="0" cy="0"/>
          <a:chOff x="0" y="0"/>
          <a:chExt cx="0" cy="0"/>
        </a:xfrm>
      </p:grpSpPr>
      <p:sp>
        <p:nvSpPr>
          <p:cNvPr id="959" name="Google Shape;959;p40"/>
          <p:cNvSpPr/>
          <p:nvPr/>
        </p:nvSpPr>
        <p:spPr>
          <a:xfrm>
            <a:off x="0" y="0"/>
            <a:ext cx="18288000" cy="10287000"/>
          </a:xfrm>
          <a:custGeom>
            <a:rect b="b" l="l" r="r" t="t"/>
            <a:pathLst>
              <a:path extrusionOk="0" h="10287000" w="18288000">
                <a:moveTo>
                  <a:pt x="0" y="0"/>
                </a:moveTo>
                <a:lnTo>
                  <a:pt x="18288000" y="0"/>
                </a:lnTo>
                <a:lnTo>
                  <a:pt x="18288000" y="10287000"/>
                </a:lnTo>
                <a:lnTo>
                  <a:pt x="0" y="10287000"/>
                </a:lnTo>
                <a:lnTo>
                  <a:pt x="0" y="0"/>
                </a:lnTo>
                <a:close/>
              </a:path>
            </a:pathLst>
          </a:custGeom>
          <a:blipFill rotWithShape="1">
            <a:blip r:embed="rId3">
              <a:alphaModFix/>
            </a:blip>
            <a:stretch>
              <a:fillRect b="-75639" l="0" r="0" t="-75629"/>
            </a:stretch>
          </a:blipFill>
          <a:ln>
            <a:noFill/>
          </a:ln>
        </p:spPr>
      </p:sp>
      <p:sp>
        <p:nvSpPr>
          <p:cNvPr id="960" name="Google Shape;960;p40"/>
          <p:cNvSpPr/>
          <p:nvPr/>
        </p:nvSpPr>
        <p:spPr>
          <a:xfrm>
            <a:off x="0" y="-687728"/>
            <a:ext cx="18288000" cy="13716000"/>
          </a:xfrm>
          <a:custGeom>
            <a:rect b="b" l="l" r="r" t="t"/>
            <a:pathLst>
              <a:path extrusionOk="0" h="13716000" w="18288000">
                <a:moveTo>
                  <a:pt x="0" y="0"/>
                </a:moveTo>
                <a:lnTo>
                  <a:pt x="18288000" y="0"/>
                </a:lnTo>
                <a:lnTo>
                  <a:pt x="18288000" y="13716000"/>
                </a:lnTo>
                <a:lnTo>
                  <a:pt x="0" y="13716000"/>
                </a:lnTo>
                <a:lnTo>
                  <a:pt x="0" y="0"/>
                </a:lnTo>
                <a:close/>
              </a:path>
            </a:pathLst>
          </a:custGeom>
          <a:blipFill rotWithShape="1">
            <a:blip r:embed="rId4">
              <a:alphaModFix amt="30000"/>
            </a:blip>
            <a:stretch>
              <a:fillRect b="0" l="0" r="0" t="0"/>
            </a:stretch>
          </a:blipFill>
          <a:ln>
            <a:noFill/>
          </a:ln>
        </p:spPr>
      </p:sp>
      <p:grpSp>
        <p:nvGrpSpPr>
          <p:cNvPr id="961" name="Google Shape;961;p40"/>
          <p:cNvGrpSpPr/>
          <p:nvPr/>
        </p:nvGrpSpPr>
        <p:grpSpPr>
          <a:xfrm>
            <a:off x="-498236" y="2239025"/>
            <a:ext cx="19287202" cy="5852481"/>
            <a:chOff x="0" y="-47625"/>
            <a:chExt cx="16171042" cy="4906918"/>
          </a:xfrm>
        </p:grpSpPr>
        <p:sp>
          <p:nvSpPr>
            <p:cNvPr id="962" name="Google Shape;962;p40"/>
            <p:cNvSpPr/>
            <p:nvPr/>
          </p:nvSpPr>
          <p:spPr>
            <a:xfrm>
              <a:off x="0" y="0"/>
              <a:ext cx="16171042" cy="4859293"/>
            </a:xfrm>
            <a:custGeom>
              <a:rect b="b" l="l" r="r" t="t"/>
              <a:pathLst>
                <a:path extrusionOk="0" h="4859293" w="16171042">
                  <a:moveTo>
                    <a:pt x="6021" y="0"/>
                  </a:moveTo>
                  <a:lnTo>
                    <a:pt x="16165021" y="0"/>
                  </a:lnTo>
                  <a:cubicBezTo>
                    <a:pt x="16168346" y="0"/>
                    <a:pt x="16171042" y="2696"/>
                    <a:pt x="16171042" y="6021"/>
                  </a:cubicBezTo>
                  <a:lnTo>
                    <a:pt x="16171042" y="4853272"/>
                  </a:lnTo>
                  <a:cubicBezTo>
                    <a:pt x="16171042" y="4856598"/>
                    <a:pt x="16168346" y="4859293"/>
                    <a:pt x="16165021" y="4859293"/>
                  </a:cubicBezTo>
                  <a:lnTo>
                    <a:pt x="6021" y="4859293"/>
                  </a:lnTo>
                  <a:cubicBezTo>
                    <a:pt x="2696" y="4859293"/>
                    <a:pt x="0" y="4856598"/>
                    <a:pt x="0" y="4853272"/>
                  </a:cubicBezTo>
                  <a:lnTo>
                    <a:pt x="0" y="6021"/>
                  </a:lnTo>
                  <a:cubicBezTo>
                    <a:pt x="0" y="2696"/>
                    <a:pt x="2696" y="0"/>
                    <a:pt x="6021" y="0"/>
                  </a:cubicBezTo>
                  <a:close/>
                </a:path>
              </a:pathLst>
            </a:custGeom>
            <a:solidFill>
              <a:srgbClr val="89054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63" name="Google Shape;963;p40"/>
            <p:cNvSpPr txBox="1"/>
            <p:nvPr/>
          </p:nvSpPr>
          <p:spPr>
            <a:xfrm>
              <a:off x="0" y="-47625"/>
              <a:ext cx="16170900" cy="4906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964" name="Google Shape;964;p40"/>
          <p:cNvGrpSpPr/>
          <p:nvPr/>
        </p:nvGrpSpPr>
        <p:grpSpPr>
          <a:xfrm>
            <a:off x="280771" y="5514080"/>
            <a:ext cx="748369" cy="5215832"/>
            <a:chOff x="0" y="-47625"/>
            <a:chExt cx="197100" cy="1373708"/>
          </a:xfrm>
        </p:grpSpPr>
        <p:sp>
          <p:nvSpPr>
            <p:cNvPr id="965" name="Google Shape;965;p40"/>
            <p:cNvSpPr/>
            <p:nvPr/>
          </p:nvSpPr>
          <p:spPr>
            <a:xfrm>
              <a:off x="0" y="0"/>
              <a:ext cx="196986" cy="1326083"/>
            </a:xfrm>
            <a:custGeom>
              <a:rect b="b" l="l" r="r" t="t"/>
              <a:pathLst>
                <a:path extrusionOk="0" h="1326083" w="196986">
                  <a:moveTo>
                    <a:pt x="98493" y="0"/>
                  </a:moveTo>
                  <a:lnTo>
                    <a:pt x="98493" y="0"/>
                  </a:lnTo>
                  <a:cubicBezTo>
                    <a:pt x="124615" y="0"/>
                    <a:pt x="149667" y="10377"/>
                    <a:pt x="168138" y="28848"/>
                  </a:cubicBezTo>
                  <a:cubicBezTo>
                    <a:pt x="186609" y="47319"/>
                    <a:pt x="196986" y="72371"/>
                    <a:pt x="196986" y="98493"/>
                  </a:cubicBezTo>
                  <a:lnTo>
                    <a:pt x="196986" y="1227590"/>
                  </a:lnTo>
                  <a:cubicBezTo>
                    <a:pt x="196986" y="1253712"/>
                    <a:pt x="186609" y="1278764"/>
                    <a:pt x="168138" y="1297235"/>
                  </a:cubicBezTo>
                  <a:cubicBezTo>
                    <a:pt x="149667" y="1315706"/>
                    <a:pt x="124615" y="1326083"/>
                    <a:pt x="98493" y="1326083"/>
                  </a:cubicBezTo>
                  <a:lnTo>
                    <a:pt x="98493" y="1326083"/>
                  </a:lnTo>
                  <a:cubicBezTo>
                    <a:pt x="72371" y="1326083"/>
                    <a:pt x="47319" y="1315706"/>
                    <a:pt x="28848" y="1297235"/>
                  </a:cubicBezTo>
                  <a:cubicBezTo>
                    <a:pt x="10377" y="1278764"/>
                    <a:pt x="0" y="1253712"/>
                    <a:pt x="0" y="1227590"/>
                  </a:cubicBezTo>
                  <a:lnTo>
                    <a:pt x="0" y="98493"/>
                  </a:lnTo>
                  <a:cubicBezTo>
                    <a:pt x="0" y="72371"/>
                    <a:pt x="10377" y="47319"/>
                    <a:pt x="28848" y="28848"/>
                  </a:cubicBezTo>
                  <a:cubicBezTo>
                    <a:pt x="47319" y="10377"/>
                    <a:pt x="72371" y="0"/>
                    <a:pt x="98493" y="0"/>
                  </a:cubicBezTo>
                  <a:close/>
                </a:path>
              </a:pathLst>
            </a:custGeom>
            <a:solidFill>
              <a:srgbClr val="EDC25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66" name="Google Shape;966;p40"/>
            <p:cNvSpPr txBox="1"/>
            <p:nvPr/>
          </p:nvSpPr>
          <p:spPr>
            <a:xfrm>
              <a:off x="0" y="-47625"/>
              <a:ext cx="197100" cy="13737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967" name="Google Shape;967;p40"/>
          <p:cNvGrpSpPr/>
          <p:nvPr/>
        </p:nvGrpSpPr>
        <p:grpSpPr>
          <a:xfrm>
            <a:off x="-233292" y="-330465"/>
            <a:ext cx="3097710" cy="1601074"/>
            <a:chOff x="0" y="-47625"/>
            <a:chExt cx="2100000" cy="1085400"/>
          </a:xfrm>
        </p:grpSpPr>
        <p:sp>
          <p:nvSpPr>
            <p:cNvPr id="968" name="Google Shape;968;p40"/>
            <p:cNvSpPr/>
            <p:nvPr/>
          </p:nvSpPr>
          <p:spPr>
            <a:xfrm>
              <a:off x="0" y="0"/>
              <a:ext cx="2099977" cy="1037703"/>
            </a:xfrm>
            <a:custGeom>
              <a:rect b="b" l="l" r="r" t="t"/>
              <a:pathLst>
                <a:path extrusionOk="0" h="1037703" w="2099977">
                  <a:moveTo>
                    <a:pt x="37489" y="0"/>
                  </a:moveTo>
                  <a:lnTo>
                    <a:pt x="2062488" y="0"/>
                  </a:lnTo>
                  <a:cubicBezTo>
                    <a:pt x="2072431" y="0"/>
                    <a:pt x="2081966" y="3950"/>
                    <a:pt x="2088997" y="10980"/>
                  </a:cubicBezTo>
                  <a:cubicBezTo>
                    <a:pt x="2096027" y="18011"/>
                    <a:pt x="2099977" y="27546"/>
                    <a:pt x="2099977" y="37489"/>
                  </a:cubicBezTo>
                  <a:lnTo>
                    <a:pt x="2099977" y="1000214"/>
                  </a:lnTo>
                  <a:cubicBezTo>
                    <a:pt x="2099977" y="1020918"/>
                    <a:pt x="2083192" y="1037703"/>
                    <a:pt x="2062488" y="1037703"/>
                  </a:cubicBezTo>
                  <a:lnTo>
                    <a:pt x="37489" y="1037703"/>
                  </a:lnTo>
                  <a:cubicBezTo>
                    <a:pt x="16784" y="1037703"/>
                    <a:pt x="0" y="1020918"/>
                    <a:pt x="0" y="1000214"/>
                  </a:cubicBezTo>
                  <a:lnTo>
                    <a:pt x="0" y="37489"/>
                  </a:lnTo>
                  <a:cubicBezTo>
                    <a:pt x="0" y="16784"/>
                    <a:pt x="16784" y="0"/>
                    <a:pt x="37489" y="0"/>
                  </a:cubicBezTo>
                  <a:close/>
                </a:path>
              </a:pathLst>
            </a:custGeom>
            <a:solidFill>
              <a:srgbClr val="000000">
                <a:alpha val="0"/>
              </a:srgbClr>
            </a:solidFill>
            <a:ln cap="sq" cmpd="sng" w="38100">
              <a:solidFill>
                <a:srgbClr val="890540"/>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69" name="Google Shape;969;p40"/>
            <p:cNvSpPr txBox="1"/>
            <p:nvPr/>
          </p:nvSpPr>
          <p:spPr>
            <a:xfrm>
              <a:off x="0" y="-47625"/>
              <a:ext cx="2100000" cy="10854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970" name="Google Shape;970;p40"/>
          <p:cNvGrpSpPr/>
          <p:nvPr/>
        </p:nvGrpSpPr>
        <p:grpSpPr>
          <a:xfrm>
            <a:off x="5699316" y="133879"/>
            <a:ext cx="1494866" cy="1434240"/>
            <a:chOff x="0" y="-47625"/>
            <a:chExt cx="1013400" cy="972300"/>
          </a:xfrm>
        </p:grpSpPr>
        <p:sp>
          <p:nvSpPr>
            <p:cNvPr id="971" name="Google Shape;971;p40"/>
            <p:cNvSpPr/>
            <p:nvPr/>
          </p:nvSpPr>
          <p:spPr>
            <a:xfrm>
              <a:off x="0" y="0"/>
              <a:ext cx="1013397" cy="924584"/>
            </a:xfrm>
            <a:custGeom>
              <a:rect b="b" l="l" r="r" t="t"/>
              <a:pathLst>
                <a:path extrusionOk="0" h="924584" w="1013397">
                  <a:moveTo>
                    <a:pt x="77684" y="0"/>
                  </a:moveTo>
                  <a:lnTo>
                    <a:pt x="935713" y="0"/>
                  </a:lnTo>
                  <a:cubicBezTo>
                    <a:pt x="978617" y="0"/>
                    <a:pt x="1013397" y="34780"/>
                    <a:pt x="1013397" y="77684"/>
                  </a:cubicBezTo>
                  <a:lnTo>
                    <a:pt x="1013397" y="846899"/>
                  </a:lnTo>
                  <a:cubicBezTo>
                    <a:pt x="1013397" y="889803"/>
                    <a:pt x="978617" y="924584"/>
                    <a:pt x="935713" y="924584"/>
                  </a:cubicBezTo>
                  <a:lnTo>
                    <a:pt x="77684" y="924584"/>
                  </a:lnTo>
                  <a:cubicBezTo>
                    <a:pt x="34780" y="924584"/>
                    <a:pt x="0" y="889803"/>
                    <a:pt x="0" y="846899"/>
                  </a:cubicBezTo>
                  <a:lnTo>
                    <a:pt x="0" y="77684"/>
                  </a:lnTo>
                  <a:cubicBezTo>
                    <a:pt x="0" y="34780"/>
                    <a:pt x="34780" y="0"/>
                    <a:pt x="77684" y="0"/>
                  </a:cubicBezTo>
                  <a:close/>
                </a:path>
              </a:pathLst>
            </a:custGeom>
            <a:solidFill>
              <a:srgbClr val="FFE67A"/>
            </a:solidFill>
            <a:ln cap="sq" cmpd="sng" w="38100">
              <a:solidFill>
                <a:srgbClr val="EDC253"/>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72" name="Google Shape;972;p40"/>
            <p:cNvSpPr txBox="1"/>
            <p:nvPr/>
          </p:nvSpPr>
          <p:spPr>
            <a:xfrm>
              <a:off x="0" y="-47625"/>
              <a:ext cx="1013400" cy="9723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973" name="Google Shape;973;p40"/>
          <p:cNvSpPr txBox="1"/>
          <p:nvPr/>
        </p:nvSpPr>
        <p:spPr>
          <a:xfrm>
            <a:off x="1429925" y="2518400"/>
            <a:ext cx="12487200" cy="5349000"/>
          </a:xfrm>
          <a:prstGeom prst="rect">
            <a:avLst/>
          </a:prstGeom>
          <a:noFill/>
          <a:ln>
            <a:noFill/>
          </a:ln>
        </p:spPr>
        <p:txBody>
          <a:bodyPr anchorCtr="0" anchor="t" bIns="0" lIns="0" spcFirstLastPara="1" rIns="0" wrap="square" tIns="0">
            <a:spAutoFit/>
          </a:bodyPr>
          <a:lstStyle/>
          <a:p>
            <a:pPr indent="0" lvl="0" marL="0" rtl="0" algn="ctr">
              <a:lnSpc>
                <a:spcPct val="115000"/>
              </a:lnSpc>
              <a:spcBef>
                <a:spcPts val="1200"/>
              </a:spcBef>
              <a:spcAft>
                <a:spcPts val="0"/>
              </a:spcAft>
              <a:buNone/>
            </a:pPr>
            <a:r>
              <a:rPr b="1" lang="en-US" sz="3000">
                <a:solidFill>
                  <a:schemeClr val="lt1"/>
                </a:solidFill>
              </a:rPr>
              <a:t>Correlates of Internal Locus of Control</a:t>
            </a:r>
            <a:r>
              <a:rPr lang="en-US" sz="3000">
                <a:solidFill>
                  <a:schemeClr val="lt1"/>
                </a:solidFill>
              </a:rPr>
              <a:t> </a:t>
            </a:r>
            <a:endParaRPr sz="3000">
              <a:solidFill>
                <a:schemeClr val="lt1"/>
              </a:solidFill>
            </a:endParaRPr>
          </a:p>
          <a:p>
            <a:pPr indent="0" lvl="0" marL="0" marR="0" rtl="0" algn="ctr">
              <a:lnSpc>
                <a:spcPct val="130000"/>
              </a:lnSpc>
              <a:spcBef>
                <a:spcPts val="1200"/>
              </a:spcBef>
              <a:spcAft>
                <a:spcPts val="0"/>
              </a:spcAft>
              <a:buNone/>
            </a:pPr>
            <a:r>
              <a:rPr lang="en-US" sz="3000">
                <a:solidFill>
                  <a:schemeClr val="lt1"/>
                </a:solidFill>
              </a:rPr>
              <a:t>Many researchers found that internal LOC is stronger in entrepreneurial populations than in other populations. </a:t>
            </a:r>
            <a:r>
              <a:rPr b="1" lang="en-US" sz="3000">
                <a:solidFill>
                  <a:schemeClr val="lt1"/>
                </a:solidFill>
              </a:rPr>
              <a:t>For example</a:t>
            </a:r>
            <a:r>
              <a:rPr lang="en-US" sz="3000">
                <a:solidFill>
                  <a:schemeClr val="lt1"/>
                </a:solidFill>
              </a:rPr>
              <a:t>, Levine and Rubenstein (2017), in longitudinal data of youth find that those who become self-employed in a corporate business display a strong internal LOC before founding their own firm than those employed by others or self-employed in non-corporate businesses. This confirmed earlier findings by Evans and Leighton (1989) and many studies with similar results. </a:t>
            </a:r>
            <a:endParaRPr sz="3000">
              <a:solidFill>
                <a:schemeClr val="lt1"/>
              </a:solidFill>
            </a:endParaRPr>
          </a:p>
        </p:txBody>
      </p:sp>
      <p:pic>
        <p:nvPicPr>
          <p:cNvPr id="974" name="Google Shape;974;p40"/>
          <p:cNvPicPr preferRelativeResize="0"/>
          <p:nvPr/>
        </p:nvPicPr>
        <p:blipFill>
          <a:blip r:embed="rId5">
            <a:alphaModFix/>
          </a:blip>
          <a:stretch>
            <a:fillRect/>
          </a:stretch>
        </p:blipFill>
        <p:spPr>
          <a:xfrm>
            <a:off x="14683525" y="1712350"/>
            <a:ext cx="3286701" cy="7007700"/>
          </a:xfrm>
          <a:prstGeom prst="rect">
            <a:avLst/>
          </a:prstGeom>
          <a:noFill/>
          <a:ln>
            <a:noFill/>
          </a:ln>
        </p:spPr>
      </p:pic>
      <p:sp>
        <p:nvSpPr>
          <p:cNvPr id="975" name="Google Shape;975;p40"/>
          <p:cNvSpPr txBox="1"/>
          <p:nvPr/>
        </p:nvSpPr>
        <p:spPr>
          <a:xfrm>
            <a:off x="6356828" y="3052167"/>
            <a:ext cx="393300" cy="215400"/>
          </a:xfrm>
          <a:prstGeom prst="rect">
            <a:avLst/>
          </a:prstGeom>
          <a:noFill/>
          <a:ln>
            <a:noFill/>
          </a:ln>
        </p:spPr>
        <p:txBody>
          <a:bodyPr anchorCtr="0" anchor="t" bIns="0" lIns="0" spcFirstLastPara="1" rIns="0" wrap="square" tIns="0">
            <a:spAutoFit/>
          </a:bodyPr>
          <a:lstStyle/>
          <a:p>
            <a:pPr indent="0" lvl="0" marL="0" marR="0" rtl="0" algn="ctr">
              <a:lnSpc>
                <a:spcPct val="140004"/>
              </a:lnSpc>
              <a:spcBef>
                <a:spcPts val="0"/>
              </a:spcBef>
              <a:spcAft>
                <a:spcPts val="0"/>
              </a:spcAft>
              <a:buNone/>
            </a:pPr>
            <a:r>
              <a:t/>
            </a:r>
            <a:endParaRPr/>
          </a:p>
        </p:txBody>
      </p:sp>
      <p:grpSp>
        <p:nvGrpSpPr>
          <p:cNvPr id="976" name="Google Shape;976;p40"/>
          <p:cNvGrpSpPr/>
          <p:nvPr/>
        </p:nvGrpSpPr>
        <p:grpSpPr>
          <a:xfrm>
            <a:off x="1315563" y="111389"/>
            <a:ext cx="3097710" cy="1601074"/>
            <a:chOff x="0" y="-47625"/>
            <a:chExt cx="2100000" cy="1085400"/>
          </a:xfrm>
        </p:grpSpPr>
        <p:sp>
          <p:nvSpPr>
            <p:cNvPr id="977" name="Google Shape;977;p40"/>
            <p:cNvSpPr/>
            <p:nvPr/>
          </p:nvSpPr>
          <p:spPr>
            <a:xfrm>
              <a:off x="0" y="0"/>
              <a:ext cx="2099977" cy="1037703"/>
            </a:xfrm>
            <a:custGeom>
              <a:rect b="b" l="l" r="r" t="t"/>
              <a:pathLst>
                <a:path extrusionOk="0" h="1037703" w="2099977">
                  <a:moveTo>
                    <a:pt x="37489" y="0"/>
                  </a:moveTo>
                  <a:lnTo>
                    <a:pt x="2062488" y="0"/>
                  </a:lnTo>
                  <a:cubicBezTo>
                    <a:pt x="2072431" y="0"/>
                    <a:pt x="2081966" y="3950"/>
                    <a:pt x="2088997" y="10980"/>
                  </a:cubicBezTo>
                  <a:cubicBezTo>
                    <a:pt x="2096027" y="18011"/>
                    <a:pt x="2099977" y="27546"/>
                    <a:pt x="2099977" y="37489"/>
                  </a:cubicBezTo>
                  <a:lnTo>
                    <a:pt x="2099977" y="1000214"/>
                  </a:lnTo>
                  <a:cubicBezTo>
                    <a:pt x="2099977" y="1020918"/>
                    <a:pt x="2083192" y="1037703"/>
                    <a:pt x="2062488" y="1037703"/>
                  </a:cubicBezTo>
                  <a:lnTo>
                    <a:pt x="37489" y="1037703"/>
                  </a:lnTo>
                  <a:cubicBezTo>
                    <a:pt x="16784" y="1037703"/>
                    <a:pt x="0" y="1020918"/>
                    <a:pt x="0" y="1000214"/>
                  </a:cubicBezTo>
                  <a:lnTo>
                    <a:pt x="0" y="37489"/>
                  </a:lnTo>
                  <a:cubicBezTo>
                    <a:pt x="0" y="16784"/>
                    <a:pt x="16784" y="0"/>
                    <a:pt x="37489" y="0"/>
                  </a:cubicBezTo>
                  <a:close/>
                </a:path>
              </a:pathLst>
            </a:custGeom>
            <a:solidFill>
              <a:srgbClr val="000000">
                <a:alpha val="0"/>
              </a:srgbClr>
            </a:solidFill>
            <a:ln cap="sq" cmpd="sng" w="38100">
              <a:solidFill>
                <a:srgbClr val="890540"/>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78" name="Google Shape;978;p40"/>
            <p:cNvSpPr txBox="1"/>
            <p:nvPr/>
          </p:nvSpPr>
          <p:spPr>
            <a:xfrm>
              <a:off x="0" y="-47625"/>
              <a:ext cx="2100000" cy="10854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979" name="Google Shape;979;p40"/>
          <p:cNvGrpSpPr/>
          <p:nvPr/>
        </p:nvGrpSpPr>
        <p:grpSpPr>
          <a:xfrm>
            <a:off x="3816918" y="-572284"/>
            <a:ext cx="1192697" cy="1601074"/>
            <a:chOff x="0" y="-47625"/>
            <a:chExt cx="808553" cy="1085400"/>
          </a:xfrm>
        </p:grpSpPr>
        <p:sp>
          <p:nvSpPr>
            <p:cNvPr id="980" name="Google Shape;980;p40"/>
            <p:cNvSpPr/>
            <p:nvPr/>
          </p:nvSpPr>
          <p:spPr>
            <a:xfrm>
              <a:off x="0" y="0"/>
              <a:ext cx="808553" cy="1037703"/>
            </a:xfrm>
            <a:custGeom>
              <a:rect b="b" l="l" r="r" t="t"/>
              <a:pathLst>
                <a:path extrusionOk="0" h="1037703" w="808553">
                  <a:moveTo>
                    <a:pt x="97365" y="0"/>
                  </a:moveTo>
                  <a:lnTo>
                    <a:pt x="711188" y="0"/>
                  </a:lnTo>
                  <a:cubicBezTo>
                    <a:pt x="737011" y="0"/>
                    <a:pt x="761776" y="10258"/>
                    <a:pt x="780036" y="28518"/>
                  </a:cubicBezTo>
                  <a:cubicBezTo>
                    <a:pt x="798295" y="46777"/>
                    <a:pt x="808553" y="71543"/>
                    <a:pt x="808553" y="97365"/>
                  </a:cubicBezTo>
                  <a:lnTo>
                    <a:pt x="808553" y="940337"/>
                  </a:lnTo>
                  <a:cubicBezTo>
                    <a:pt x="808553" y="994111"/>
                    <a:pt x="764961" y="1037703"/>
                    <a:pt x="711188" y="1037703"/>
                  </a:cubicBezTo>
                  <a:lnTo>
                    <a:pt x="97365" y="1037703"/>
                  </a:lnTo>
                  <a:cubicBezTo>
                    <a:pt x="43592" y="1037703"/>
                    <a:pt x="0" y="994111"/>
                    <a:pt x="0" y="940337"/>
                  </a:cubicBezTo>
                  <a:lnTo>
                    <a:pt x="0" y="97365"/>
                  </a:lnTo>
                  <a:cubicBezTo>
                    <a:pt x="0" y="43592"/>
                    <a:pt x="43592" y="0"/>
                    <a:pt x="97365" y="0"/>
                  </a:cubicBezTo>
                  <a:close/>
                </a:path>
              </a:pathLst>
            </a:custGeom>
            <a:solidFill>
              <a:srgbClr val="000000">
                <a:alpha val="0"/>
              </a:srgbClr>
            </a:solidFill>
            <a:ln cap="sq" cmpd="sng" w="38100">
              <a:solidFill>
                <a:srgbClr val="890540"/>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81" name="Google Shape;981;p40"/>
            <p:cNvSpPr txBox="1"/>
            <p:nvPr/>
          </p:nvSpPr>
          <p:spPr>
            <a:xfrm>
              <a:off x="0" y="-47625"/>
              <a:ext cx="808500" cy="10854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982" name="Google Shape;982;p40"/>
          <p:cNvGrpSpPr/>
          <p:nvPr/>
        </p:nvGrpSpPr>
        <p:grpSpPr>
          <a:xfrm>
            <a:off x="16058459" y="9128894"/>
            <a:ext cx="1192697" cy="1601074"/>
            <a:chOff x="0" y="-47625"/>
            <a:chExt cx="808553" cy="1085400"/>
          </a:xfrm>
        </p:grpSpPr>
        <p:sp>
          <p:nvSpPr>
            <p:cNvPr id="983" name="Google Shape;983;p40"/>
            <p:cNvSpPr/>
            <p:nvPr/>
          </p:nvSpPr>
          <p:spPr>
            <a:xfrm>
              <a:off x="0" y="0"/>
              <a:ext cx="808553" cy="1037703"/>
            </a:xfrm>
            <a:custGeom>
              <a:rect b="b" l="l" r="r" t="t"/>
              <a:pathLst>
                <a:path extrusionOk="0" h="1037703" w="808553">
                  <a:moveTo>
                    <a:pt x="97365" y="0"/>
                  </a:moveTo>
                  <a:lnTo>
                    <a:pt x="711188" y="0"/>
                  </a:lnTo>
                  <a:cubicBezTo>
                    <a:pt x="737011" y="0"/>
                    <a:pt x="761776" y="10258"/>
                    <a:pt x="780036" y="28518"/>
                  </a:cubicBezTo>
                  <a:cubicBezTo>
                    <a:pt x="798295" y="46777"/>
                    <a:pt x="808553" y="71543"/>
                    <a:pt x="808553" y="97365"/>
                  </a:cubicBezTo>
                  <a:lnTo>
                    <a:pt x="808553" y="940337"/>
                  </a:lnTo>
                  <a:cubicBezTo>
                    <a:pt x="808553" y="994111"/>
                    <a:pt x="764961" y="1037703"/>
                    <a:pt x="711188" y="1037703"/>
                  </a:cubicBezTo>
                  <a:lnTo>
                    <a:pt x="97365" y="1037703"/>
                  </a:lnTo>
                  <a:cubicBezTo>
                    <a:pt x="43592" y="1037703"/>
                    <a:pt x="0" y="994111"/>
                    <a:pt x="0" y="940337"/>
                  </a:cubicBezTo>
                  <a:lnTo>
                    <a:pt x="0" y="97365"/>
                  </a:lnTo>
                  <a:cubicBezTo>
                    <a:pt x="0" y="43592"/>
                    <a:pt x="43592" y="0"/>
                    <a:pt x="97365" y="0"/>
                  </a:cubicBezTo>
                  <a:close/>
                </a:path>
              </a:pathLst>
            </a:custGeom>
            <a:solidFill>
              <a:srgbClr val="000000">
                <a:alpha val="0"/>
              </a:srgbClr>
            </a:solidFill>
            <a:ln cap="sq" cmpd="sng" w="38100">
              <a:solidFill>
                <a:srgbClr val="890540"/>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84" name="Google Shape;984;p40"/>
            <p:cNvSpPr txBox="1"/>
            <p:nvPr/>
          </p:nvSpPr>
          <p:spPr>
            <a:xfrm>
              <a:off x="0" y="-47625"/>
              <a:ext cx="808500" cy="10854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985" name="Google Shape;985;p40"/>
          <p:cNvGrpSpPr/>
          <p:nvPr/>
        </p:nvGrpSpPr>
        <p:grpSpPr>
          <a:xfrm>
            <a:off x="16762429" y="7530417"/>
            <a:ext cx="993922" cy="3385477"/>
            <a:chOff x="0" y="-47625"/>
            <a:chExt cx="673800" cy="2295083"/>
          </a:xfrm>
        </p:grpSpPr>
        <p:sp>
          <p:nvSpPr>
            <p:cNvPr id="986" name="Google Shape;986;p40"/>
            <p:cNvSpPr/>
            <p:nvPr/>
          </p:nvSpPr>
          <p:spPr>
            <a:xfrm>
              <a:off x="0" y="0"/>
              <a:ext cx="673671" cy="2247458"/>
            </a:xfrm>
            <a:custGeom>
              <a:rect b="b" l="l" r="r" t="t"/>
              <a:pathLst>
                <a:path extrusionOk="0" h="2247458" w="673671">
                  <a:moveTo>
                    <a:pt x="116860" y="0"/>
                  </a:moveTo>
                  <a:lnTo>
                    <a:pt x="556811" y="0"/>
                  </a:lnTo>
                  <a:cubicBezTo>
                    <a:pt x="621351" y="0"/>
                    <a:pt x="673671" y="52320"/>
                    <a:pt x="673671" y="116860"/>
                  </a:cubicBezTo>
                  <a:lnTo>
                    <a:pt x="673671" y="2130598"/>
                  </a:lnTo>
                  <a:cubicBezTo>
                    <a:pt x="673671" y="2195138"/>
                    <a:pt x="621351" y="2247458"/>
                    <a:pt x="556811" y="2247458"/>
                  </a:cubicBezTo>
                  <a:lnTo>
                    <a:pt x="116860" y="2247458"/>
                  </a:lnTo>
                  <a:cubicBezTo>
                    <a:pt x="52320" y="2247458"/>
                    <a:pt x="0" y="2195138"/>
                    <a:pt x="0" y="2130598"/>
                  </a:cubicBezTo>
                  <a:lnTo>
                    <a:pt x="0" y="116860"/>
                  </a:lnTo>
                  <a:cubicBezTo>
                    <a:pt x="0" y="52320"/>
                    <a:pt x="52320" y="0"/>
                    <a:pt x="116860" y="0"/>
                  </a:cubicBezTo>
                  <a:close/>
                </a:path>
              </a:pathLst>
            </a:custGeom>
            <a:solidFill>
              <a:srgbClr val="000000">
                <a:alpha val="0"/>
              </a:srgbClr>
            </a:solidFill>
            <a:ln cap="sq" cmpd="sng" w="38100">
              <a:solidFill>
                <a:srgbClr val="EDC253"/>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87" name="Google Shape;987;p40"/>
            <p:cNvSpPr txBox="1"/>
            <p:nvPr/>
          </p:nvSpPr>
          <p:spPr>
            <a:xfrm>
              <a:off x="0" y="-47625"/>
              <a:ext cx="673800" cy="2295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988" name="Google Shape;988;p40"/>
          <p:cNvGrpSpPr/>
          <p:nvPr/>
        </p:nvGrpSpPr>
        <p:grpSpPr>
          <a:xfrm>
            <a:off x="16058459" y="1803550"/>
            <a:ext cx="3058597" cy="804183"/>
            <a:chOff x="0" y="-47625"/>
            <a:chExt cx="805551" cy="211800"/>
          </a:xfrm>
        </p:grpSpPr>
        <p:sp>
          <p:nvSpPr>
            <p:cNvPr id="989" name="Google Shape;989;p40"/>
            <p:cNvSpPr/>
            <p:nvPr/>
          </p:nvSpPr>
          <p:spPr>
            <a:xfrm>
              <a:off x="0" y="0"/>
              <a:ext cx="805551" cy="164056"/>
            </a:xfrm>
            <a:custGeom>
              <a:rect b="b" l="l" r="r" t="t"/>
              <a:pathLst>
                <a:path extrusionOk="0" h="164056" w="805551">
                  <a:moveTo>
                    <a:pt x="37968" y="0"/>
                  </a:moveTo>
                  <a:lnTo>
                    <a:pt x="767583" y="0"/>
                  </a:lnTo>
                  <a:cubicBezTo>
                    <a:pt x="777653" y="0"/>
                    <a:pt x="787310" y="4000"/>
                    <a:pt x="794431" y="11121"/>
                  </a:cubicBezTo>
                  <a:cubicBezTo>
                    <a:pt x="801551" y="18241"/>
                    <a:pt x="805551" y="27898"/>
                    <a:pt x="805551" y="37968"/>
                  </a:cubicBezTo>
                  <a:lnTo>
                    <a:pt x="805551" y="126088"/>
                  </a:lnTo>
                  <a:cubicBezTo>
                    <a:pt x="805551" y="136158"/>
                    <a:pt x="801551" y="145815"/>
                    <a:pt x="794431" y="152936"/>
                  </a:cubicBezTo>
                  <a:cubicBezTo>
                    <a:pt x="787310" y="160056"/>
                    <a:pt x="777653" y="164056"/>
                    <a:pt x="767583" y="164056"/>
                  </a:cubicBezTo>
                  <a:lnTo>
                    <a:pt x="37968" y="164056"/>
                  </a:lnTo>
                  <a:cubicBezTo>
                    <a:pt x="27898" y="164056"/>
                    <a:pt x="18241" y="160056"/>
                    <a:pt x="11121" y="152936"/>
                  </a:cubicBezTo>
                  <a:cubicBezTo>
                    <a:pt x="4000" y="145815"/>
                    <a:pt x="0" y="136158"/>
                    <a:pt x="0" y="126088"/>
                  </a:cubicBezTo>
                  <a:lnTo>
                    <a:pt x="0" y="37968"/>
                  </a:lnTo>
                  <a:cubicBezTo>
                    <a:pt x="0" y="27898"/>
                    <a:pt x="4000" y="18241"/>
                    <a:pt x="11121" y="11121"/>
                  </a:cubicBezTo>
                  <a:cubicBezTo>
                    <a:pt x="18241" y="4000"/>
                    <a:pt x="27898" y="0"/>
                    <a:pt x="37968" y="0"/>
                  </a:cubicBezTo>
                  <a:close/>
                </a:path>
              </a:pathLst>
            </a:custGeom>
            <a:solidFill>
              <a:srgbClr val="EDC25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90" name="Google Shape;990;p40"/>
            <p:cNvSpPr txBox="1"/>
            <p:nvPr/>
          </p:nvSpPr>
          <p:spPr>
            <a:xfrm>
              <a:off x="0" y="-47625"/>
              <a:ext cx="805500" cy="211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94" name="Shape 994"/>
        <p:cNvGrpSpPr/>
        <p:nvPr/>
      </p:nvGrpSpPr>
      <p:grpSpPr>
        <a:xfrm>
          <a:off x="0" y="0"/>
          <a:ext cx="0" cy="0"/>
          <a:chOff x="0" y="0"/>
          <a:chExt cx="0" cy="0"/>
        </a:xfrm>
      </p:grpSpPr>
      <p:sp>
        <p:nvSpPr>
          <p:cNvPr id="995" name="Google Shape;995;p41"/>
          <p:cNvSpPr/>
          <p:nvPr/>
        </p:nvSpPr>
        <p:spPr>
          <a:xfrm>
            <a:off x="0" y="0"/>
            <a:ext cx="18288000" cy="10287000"/>
          </a:xfrm>
          <a:custGeom>
            <a:rect b="b" l="l" r="r" t="t"/>
            <a:pathLst>
              <a:path extrusionOk="0" h="10287000" w="18288000">
                <a:moveTo>
                  <a:pt x="0" y="0"/>
                </a:moveTo>
                <a:lnTo>
                  <a:pt x="18288000" y="0"/>
                </a:lnTo>
                <a:lnTo>
                  <a:pt x="18288000" y="10287000"/>
                </a:lnTo>
                <a:lnTo>
                  <a:pt x="0" y="10287000"/>
                </a:lnTo>
                <a:lnTo>
                  <a:pt x="0" y="0"/>
                </a:lnTo>
                <a:close/>
              </a:path>
            </a:pathLst>
          </a:custGeom>
          <a:blipFill rotWithShape="1">
            <a:blip r:embed="rId3">
              <a:alphaModFix/>
            </a:blip>
            <a:stretch>
              <a:fillRect b="-75639" l="0" r="0" t="-75629"/>
            </a:stretch>
          </a:blipFill>
          <a:ln>
            <a:noFill/>
          </a:ln>
        </p:spPr>
      </p:sp>
      <p:sp>
        <p:nvSpPr>
          <p:cNvPr id="996" name="Google Shape;996;p41"/>
          <p:cNvSpPr/>
          <p:nvPr/>
        </p:nvSpPr>
        <p:spPr>
          <a:xfrm>
            <a:off x="0" y="-687728"/>
            <a:ext cx="18288000" cy="13716000"/>
          </a:xfrm>
          <a:custGeom>
            <a:rect b="b" l="l" r="r" t="t"/>
            <a:pathLst>
              <a:path extrusionOk="0" h="13716000" w="18288000">
                <a:moveTo>
                  <a:pt x="0" y="0"/>
                </a:moveTo>
                <a:lnTo>
                  <a:pt x="18288000" y="0"/>
                </a:lnTo>
                <a:lnTo>
                  <a:pt x="18288000" y="13716000"/>
                </a:lnTo>
                <a:lnTo>
                  <a:pt x="0" y="13716000"/>
                </a:lnTo>
                <a:lnTo>
                  <a:pt x="0" y="0"/>
                </a:lnTo>
                <a:close/>
              </a:path>
            </a:pathLst>
          </a:custGeom>
          <a:blipFill rotWithShape="1">
            <a:blip r:embed="rId4">
              <a:alphaModFix amt="30000"/>
            </a:blip>
            <a:stretch>
              <a:fillRect b="0" l="0" r="0" t="0"/>
            </a:stretch>
          </a:blipFill>
          <a:ln>
            <a:noFill/>
          </a:ln>
        </p:spPr>
      </p:sp>
      <p:grpSp>
        <p:nvGrpSpPr>
          <p:cNvPr id="997" name="Google Shape;997;p41"/>
          <p:cNvGrpSpPr/>
          <p:nvPr/>
        </p:nvGrpSpPr>
        <p:grpSpPr>
          <a:xfrm>
            <a:off x="-498236" y="2239025"/>
            <a:ext cx="19287202" cy="5852481"/>
            <a:chOff x="0" y="-47625"/>
            <a:chExt cx="16171042" cy="4906918"/>
          </a:xfrm>
        </p:grpSpPr>
        <p:sp>
          <p:nvSpPr>
            <p:cNvPr id="998" name="Google Shape;998;p41"/>
            <p:cNvSpPr/>
            <p:nvPr/>
          </p:nvSpPr>
          <p:spPr>
            <a:xfrm>
              <a:off x="0" y="0"/>
              <a:ext cx="16171042" cy="4859293"/>
            </a:xfrm>
            <a:custGeom>
              <a:rect b="b" l="l" r="r" t="t"/>
              <a:pathLst>
                <a:path extrusionOk="0" h="4859293" w="16171042">
                  <a:moveTo>
                    <a:pt x="6021" y="0"/>
                  </a:moveTo>
                  <a:lnTo>
                    <a:pt x="16165021" y="0"/>
                  </a:lnTo>
                  <a:cubicBezTo>
                    <a:pt x="16168346" y="0"/>
                    <a:pt x="16171042" y="2696"/>
                    <a:pt x="16171042" y="6021"/>
                  </a:cubicBezTo>
                  <a:lnTo>
                    <a:pt x="16171042" y="4853272"/>
                  </a:lnTo>
                  <a:cubicBezTo>
                    <a:pt x="16171042" y="4856598"/>
                    <a:pt x="16168346" y="4859293"/>
                    <a:pt x="16165021" y="4859293"/>
                  </a:cubicBezTo>
                  <a:lnTo>
                    <a:pt x="6021" y="4859293"/>
                  </a:lnTo>
                  <a:cubicBezTo>
                    <a:pt x="2696" y="4859293"/>
                    <a:pt x="0" y="4856598"/>
                    <a:pt x="0" y="4853272"/>
                  </a:cubicBezTo>
                  <a:lnTo>
                    <a:pt x="0" y="6021"/>
                  </a:lnTo>
                  <a:cubicBezTo>
                    <a:pt x="0" y="2696"/>
                    <a:pt x="2696" y="0"/>
                    <a:pt x="6021" y="0"/>
                  </a:cubicBezTo>
                  <a:close/>
                </a:path>
              </a:pathLst>
            </a:custGeom>
            <a:solidFill>
              <a:srgbClr val="89054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99" name="Google Shape;999;p41"/>
            <p:cNvSpPr txBox="1"/>
            <p:nvPr/>
          </p:nvSpPr>
          <p:spPr>
            <a:xfrm>
              <a:off x="0" y="-47625"/>
              <a:ext cx="16170900" cy="4906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000" name="Google Shape;1000;p41"/>
          <p:cNvGrpSpPr/>
          <p:nvPr/>
        </p:nvGrpSpPr>
        <p:grpSpPr>
          <a:xfrm>
            <a:off x="280771" y="5514080"/>
            <a:ext cx="748369" cy="5215832"/>
            <a:chOff x="0" y="-47625"/>
            <a:chExt cx="197100" cy="1373708"/>
          </a:xfrm>
        </p:grpSpPr>
        <p:sp>
          <p:nvSpPr>
            <p:cNvPr id="1001" name="Google Shape;1001;p41"/>
            <p:cNvSpPr/>
            <p:nvPr/>
          </p:nvSpPr>
          <p:spPr>
            <a:xfrm>
              <a:off x="0" y="0"/>
              <a:ext cx="196986" cy="1326083"/>
            </a:xfrm>
            <a:custGeom>
              <a:rect b="b" l="l" r="r" t="t"/>
              <a:pathLst>
                <a:path extrusionOk="0" h="1326083" w="196986">
                  <a:moveTo>
                    <a:pt x="98493" y="0"/>
                  </a:moveTo>
                  <a:lnTo>
                    <a:pt x="98493" y="0"/>
                  </a:lnTo>
                  <a:cubicBezTo>
                    <a:pt x="124615" y="0"/>
                    <a:pt x="149667" y="10377"/>
                    <a:pt x="168138" y="28848"/>
                  </a:cubicBezTo>
                  <a:cubicBezTo>
                    <a:pt x="186609" y="47319"/>
                    <a:pt x="196986" y="72371"/>
                    <a:pt x="196986" y="98493"/>
                  </a:cubicBezTo>
                  <a:lnTo>
                    <a:pt x="196986" y="1227590"/>
                  </a:lnTo>
                  <a:cubicBezTo>
                    <a:pt x="196986" y="1253712"/>
                    <a:pt x="186609" y="1278764"/>
                    <a:pt x="168138" y="1297235"/>
                  </a:cubicBezTo>
                  <a:cubicBezTo>
                    <a:pt x="149667" y="1315706"/>
                    <a:pt x="124615" y="1326083"/>
                    <a:pt x="98493" y="1326083"/>
                  </a:cubicBezTo>
                  <a:lnTo>
                    <a:pt x="98493" y="1326083"/>
                  </a:lnTo>
                  <a:cubicBezTo>
                    <a:pt x="72371" y="1326083"/>
                    <a:pt x="47319" y="1315706"/>
                    <a:pt x="28848" y="1297235"/>
                  </a:cubicBezTo>
                  <a:cubicBezTo>
                    <a:pt x="10377" y="1278764"/>
                    <a:pt x="0" y="1253712"/>
                    <a:pt x="0" y="1227590"/>
                  </a:cubicBezTo>
                  <a:lnTo>
                    <a:pt x="0" y="98493"/>
                  </a:lnTo>
                  <a:cubicBezTo>
                    <a:pt x="0" y="72371"/>
                    <a:pt x="10377" y="47319"/>
                    <a:pt x="28848" y="28848"/>
                  </a:cubicBezTo>
                  <a:cubicBezTo>
                    <a:pt x="47319" y="10377"/>
                    <a:pt x="72371" y="0"/>
                    <a:pt x="98493" y="0"/>
                  </a:cubicBezTo>
                  <a:close/>
                </a:path>
              </a:pathLst>
            </a:custGeom>
            <a:solidFill>
              <a:srgbClr val="EDC25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02" name="Google Shape;1002;p41"/>
            <p:cNvSpPr txBox="1"/>
            <p:nvPr/>
          </p:nvSpPr>
          <p:spPr>
            <a:xfrm>
              <a:off x="0" y="-47625"/>
              <a:ext cx="197100" cy="13737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003" name="Google Shape;1003;p41"/>
          <p:cNvGrpSpPr/>
          <p:nvPr/>
        </p:nvGrpSpPr>
        <p:grpSpPr>
          <a:xfrm>
            <a:off x="-233292" y="-330465"/>
            <a:ext cx="3097710" cy="1601074"/>
            <a:chOff x="0" y="-47625"/>
            <a:chExt cx="2100000" cy="1085400"/>
          </a:xfrm>
        </p:grpSpPr>
        <p:sp>
          <p:nvSpPr>
            <p:cNvPr id="1004" name="Google Shape;1004;p41"/>
            <p:cNvSpPr/>
            <p:nvPr/>
          </p:nvSpPr>
          <p:spPr>
            <a:xfrm>
              <a:off x="0" y="0"/>
              <a:ext cx="2099977" cy="1037703"/>
            </a:xfrm>
            <a:custGeom>
              <a:rect b="b" l="l" r="r" t="t"/>
              <a:pathLst>
                <a:path extrusionOk="0" h="1037703" w="2099977">
                  <a:moveTo>
                    <a:pt x="37489" y="0"/>
                  </a:moveTo>
                  <a:lnTo>
                    <a:pt x="2062488" y="0"/>
                  </a:lnTo>
                  <a:cubicBezTo>
                    <a:pt x="2072431" y="0"/>
                    <a:pt x="2081966" y="3950"/>
                    <a:pt x="2088997" y="10980"/>
                  </a:cubicBezTo>
                  <a:cubicBezTo>
                    <a:pt x="2096027" y="18011"/>
                    <a:pt x="2099977" y="27546"/>
                    <a:pt x="2099977" y="37489"/>
                  </a:cubicBezTo>
                  <a:lnTo>
                    <a:pt x="2099977" y="1000214"/>
                  </a:lnTo>
                  <a:cubicBezTo>
                    <a:pt x="2099977" y="1020918"/>
                    <a:pt x="2083192" y="1037703"/>
                    <a:pt x="2062488" y="1037703"/>
                  </a:cubicBezTo>
                  <a:lnTo>
                    <a:pt x="37489" y="1037703"/>
                  </a:lnTo>
                  <a:cubicBezTo>
                    <a:pt x="16784" y="1037703"/>
                    <a:pt x="0" y="1020918"/>
                    <a:pt x="0" y="1000214"/>
                  </a:cubicBezTo>
                  <a:lnTo>
                    <a:pt x="0" y="37489"/>
                  </a:lnTo>
                  <a:cubicBezTo>
                    <a:pt x="0" y="16784"/>
                    <a:pt x="16784" y="0"/>
                    <a:pt x="37489" y="0"/>
                  </a:cubicBezTo>
                  <a:close/>
                </a:path>
              </a:pathLst>
            </a:custGeom>
            <a:solidFill>
              <a:srgbClr val="000000">
                <a:alpha val="0"/>
              </a:srgbClr>
            </a:solidFill>
            <a:ln cap="sq" cmpd="sng" w="38100">
              <a:solidFill>
                <a:srgbClr val="890540"/>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05" name="Google Shape;1005;p41"/>
            <p:cNvSpPr txBox="1"/>
            <p:nvPr/>
          </p:nvSpPr>
          <p:spPr>
            <a:xfrm>
              <a:off x="0" y="-47625"/>
              <a:ext cx="2100000" cy="10854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006" name="Google Shape;1006;p41"/>
          <p:cNvGrpSpPr/>
          <p:nvPr/>
        </p:nvGrpSpPr>
        <p:grpSpPr>
          <a:xfrm>
            <a:off x="5699316" y="133879"/>
            <a:ext cx="1494866" cy="1434240"/>
            <a:chOff x="0" y="-47625"/>
            <a:chExt cx="1013400" cy="972300"/>
          </a:xfrm>
        </p:grpSpPr>
        <p:sp>
          <p:nvSpPr>
            <p:cNvPr id="1007" name="Google Shape;1007;p41"/>
            <p:cNvSpPr/>
            <p:nvPr/>
          </p:nvSpPr>
          <p:spPr>
            <a:xfrm>
              <a:off x="0" y="0"/>
              <a:ext cx="1013397" cy="924584"/>
            </a:xfrm>
            <a:custGeom>
              <a:rect b="b" l="l" r="r" t="t"/>
              <a:pathLst>
                <a:path extrusionOk="0" h="924584" w="1013397">
                  <a:moveTo>
                    <a:pt x="77684" y="0"/>
                  </a:moveTo>
                  <a:lnTo>
                    <a:pt x="935713" y="0"/>
                  </a:lnTo>
                  <a:cubicBezTo>
                    <a:pt x="978617" y="0"/>
                    <a:pt x="1013397" y="34780"/>
                    <a:pt x="1013397" y="77684"/>
                  </a:cubicBezTo>
                  <a:lnTo>
                    <a:pt x="1013397" y="846899"/>
                  </a:lnTo>
                  <a:cubicBezTo>
                    <a:pt x="1013397" y="889803"/>
                    <a:pt x="978617" y="924584"/>
                    <a:pt x="935713" y="924584"/>
                  </a:cubicBezTo>
                  <a:lnTo>
                    <a:pt x="77684" y="924584"/>
                  </a:lnTo>
                  <a:cubicBezTo>
                    <a:pt x="34780" y="924584"/>
                    <a:pt x="0" y="889803"/>
                    <a:pt x="0" y="846899"/>
                  </a:cubicBezTo>
                  <a:lnTo>
                    <a:pt x="0" y="77684"/>
                  </a:lnTo>
                  <a:cubicBezTo>
                    <a:pt x="0" y="34780"/>
                    <a:pt x="34780" y="0"/>
                    <a:pt x="77684" y="0"/>
                  </a:cubicBezTo>
                  <a:close/>
                </a:path>
              </a:pathLst>
            </a:custGeom>
            <a:solidFill>
              <a:srgbClr val="FFE67A"/>
            </a:solidFill>
            <a:ln cap="sq" cmpd="sng" w="38100">
              <a:solidFill>
                <a:srgbClr val="EDC253"/>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08" name="Google Shape;1008;p41"/>
            <p:cNvSpPr txBox="1"/>
            <p:nvPr/>
          </p:nvSpPr>
          <p:spPr>
            <a:xfrm>
              <a:off x="0" y="-47625"/>
              <a:ext cx="1013400" cy="9723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009" name="Google Shape;1009;p41"/>
          <p:cNvSpPr txBox="1"/>
          <p:nvPr/>
        </p:nvSpPr>
        <p:spPr>
          <a:xfrm>
            <a:off x="1429925" y="2518400"/>
            <a:ext cx="12487200" cy="4917900"/>
          </a:xfrm>
          <a:prstGeom prst="rect">
            <a:avLst/>
          </a:prstGeom>
          <a:noFill/>
          <a:ln>
            <a:noFill/>
          </a:ln>
        </p:spPr>
        <p:txBody>
          <a:bodyPr anchorCtr="0" anchor="t" bIns="0" lIns="0" spcFirstLastPara="1" rIns="0" wrap="square" tIns="0">
            <a:spAutoFit/>
          </a:bodyPr>
          <a:lstStyle/>
          <a:p>
            <a:pPr indent="0" lvl="0" marL="0" rtl="0" algn="ctr">
              <a:lnSpc>
                <a:spcPct val="115000"/>
              </a:lnSpc>
              <a:spcBef>
                <a:spcPts val="1200"/>
              </a:spcBef>
              <a:spcAft>
                <a:spcPts val="0"/>
              </a:spcAft>
              <a:buNone/>
            </a:pPr>
            <a:r>
              <a:t/>
            </a:r>
            <a:endParaRPr b="1" sz="3000">
              <a:solidFill>
                <a:schemeClr val="lt1"/>
              </a:solidFill>
            </a:endParaRPr>
          </a:p>
          <a:p>
            <a:pPr indent="0" lvl="0" marL="0" rtl="0" algn="ctr">
              <a:lnSpc>
                <a:spcPct val="115000"/>
              </a:lnSpc>
              <a:spcBef>
                <a:spcPts val="1200"/>
              </a:spcBef>
              <a:spcAft>
                <a:spcPts val="0"/>
              </a:spcAft>
              <a:buNone/>
            </a:pPr>
            <a:r>
              <a:rPr b="1" lang="en-US" sz="3000">
                <a:solidFill>
                  <a:schemeClr val="lt1"/>
                </a:solidFill>
              </a:rPr>
              <a:t>Correlates of Internal Locus of Control</a:t>
            </a:r>
            <a:r>
              <a:rPr lang="en-US" sz="3000">
                <a:solidFill>
                  <a:schemeClr val="lt1"/>
                </a:solidFill>
              </a:rPr>
              <a:t> </a:t>
            </a:r>
            <a:endParaRPr sz="3000">
              <a:solidFill>
                <a:schemeClr val="lt1"/>
              </a:solidFill>
            </a:endParaRPr>
          </a:p>
          <a:p>
            <a:pPr indent="0" lvl="0" marL="0" rtl="0" algn="ctr">
              <a:lnSpc>
                <a:spcPct val="115000"/>
              </a:lnSpc>
              <a:spcBef>
                <a:spcPts val="1200"/>
              </a:spcBef>
              <a:spcAft>
                <a:spcPts val="0"/>
              </a:spcAft>
              <a:buNone/>
            </a:pPr>
            <a:r>
              <a:t/>
            </a:r>
            <a:endParaRPr sz="3000">
              <a:solidFill>
                <a:schemeClr val="lt1"/>
              </a:solidFill>
            </a:endParaRPr>
          </a:p>
          <a:p>
            <a:pPr indent="0" lvl="0" marL="0" marR="0" rtl="0" algn="ctr">
              <a:lnSpc>
                <a:spcPct val="130000"/>
              </a:lnSpc>
              <a:spcBef>
                <a:spcPts val="1200"/>
              </a:spcBef>
              <a:spcAft>
                <a:spcPts val="0"/>
              </a:spcAft>
              <a:buNone/>
            </a:pPr>
            <a:r>
              <a:rPr lang="en-US" sz="3000">
                <a:solidFill>
                  <a:schemeClr val="lt1"/>
                </a:solidFill>
              </a:rPr>
              <a:t>Viewed within entrepreneurial populations, several studies showed that higher internal LOC is further associated with venture growth. For example, a meta-analysis by Rauch and Frese (2007) finds that an internal LOC has a significant correlation with business creation and eventual business success. </a:t>
            </a:r>
            <a:endParaRPr sz="3000">
              <a:solidFill>
                <a:schemeClr val="lt1"/>
              </a:solidFill>
            </a:endParaRPr>
          </a:p>
        </p:txBody>
      </p:sp>
      <p:pic>
        <p:nvPicPr>
          <p:cNvPr id="1010" name="Google Shape;1010;p41"/>
          <p:cNvPicPr preferRelativeResize="0"/>
          <p:nvPr/>
        </p:nvPicPr>
        <p:blipFill>
          <a:blip r:embed="rId5">
            <a:alphaModFix/>
          </a:blip>
          <a:stretch>
            <a:fillRect/>
          </a:stretch>
        </p:blipFill>
        <p:spPr>
          <a:xfrm>
            <a:off x="14683525" y="1712350"/>
            <a:ext cx="3286701" cy="7007700"/>
          </a:xfrm>
          <a:prstGeom prst="rect">
            <a:avLst/>
          </a:prstGeom>
          <a:noFill/>
          <a:ln>
            <a:noFill/>
          </a:ln>
        </p:spPr>
      </p:pic>
      <p:sp>
        <p:nvSpPr>
          <p:cNvPr id="1011" name="Google Shape;1011;p41"/>
          <p:cNvSpPr txBox="1"/>
          <p:nvPr/>
        </p:nvSpPr>
        <p:spPr>
          <a:xfrm>
            <a:off x="6356828" y="3052167"/>
            <a:ext cx="393300" cy="215400"/>
          </a:xfrm>
          <a:prstGeom prst="rect">
            <a:avLst/>
          </a:prstGeom>
          <a:noFill/>
          <a:ln>
            <a:noFill/>
          </a:ln>
        </p:spPr>
        <p:txBody>
          <a:bodyPr anchorCtr="0" anchor="t" bIns="0" lIns="0" spcFirstLastPara="1" rIns="0" wrap="square" tIns="0">
            <a:spAutoFit/>
          </a:bodyPr>
          <a:lstStyle/>
          <a:p>
            <a:pPr indent="0" lvl="0" marL="0" marR="0" rtl="0" algn="ctr">
              <a:lnSpc>
                <a:spcPct val="140004"/>
              </a:lnSpc>
              <a:spcBef>
                <a:spcPts val="0"/>
              </a:spcBef>
              <a:spcAft>
                <a:spcPts val="0"/>
              </a:spcAft>
              <a:buNone/>
            </a:pPr>
            <a:r>
              <a:t/>
            </a:r>
            <a:endParaRPr/>
          </a:p>
        </p:txBody>
      </p:sp>
      <p:grpSp>
        <p:nvGrpSpPr>
          <p:cNvPr id="1012" name="Google Shape;1012;p41"/>
          <p:cNvGrpSpPr/>
          <p:nvPr/>
        </p:nvGrpSpPr>
        <p:grpSpPr>
          <a:xfrm>
            <a:off x="1315563" y="111389"/>
            <a:ext cx="3097710" cy="1601074"/>
            <a:chOff x="0" y="-47625"/>
            <a:chExt cx="2100000" cy="1085400"/>
          </a:xfrm>
        </p:grpSpPr>
        <p:sp>
          <p:nvSpPr>
            <p:cNvPr id="1013" name="Google Shape;1013;p41"/>
            <p:cNvSpPr/>
            <p:nvPr/>
          </p:nvSpPr>
          <p:spPr>
            <a:xfrm>
              <a:off x="0" y="0"/>
              <a:ext cx="2099977" cy="1037703"/>
            </a:xfrm>
            <a:custGeom>
              <a:rect b="b" l="l" r="r" t="t"/>
              <a:pathLst>
                <a:path extrusionOk="0" h="1037703" w="2099977">
                  <a:moveTo>
                    <a:pt x="37489" y="0"/>
                  </a:moveTo>
                  <a:lnTo>
                    <a:pt x="2062488" y="0"/>
                  </a:lnTo>
                  <a:cubicBezTo>
                    <a:pt x="2072431" y="0"/>
                    <a:pt x="2081966" y="3950"/>
                    <a:pt x="2088997" y="10980"/>
                  </a:cubicBezTo>
                  <a:cubicBezTo>
                    <a:pt x="2096027" y="18011"/>
                    <a:pt x="2099977" y="27546"/>
                    <a:pt x="2099977" y="37489"/>
                  </a:cubicBezTo>
                  <a:lnTo>
                    <a:pt x="2099977" y="1000214"/>
                  </a:lnTo>
                  <a:cubicBezTo>
                    <a:pt x="2099977" y="1020918"/>
                    <a:pt x="2083192" y="1037703"/>
                    <a:pt x="2062488" y="1037703"/>
                  </a:cubicBezTo>
                  <a:lnTo>
                    <a:pt x="37489" y="1037703"/>
                  </a:lnTo>
                  <a:cubicBezTo>
                    <a:pt x="16784" y="1037703"/>
                    <a:pt x="0" y="1020918"/>
                    <a:pt x="0" y="1000214"/>
                  </a:cubicBezTo>
                  <a:lnTo>
                    <a:pt x="0" y="37489"/>
                  </a:lnTo>
                  <a:cubicBezTo>
                    <a:pt x="0" y="16784"/>
                    <a:pt x="16784" y="0"/>
                    <a:pt x="37489" y="0"/>
                  </a:cubicBezTo>
                  <a:close/>
                </a:path>
              </a:pathLst>
            </a:custGeom>
            <a:solidFill>
              <a:srgbClr val="000000">
                <a:alpha val="0"/>
              </a:srgbClr>
            </a:solidFill>
            <a:ln cap="sq" cmpd="sng" w="38100">
              <a:solidFill>
                <a:srgbClr val="890540"/>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14" name="Google Shape;1014;p41"/>
            <p:cNvSpPr txBox="1"/>
            <p:nvPr/>
          </p:nvSpPr>
          <p:spPr>
            <a:xfrm>
              <a:off x="0" y="-47625"/>
              <a:ext cx="2100000" cy="10854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015" name="Google Shape;1015;p41"/>
          <p:cNvGrpSpPr/>
          <p:nvPr/>
        </p:nvGrpSpPr>
        <p:grpSpPr>
          <a:xfrm>
            <a:off x="3816918" y="-572284"/>
            <a:ext cx="1192697" cy="1601074"/>
            <a:chOff x="0" y="-47625"/>
            <a:chExt cx="808553" cy="1085400"/>
          </a:xfrm>
        </p:grpSpPr>
        <p:sp>
          <p:nvSpPr>
            <p:cNvPr id="1016" name="Google Shape;1016;p41"/>
            <p:cNvSpPr/>
            <p:nvPr/>
          </p:nvSpPr>
          <p:spPr>
            <a:xfrm>
              <a:off x="0" y="0"/>
              <a:ext cx="808553" cy="1037703"/>
            </a:xfrm>
            <a:custGeom>
              <a:rect b="b" l="l" r="r" t="t"/>
              <a:pathLst>
                <a:path extrusionOk="0" h="1037703" w="808553">
                  <a:moveTo>
                    <a:pt x="97365" y="0"/>
                  </a:moveTo>
                  <a:lnTo>
                    <a:pt x="711188" y="0"/>
                  </a:lnTo>
                  <a:cubicBezTo>
                    <a:pt x="737011" y="0"/>
                    <a:pt x="761776" y="10258"/>
                    <a:pt x="780036" y="28518"/>
                  </a:cubicBezTo>
                  <a:cubicBezTo>
                    <a:pt x="798295" y="46777"/>
                    <a:pt x="808553" y="71543"/>
                    <a:pt x="808553" y="97365"/>
                  </a:cubicBezTo>
                  <a:lnTo>
                    <a:pt x="808553" y="940337"/>
                  </a:lnTo>
                  <a:cubicBezTo>
                    <a:pt x="808553" y="994111"/>
                    <a:pt x="764961" y="1037703"/>
                    <a:pt x="711188" y="1037703"/>
                  </a:cubicBezTo>
                  <a:lnTo>
                    <a:pt x="97365" y="1037703"/>
                  </a:lnTo>
                  <a:cubicBezTo>
                    <a:pt x="43592" y="1037703"/>
                    <a:pt x="0" y="994111"/>
                    <a:pt x="0" y="940337"/>
                  </a:cubicBezTo>
                  <a:lnTo>
                    <a:pt x="0" y="97365"/>
                  </a:lnTo>
                  <a:cubicBezTo>
                    <a:pt x="0" y="43592"/>
                    <a:pt x="43592" y="0"/>
                    <a:pt x="97365" y="0"/>
                  </a:cubicBezTo>
                  <a:close/>
                </a:path>
              </a:pathLst>
            </a:custGeom>
            <a:solidFill>
              <a:srgbClr val="000000">
                <a:alpha val="0"/>
              </a:srgbClr>
            </a:solidFill>
            <a:ln cap="sq" cmpd="sng" w="38100">
              <a:solidFill>
                <a:srgbClr val="890540"/>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17" name="Google Shape;1017;p41"/>
            <p:cNvSpPr txBox="1"/>
            <p:nvPr/>
          </p:nvSpPr>
          <p:spPr>
            <a:xfrm>
              <a:off x="0" y="-47625"/>
              <a:ext cx="808500" cy="10854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018" name="Google Shape;1018;p41"/>
          <p:cNvGrpSpPr/>
          <p:nvPr/>
        </p:nvGrpSpPr>
        <p:grpSpPr>
          <a:xfrm>
            <a:off x="16058459" y="9128894"/>
            <a:ext cx="1192697" cy="1601074"/>
            <a:chOff x="0" y="-47625"/>
            <a:chExt cx="808553" cy="1085400"/>
          </a:xfrm>
        </p:grpSpPr>
        <p:sp>
          <p:nvSpPr>
            <p:cNvPr id="1019" name="Google Shape;1019;p41"/>
            <p:cNvSpPr/>
            <p:nvPr/>
          </p:nvSpPr>
          <p:spPr>
            <a:xfrm>
              <a:off x="0" y="0"/>
              <a:ext cx="808553" cy="1037703"/>
            </a:xfrm>
            <a:custGeom>
              <a:rect b="b" l="l" r="r" t="t"/>
              <a:pathLst>
                <a:path extrusionOk="0" h="1037703" w="808553">
                  <a:moveTo>
                    <a:pt x="97365" y="0"/>
                  </a:moveTo>
                  <a:lnTo>
                    <a:pt x="711188" y="0"/>
                  </a:lnTo>
                  <a:cubicBezTo>
                    <a:pt x="737011" y="0"/>
                    <a:pt x="761776" y="10258"/>
                    <a:pt x="780036" y="28518"/>
                  </a:cubicBezTo>
                  <a:cubicBezTo>
                    <a:pt x="798295" y="46777"/>
                    <a:pt x="808553" y="71543"/>
                    <a:pt x="808553" y="97365"/>
                  </a:cubicBezTo>
                  <a:lnTo>
                    <a:pt x="808553" y="940337"/>
                  </a:lnTo>
                  <a:cubicBezTo>
                    <a:pt x="808553" y="994111"/>
                    <a:pt x="764961" y="1037703"/>
                    <a:pt x="711188" y="1037703"/>
                  </a:cubicBezTo>
                  <a:lnTo>
                    <a:pt x="97365" y="1037703"/>
                  </a:lnTo>
                  <a:cubicBezTo>
                    <a:pt x="43592" y="1037703"/>
                    <a:pt x="0" y="994111"/>
                    <a:pt x="0" y="940337"/>
                  </a:cubicBezTo>
                  <a:lnTo>
                    <a:pt x="0" y="97365"/>
                  </a:lnTo>
                  <a:cubicBezTo>
                    <a:pt x="0" y="43592"/>
                    <a:pt x="43592" y="0"/>
                    <a:pt x="97365" y="0"/>
                  </a:cubicBezTo>
                  <a:close/>
                </a:path>
              </a:pathLst>
            </a:custGeom>
            <a:solidFill>
              <a:srgbClr val="000000">
                <a:alpha val="0"/>
              </a:srgbClr>
            </a:solidFill>
            <a:ln cap="sq" cmpd="sng" w="38100">
              <a:solidFill>
                <a:srgbClr val="890540"/>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20" name="Google Shape;1020;p41"/>
            <p:cNvSpPr txBox="1"/>
            <p:nvPr/>
          </p:nvSpPr>
          <p:spPr>
            <a:xfrm>
              <a:off x="0" y="-47625"/>
              <a:ext cx="808500" cy="10854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021" name="Google Shape;1021;p41"/>
          <p:cNvGrpSpPr/>
          <p:nvPr/>
        </p:nvGrpSpPr>
        <p:grpSpPr>
          <a:xfrm>
            <a:off x="16762429" y="7530417"/>
            <a:ext cx="993922" cy="3385477"/>
            <a:chOff x="0" y="-47625"/>
            <a:chExt cx="673800" cy="2295083"/>
          </a:xfrm>
        </p:grpSpPr>
        <p:sp>
          <p:nvSpPr>
            <p:cNvPr id="1022" name="Google Shape;1022;p41"/>
            <p:cNvSpPr/>
            <p:nvPr/>
          </p:nvSpPr>
          <p:spPr>
            <a:xfrm>
              <a:off x="0" y="0"/>
              <a:ext cx="673671" cy="2247458"/>
            </a:xfrm>
            <a:custGeom>
              <a:rect b="b" l="l" r="r" t="t"/>
              <a:pathLst>
                <a:path extrusionOk="0" h="2247458" w="673671">
                  <a:moveTo>
                    <a:pt x="116860" y="0"/>
                  </a:moveTo>
                  <a:lnTo>
                    <a:pt x="556811" y="0"/>
                  </a:lnTo>
                  <a:cubicBezTo>
                    <a:pt x="621351" y="0"/>
                    <a:pt x="673671" y="52320"/>
                    <a:pt x="673671" y="116860"/>
                  </a:cubicBezTo>
                  <a:lnTo>
                    <a:pt x="673671" y="2130598"/>
                  </a:lnTo>
                  <a:cubicBezTo>
                    <a:pt x="673671" y="2195138"/>
                    <a:pt x="621351" y="2247458"/>
                    <a:pt x="556811" y="2247458"/>
                  </a:cubicBezTo>
                  <a:lnTo>
                    <a:pt x="116860" y="2247458"/>
                  </a:lnTo>
                  <a:cubicBezTo>
                    <a:pt x="52320" y="2247458"/>
                    <a:pt x="0" y="2195138"/>
                    <a:pt x="0" y="2130598"/>
                  </a:cubicBezTo>
                  <a:lnTo>
                    <a:pt x="0" y="116860"/>
                  </a:lnTo>
                  <a:cubicBezTo>
                    <a:pt x="0" y="52320"/>
                    <a:pt x="52320" y="0"/>
                    <a:pt x="116860" y="0"/>
                  </a:cubicBezTo>
                  <a:close/>
                </a:path>
              </a:pathLst>
            </a:custGeom>
            <a:solidFill>
              <a:srgbClr val="000000">
                <a:alpha val="0"/>
              </a:srgbClr>
            </a:solidFill>
            <a:ln cap="sq" cmpd="sng" w="38100">
              <a:solidFill>
                <a:srgbClr val="EDC253"/>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23" name="Google Shape;1023;p41"/>
            <p:cNvSpPr txBox="1"/>
            <p:nvPr/>
          </p:nvSpPr>
          <p:spPr>
            <a:xfrm>
              <a:off x="0" y="-47625"/>
              <a:ext cx="673800" cy="2295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024" name="Google Shape;1024;p41"/>
          <p:cNvGrpSpPr/>
          <p:nvPr/>
        </p:nvGrpSpPr>
        <p:grpSpPr>
          <a:xfrm>
            <a:off x="16058459" y="1803550"/>
            <a:ext cx="3058597" cy="804183"/>
            <a:chOff x="0" y="-47625"/>
            <a:chExt cx="805551" cy="211800"/>
          </a:xfrm>
        </p:grpSpPr>
        <p:sp>
          <p:nvSpPr>
            <p:cNvPr id="1025" name="Google Shape;1025;p41"/>
            <p:cNvSpPr/>
            <p:nvPr/>
          </p:nvSpPr>
          <p:spPr>
            <a:xfrm>
              <a:off x="0" y="0"/>
              <a:ext cx="805551" cy="164056"/>
            </a:xfrm>
            <a:custGeom>
              <a:rect b="b" l="l" r="r" t="t"/>
              <a:pathLst>
                <a:path extrusionOk="0" h="164056" w="805551">
                  <a:moveTo>
                    <a:pt x="37968" y="0"/>
                  </a:moveTo>
                  <a:lnTo>
                    <a:pt x="767583" y="0"/>
                  </a:lnTo>
                  <a:cubicBezTo>
                    <a:pt x="777653" y="0"/>
                    <a:pt x="787310" y="4000"/>
                    <a:pt x="794431" y="11121"/>
                  </a:cubicBezTo>
                  <a:cubicBezTo>
                    <a:pt x="801551" y="18241"/>
                    <a:pt x="805551" y="27898"/>
                    <a:pt x="805551" y="37968"/>
                  </a:cubicBezTo>
                  <a:lnTo>
                    <a:pt x="805551" y="126088"/>
                  </a:lnTo>
                  <a:cubicBezTo>
                    <a:pt x="805551" y="136158"/>
                    <a:pt x="801551" y="145815"/>
                    <a:pt x="794431" y="152936"/>
                  </a:cubicBezTo>
                  <a:cubicBezTo>
                    <a:pt x="787310" y="160056"/>
                    <a:pt x="777653" y="164056"/>
                    <a:pt x="767583" y="164056"/>
                  </a:cubicBezTo>
                  <a:lnTo>
                    <a:pt x="37968" y="164056"/>
                  </a:lnTo>
                  <a:cubicBezTo>
                    <a:pt x="27898" y="164056"/>
                    <a:pt x="18241" y="160056"/>
                    <a:pt x="11121" y="152936"/>
                  </a:cubicBezTo>
                  <a:cubicBezTo>
                    <a:pt x="4000" y="145815"/>
                    <a:pt x="0" y="136158"/>
                    <a:pt x="0" y="126088"/>
                  </a:cubicBezTo>
                  <a:lnTo>
                    <a:pt x="0" y="37968"/>
                  </a:lnTo>
                  <a:cubicBezTo>
                    <a:pt x="0" y="27898"/>
                    <a:pt x="4000" y="18241"/>
                    <a:pt x="11121" y="11121"/>
                  </a:cubicBezTo>
                  <a:cubicBezTo>
                    <a:pt x="18241" y="4000"/>
                    <a:pt x="27898" y="0"/>
                    <a:pt x="37968" y="0"/>
                  </a:cubicBezTo>
                  <a:close/>
                </a:path>
              </a:pathLst>
            </a:custGeom>
            <a:solidFill>
              <a:srgbClr val="EDC25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26" name="Google Shape;1026;p41"/>
            <p:cNvSpPr txBox="1"/>
            <p:nvPr/>
          </p:nvSpPr>
          <p:spPr>
            <a:xfrm>
              <a:off x="0" y="-47625"/>
              <a:ext cx="805500" cy="211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30" name="Shape 1030"/>
        <p:cNvGrpSpPr/>
        <p:nvPr/>
      </p:nvGrpSpPr>
      <p:grpSpPr>
        <a:xfrm>
          <a:off x="0" y="0"/>
          <a:ext cx="0" cy="0"/>
          <a:chOff x="0" y="0"/>
          <a:chExt cx="0" cy="0"/>
        </a:xfrm>
      </p:grpSpPr>
      <p:sp>
        <p:nvSpPr>
          <p:cNvPr id="1031" name="Google Shape;1031;p42"/>
          <p:cNvSpPr/>
          <p:nvPr/>
        </p:nvSpPr>
        <p:spPr>
          <a:xfrm>
            <a:off x="0" y="0"/>
            <a:ext cx="18288000" cy="10287000"/>
          </a:xfrm>
          <a:custGeom>
            <a:rect b="b" l="l" r="r" t="t"/>
            <a:pathLst>
              <a:path extrusionOk="0" h="10287000" w="18288000">
                <a:moveTo>
                  <a:pt x="0" y="0"/>
                </a:moveTo>
                <a:lnTo>
                  <a:pt x="18288000" y="0"/>
                </a:lnTo>
                <a:lnTo>
                  <a:pt x="18288000" y="10287000"/>
                </a:lnTo>
                <a:lnTo>
                  <a:pt x="0" y="10287000"/>
                </a:lnTo>
                <a:lnTo>
                  <a:pt x="0" y="0"/>
                </a:lnTo>
                <a:close/>
              </a:path>
            </a:pathLst>
          </a:custGeom>
          <a:blipFill rotWithShape="1">
            <a:blip r:embed="rId3">
              <a:alphaModFix/>
            </a:blip>
            <a:stretch>
              <a:fillRect b="-75634" l="0" r="0" t="-75634"/>
            </a:stretch>
          </a:blipFill>
          <a:ln>
            <a:noFill/>
          </a:ln>
        </p:spPr>
      </p:sp>
      <p:sp>
        <p:nvSpPr>
          <p:cNvPr id="1032" name="Google Shape;1032;p42"/>
          <p:cNvSpPr/>
          <p:nvPr/>
        </p:nvSpPr>
        <p:spPr>
          <a:xfrm>
            <a:off x="0" y="-1213067"/>
            <a:ext cx="18288000" cy="13716000"/>
          </a:xfrm>
          <a:custGeom>
            <a:rect b="b" l="l" r="r" t="t"/>
            <a:pathLst>
              <a:path extrusionOk="0" h="13716000" w="18288000">
                <a:moveTo>
                  <a:pt x="0" y="0"/>
                </a:moveTo>
                <a:lnTo>
                  <a:pt x="18288000" y="0"/>
                </a:lnTo>
                <a:lnTo>
                  <a:pt x="18288000" y="13716000"/>
                </a:lnTo>
                <a:lnTo>
                  <a:pt x="0" y="13716000"/>
                </a:lnTo>
                <a:lnTo>
                  <a:pt x="0" y="0"/>
                </a:lnTo>
                <a:close/>
              </a:path>
            </a:pathLst>
          </a:custGeom>
          <a:blipFill rotWithShape="1">
            <a:blip r:embed="rId4">
              <a:alphaModFix amt="30000"/>
            </a:blip>
            <a:stretch>
              <a:fillRect b="0" l="0" r="0" t="0"/>
            </a:stretch>
          </a:blipFill>
          <a:ln>
            <a:noFill/>
          </a:ln>
        </p:spPr>
      </p:sp>
      <p:grpSp>
        <p:nvGrpSpPr>
          <p:cNvPr id="1033" name="Google Shape;1033;p42"/>
          <p:cNvGrpSpPr/>
          <p:nvPr/>
        </p:nvGrpSpPr>
        <p:grpSpPr>
          <a:xfrm>
            <a:off x="9043322" y="9056170"/>
            <a:ext cx="8688477" cy="964002"/>
            <a:chOff x="0" y="0"/>
            <a:chExt cx="11584636" cy="1285337"/>
          </a:xfrm>
        </p:grpSpPr>
        <p:cxnSp>
          <p:nvCxnSpPr>
            <p:cNvPr id="1034" name="Google Shape;1034;p42"/>
            <p:cNvCxnSpPr/>
            <p:nvPr/>
          </p:nvCxnSpPr>
          <p:spPr>
            <a:xfrm>
              <a:off x="0" y="642668"/>
              <a:ext cx="6602152" cy="0"/>
            </a:xfrm>
            <a:prstGeom prst="straightConnector1">
              <a:avLst/>
            </a:prstGeom>
            <a:noFill/>
            <a:ln cap="rnd" cmpd="sng" w="50800">
              <a:solidFill>
                <a:srgbClr val="EDC253"/>
              </a:solidFill>
              <a:prstDash val="solid"/>
              <a:round/>
              <a:headEnd len="sm" w="sm" type="none"/>
              <a:tailEnd len="sm" w="sm" type="none"/>
            </a:ln>
          </p:spPr>
        </p:cxnSp>
        <p:sp>
          <p:nvSpPr>
            <p:cNvPr id="1035" name="Google Shape;1035;p42"/>
            <p:cNvSpPr/>
            <p:nvPr/>
          </p:nvSpPr>
          <p:spPr>
            <a:xfrm rot="10800000">
              <a:off x="7674867" y="0"/>
              <a:ext cx="3909769" cy="1285337"/>
            </a:xfrm>
            <a:custGeom>
              <a:rect b="b" l="l" r="r" t="t"/>
              <a:pathLst>
                <a:path extrusionOk="0" h="1285337" w="3909769">
                  <a:moveTo>
                    <a:pt x="0" y="0"/>
                  </a:moveTo>
                  <a:lnTo>
                    <a:pt x="3909769" y="0"/>
                  </a:lnTo>
                  <a:lnTo>
                    <a:pt x="3909769" y="1285337"/>
                  </a:lnTo>
                  <a:lnTo>
                    <a:pt x="0" y="1285337"/>
                  </a:lnTo>
                  <a:lnTo>
                    <a:pt x="0" y="0"/>
                  </a:lnTo>
                  <a:close/>
                </a:path>
              </a:pathLst>
            </a:custGeom>
            <a:blipFill rotWithShape="1">
              <a:blip r:embed="rId5">
                <a:alphaModFix/>
              </a:blip>
              <a:stretch>
                <a:fillRect b="0" l="0" r="0" t="0"/>
              </a:stretch>
            </a:blipFill>
            <a:ln>
              <a:noFill/>
            </a:ln>
          </p:spPr>
        </p:sp>
      </p:grpSp>
      <p:sp>
        <p:nvSpPr>
          <p:cNvPr id="1036" name="Google Shape;1036;p42"/>
          <p:cNvSpPr txBox="1"/>
          <p:nvPr/>
        </p:nvSpPr>
        <p:spPr>
          <a:xfrm>
            <a:off x="2603775" y="1028700"/>
            <a:ext cx="11827200" cy="6818700"/>
          </a:xfrm>
          <a:prstGeom prst="rect">
            <a:avLst/>
          </a:prstGeom>
          <a:noFill/>
          <a:ln>
            <a:noFill/>
          </a:ln>
        </p:spPr>
        <p:txBody>
          <a:bodyPr anchorCtr="0" anchor="t" bIns="0" lIns="0" spcFirstLastPara="1" rIns="0" wrap="square" tIns="0">
            <a:spAutoFit/>
          </a:bodyPr>
          <a:lstStyle/>
          <a:p>
            <a:pPr indent="0" lvl="0" marL="0" rtl="0" algn="ctr">
              <a:lnSpc>
                <a:spcPct val="115000"/>
              </a:lnSpc>
              <a:spcBef>
                <a:spcPts val="1200"/>
              </a:spcBef>
              <a:spcAft>
                <a:spcPts val="0"/>
              </a:spcAft>
              <a:buNone/>
            </a:pPr>
            <a:r>
              <a:rPr b="1" lang="en-US" sz="3000">
                <a:solidFill>
                  <a:schemeClr val="lt1"/>
                </a:solidFill>
              </a:rPr>
              <a:t>Correlates of Need for Achievement</a:t>
            </a:r>
            <a:endParaRPr b="1" sz="3000">
              <a:solidFill>
                <a:schemeClr val="lt1"/>
              </a:solidFill>
            </a:endParaRPr>
          </a:p>
          <a:p>
            <a:pPr indent="0" lvl="0" marL="0" rtl="0" algn="ctr">
              <a:lnSpc>
                <a:spcPct val="115000"/>
              </a:lnSpc>
              <a:spcBef>
                <a:spcPts val="1200"/>
              </a:spcBef>
              <a:spcAft>
                <a:spcPts val="0"/>
              </a:spcAft>
              <a:buNone/>
            </a:pPr>
            <a:r>
              <a:rPr lang="en-US" sz="3000">
                <a:solidFill>
                  <a:schemeClr val="lt1"/>
                </a:solidFill>
              </a:rPr>
              <a:t> </a:t>
            </a:r>
            <a:endParaRPr sz="3000">
              <a:solidFill>
                <a:schemeClr val="lt1"/>
              </a:solidFill>
            </a:endParaRPr>
          </a:p>
          <a:p>
            <a:pPr indent="0" lvl="0" marL="0" marR="0" rtl="0" algn="ctr">
              <a:lnSpc>
                <a:spcPct val="120000"/>
              </a:lnSpc>
              <a:spcBef>
                <a:spcPts val="1200"/>
              </a:spcBef>
              <a:spcAft>
                <a:spcPts val="0"/>
              </a:spcAft>
              <a:buNone/>
            </a:pPr>
            <a:r>
              <a:rPr lang="en-US" sz="3000">
                <a:solidFill>
                  <a:schemeClr val="lt1"/>
                </a:solidFill>
              </a:rPr>
              <a:t>The need for achievement alludes to an individual's desire to accomplish noteworthy and challenging business goals. Researchers hypothesize that entrepreneurs have a higher need for achievement since the creation of a business enterprise needs exceptional individual capacities to achieve the goals. Like LOC the important role of the need for achievement is well-documented in several areas. </a:t>
            </a:r>
            <a:r>
              <a:rPr b="1" lang="en-US" sz="3000">
                <a:solidFill>
                  <a:schemeClr val="lt1"/>
                </a:solidFill>
              </a:rPr>
              <a:t>Need for Achievement (nAch)</a:t>
            </a:r>
            <a:r>
              <a:rPr lang="en-US" sz="3000">
                <a:solidFill>
                  <a:schemeClr val="lt1"/>
                </a:solidFill>
              </a:rPr>
              <a:t> is a concept based on the "Acquired Need Theory" (need gained through experiences in life) of McClelland (1985) considered as the dominant needs that influence individual actions in a work setting. </a:t>
            </a:r>
            <a:endParaRPr b="1" sz="3000">
              <a:solidFill>
                <a:schemeClr val="lt1"/>
              </a:solidFill>
              <a:latin typeface="Cormorant SC"/>
              <a:ea typeface="Cormorant SC"/>
              <a:cs typeface="Cormorant SC"/>
              <a:sym typeface="Cormorant SC"/>
            </a:endParaRPr>
          </a:p>
        </p:txBody>
      </p:sp>
      <p:grpSp>
        <p:nvGrpSpPr>
          <p:cNvPr id="1037" name="Google Shape;1037;p42"/>
          <p:cNvGrpSpPr/>
          <p:nvPr/>
        </p:nvGrpSpPr>
        <p:grpSpPr>
          <a:xfrm>
            <a:off x="17259300" y="282224"/>
            <a:ext cx="3118083" cy="3680124"/>
            <a:chOff x="0" y="-47625"/>
            <a:chExt cx="2113788" cy="2494803"/>
          </a:xfrm>
        </p:grpSpPr>
        <p:sp>
          <p:nvSpPr>
            <p:cNvPr id="1038" name="Google Shape;1038;p42"/>
            <p:cNvSpPr/>
            <p:nvPr/>
          </p:nvSpPr>
          <p:spPr>
            <a:xfrm>
              <a:off x="0" y="0"/>
              <a:ext cx="2113788" cy="2447178"/>
            </a:xfrm>
            <a:custGeom>
              <a:rect b="b" l="l" r="r" t="t"/>
              <a:pathLst>
                <a:path extrusionOk="0" h="2447178" w="2113788">
                  <a:moveTo>
                    <a:pt x="37244" y="0"/>
                  </a:moveTo>
                  <a:lnTo>
                    <a:pt x="2076544" y="0"/>
                  </a:lnTo>
                  <a:cubicBezTo>
                    <a:pt x="2097113" y="0"/>
                    <a:pt x="2113788" y="16675"/>
                    <a:pt x="2113788" y="37244"/>
                  </a:cubicBezTo>
                  <a:lnTo>
                    <a:pt x="2113788" y="2409934"/>
                  </a:lnTo>
                  <a:cubicBezTo>
                    <a:pt x="2113788" y="2419812"/>
                    <a:pt x="2109864" y="2429285"/>
                    <a:pt x="2102879" y="2436269"/>
                  </a:cubicBezTo>
                  <a:cubicBezTo>
                    <a:pt x="2095895" y="2443254"/>
                    <a:pt x="2086422" y="2447178"/>
                    <a:pt x="2076544" y="2447178"/>
                  </a:cubicBezTo>
                  <a:lnTo>
                    <a:pt x="37244" y="2447178"/>
                  </a:lnTo>
                  <a:cubicBezTo>
                    <a:pt x="27366" y="2447178"/>
                    <a:pt x="17893" y="2443254"/>
                    <a:pt x="10908" y="2436269"/>
                  </a:cubicBezTo>
                  <a:cubicBezTo>
                    <a:pt x="3924" y="2429285"/>
                    <a:pt x="0" y="2419812"/>
                    <a:pt x="0" y="2409934"/>
                  </a:cubicBezTo>
                  <a:lnTo>
                    <a:pt x="0" y="37244"/>
                  </a:lnTo>
                  <a:cubicBezTo>
                    <a:pt x="0" y="16675"/>
                    <a:pt x="16675" y="0"/>
                    <a:pt x="37244" y="0"/>
                  </a:cubicBezTo>
                  <a:close/>
                </a:path>
              </a:pathLst>
            </a:custGeom>
            <a:solidFill>
              <a:srgbClr val="000000">
                <a:alpha val="0"/>
              </a:srgbClr>
            </a:solidFill>
            <a:ln cap="sq" cmpd="sng" w="38100">
              <a:solidFill>
                <a:srgbClr val="890540"/>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39" name="Google Shape;1039;p42"/>
            <p:cNvSpPr txBox="1"/>
            <p:nvPr/>
          </p:nvSpPr>
          <p:spPr>
            <a:xfrm>
              <a:off x="0" y="-47625"/>
              <a:ext cx="2113788" cy="2494803"/>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040" name="Google Shape;1040;p42"/>
          <p:cNvGrpSpPr/>
          <p:nvPr/>
        </p:nvGrpSpPr>
        <p:grpSpPr>
          <a:xfrm>
            <a:off x="-530342" y="-149912"/>
            <a:ext cx="1618929" cy="4112260"/>
            <a:chOff x="0" y="-47625"/>
            <a:chExt cx="939046" cy="2385282"/>
          </a:xfrm>
        </p:grpSpPr>
        <p:sp>
          <p:nvSpPr>
            <p:cNvPr id="1041" name="Google Shape;1041;p42"/>
            <p:cNvSpPr/>
            <p:nvPr/>
          </p:nvSpPr>
          <p:spPr>
            <a:xfrm>
              <a:off x="0" y="0"/>
              <a:ext cx="939046" cy="2337657"/>
            </a:xfrm>
            <a:custGeom>
              <a:rect b="b" l="l" r="r" t="t"/>
              <a:pathLst>
                <a:path extrusionOk="0" h="2337657" w="939046">
                  <a:moveTo>
                    <a:pt x="71732" y="0"/>
                  </a:moveTo>
                  <a:lnTo>
                    <a:pt x="867314" y="0"/>
                  </a:lnTo>
                  <a:cubicBezTo>
                    <a:pt x="886339" y="0"/>
                    <a:pt x="904584" y="7557"/>
                    <a:pt x="918036" y="21010"/>
                  </a:cubicBezTo>
                  <a:cubicBezTo>
                    <a:pt x="931489" y="34462"/>
                    <a:pt x="939046" y="52707"/>
                    <a:pt x="939046" y="71732"/>
                  </a:cubicBezTo>
                  <a:lnTo>
                    <a:pt x="939046" y="2265925"/>
                  </a:lnTo>
                  <a:cubicBezTo>
                    <a:pt x="939046" y="2284950"/>
                    <a:pt x="931489" y="2303195"/>
                    <a:pt x="918036" y="2316648"/>
                  </a:cubicBezTo>
                  <a:cubicBezTo>
                    <a:pt x="904584" y="2330100"/>
                    <a:pt x="886339" y="2337657"/>
                    <a:pt x="867314" y="2337657"/>
                  </a:cubicBezTo>
                  <a:lnTo>
                    <a:pt x="71732" y="2337657"/>
                  </a:lnTo>
                  <a:cubicBezTo>
                    <a:pt x="52707" y="2337657"/>
                    <a:pt x="34462" y="2330100"/>
                    <a:pt x="21010" y="2316648"/>
                  </a:cubicBezTo>
                  <a:cubicBezTo>
                    <a:pt x="7557" y="2303195"/>
                    <a:pt x="0" y="2284950"/>
                    <a:pt x="0" y="2265925"/>
                  </a:cubicBezTo>
                  <a:lnTo>
                    <a:pt x="0" y="71732"/>
                  </a:lnTo>
                  <a:cubicBezTo>
                    <a:pt x="0" y="52707"/>
                    <a:pt x="7557" y="34462"/>
                    <a:pt x="21010" y="21010"/>
                  </a:cubicBezTo>
                  <a:cubicBezTo>
                    <a:pt x="34462" y="7557"/>
                    <a:pt x="52707" y="0"/>
                    <a:pt x="71732" y="0"/>
                  </a:cubicBezTo>
                  <a:close/>
                </a:path>
              </a:pathLst>
            </a:custGeom>
            <a:solidFill>
              <a:srgbClr val="89054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42" name="Google Shape;1042;p42"/>
            <p:cNvSpPr txBox="1"/>
            <p:nvPr/>
          </p:nvSpPr>
          <p:spPr>
            <a:xfrm>
              <a:off x="0" y="-47625"/>
              <a:ext cx="939046" cy="2385282"/>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043" name="Google Shape;1043;p42"/>
          <p:cNvGrpSpPr/>
          <p:nvPr/>
        </p:nvGrpSpPr>
        <p:grpSpPr>
          <a:xfrm>
            <a:off x="734184" y="987892"/>
            <a:ext cx="589032" cy="3538938"/>
            <a:chOff x="0" y="-47625"/>
            <a:chExt cx="399312" cy="2399091"/>
          </a:xfrm>
        </p:grpSpPr>
        <p:sp>
          <p:nvSpPr>
            <p:cNvPr id="1044" name="Google Shape;1044;p42"/>
            <p:cNvSpPr/>
            <p:nvPr/>
          </p:nvSpPr>
          <p:spPr>
            <a:xfrm>
              <a:off x="0" y="0"/>
              <a:ext cx="399312" cy="2351466"/>
            </a:xfrm>
            <a:custGeom>
              <a:rect b="b" l="l" r="r" t="t"/>
              <a:pathLst>
                <a:path extrusionOk="0" h="2351466" w="399312">
                  <a:moveTo>
                    <a:pt x="197152" y="0"/>
                  </a:moveTo>
                  <a:lnTo>
                    <a:pt x="202160" y="0"/>
                  </a:lnTo>
                  <a:cubicBezTo>
                    <a:pt x="254448" y="0"/>
                    <a:pt x="304594" y="20771"/>
                    <a:pt x="341567" y="57744"/>
                  </a:cubicBezTo>
                  <a:cubicBezTo>
                    <a:pt x="378541" y="94718"/>
                    <a:pt x="399312" y="144864"/>
                    <a:pt x="399312" y="197152"/>
                  </a:cubicBezTo>
                  <a:lnTo>
                    <a:pt x="399312" y="2154314"/>
                  </a:lnTo>
                  <a:cubicBezTo>
                    <a:pt x="399312" y="2206602"/>
                    <a:pt x="378541" y="2256748"/>
                    <a:pt x="341567" y="2293721"/>
                  </a:cubicBezTo>
                  <a:cubicBezTo>
                    <a:pt x="304594" y="2330695"/>
                    <a:pt x="254448" y="2351466"/>
                    <a:pt x="202160" y="2351466"/>
                  </a:cubicBezTo>
                  <a:lnTo>
                    <a:pt x="197152" y="2351466"/>
                  </a:lnTo>
                  <a:cubicBezTo>
                    <a:pt x="144864" y="2351466"/>
                    <a:pt x="94718" y="2330695"/>
                    <a:pt x="57744" y="2293721"/>
                  </a:cubicBezTo>
                  <a:cubicBezTo>
                    <a:pt x="20771" y="2256748"/>
                    <a:pt x="0" y="2206602"/>
                    <a:pt x="0" y="2154314"/>
                  </a:cubicBezTo>
                  <a:lnTo>
                    <a:pt x="0" y="197152"/>
                  </a:lnTo>
                  <a:cubicBezTo>
                    <a:pt x="0" y="144864"/>
                    <a:pt x="20771" y="94718"/>
                    <a:pt x="57744" y="57744"/>
                  </a:cubicBezTo>
                  <a:cubicBezTo>
                    <a:pt x="94718" y="20771"/>
                    <a:pt x="144864" y="0"/>
                    <a:pt x="197152" y="0"/>
                  </a:cubicBezTo>
                  <a:close/>
                </a:path>
              </a:pathLst>
            </a:custGeom>
            <a:solidFill>
              <a:srgbClr val="000000">
                <a:alpha val="0"/>
              </a:srgbClr>
            </a:solidFill>
            <a:ln cap="sq" cmpd="sng" w="38100">
              <a:solidFill>
                <a:srgbClr val="EDC253"/>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45" name="Google Shape;1045;p42"/>
            <p:cNvSpPr txBox="1"/>
            <p:nvPr/>
          </p:nvSpPr>
          <p:spPr>
            <a:xfrm>
              <a:off x="0" y="-47625"/>
              <a:ext cx="399312" cy="2399091"/>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046" name="Google Shape;1046;p42"/>
          <p:cNvGrpSpPr/>
          <p:nvPr/>
        </p:nvGrpSpPr>
        <p:grpSpPr>
          <a:xfrm>
            <a:off x="16265636" y="3243699"/>
            <a:ext cx="1466163" cy="1021814"/>
            <a:chOff x="0" y="-47625"/>
            <a:chExt cx="993931" cy="692701"/>
          </a:xfrm>
        </p:grpSpPr>
        <p:sp>
          <p:nvSpPr>
            <p:cNvPr id="1047" name="Google Shape;1047;p42"/>
            <p:cNvSpPr/>
            <p:nvPr/>
          </p:nvSpPr>
          <p:spPr>
            <a:xfrm>
              <a:off x="0" y="0"/>
              <a:ext cx="993931" cy="645076"/>
            </a:xfrm>
            <a:custGeom>
              <a:rect b="b" l="l" r="r" t="t"/>
              <a:pathLst>
                <a:path extrusionOk="0" h="645076" w="993931">
                  <a:moveTo>
                    <a:pt x="79206" y="0"/>
                  </a:moveTo>
                  <a:lnTo>
                    <a:pt x="914725" y="0"/>
                  </a:lnTo>
                  <a:cubicBezTo>
                    <a:pt x="935731" y="0"/>
                    <a:pt x="955878" y="8345"/>
                    <a:pt x="970732" y="23199"/>
                  </a:cubicBezTo>
                  <a:cubicBezTo>
                    <a:pt x="985586" y="38053"/>
                    <a:pt x="993931" y="58199"/>
                    <a:pt x="993931" y="79206"/>
                  </a:cubicBezTo>
                  <a:lnTo>
                    <a:pt x="993931" y="565870"/>
                  </a:lnTo>
                  <a:cubicBezTo>
                    <a:pt x="993931" y="586877"/>
                    <a:pt x="985586" y="607023"/>
                    <a:pt x="970732" y="621877"/>
                  </a:cubicBezTo>
                  <a:cubicBezTo>
                    <a:pt x="955878" y="636731"/>
                    <a:pt x="935731" y="645076"/>
                    <a:pt x="914725" y="645076"/>
                  </a:cubicBezTo>
                  <a:lnTo>
                    <a:pt x="79206" y="645076"/>
                  </a:lnTo>
                  <a:cubicBezTo>
                    <a:pt x="58199" y="645076"/>
                    <a:pt x="38053" y="636731"/>
                    <a:pt x="23199" y="621877"/>
                  </a:cubicBezTo>
                  <a:cubicBezTo>
                    <a:pt x="8345" y="607023"/>
                    <a:pt x="0" y="586877"/>
                    <a:pt x="0" y="565870"/>
                  </a:cubicBezTo>
                  <a:lnTo>
                    <a:pt x="0" y="79206"/>
                  </a:lnTo>
                  <a:cubicBezTo>
                    <a:pt x="0" y="58199"/>
                    <a:pt x="8345" y="38053"/>
                    <a:pt x="23199" y="23199"/>
                  </a:cubicBezTo>
                  <a:cubicBezTo>
                    <a:pt x="38053" y="8345"/>
                    <a:pt x="58199" y="0"/>
                    <a:pt x="79206" y="0"/>
                  </a:cubicBezTo>
                  <a:close/>
                </a:path>
              </a:pathLst>
            </a:custGeom>
            <a:solidFill>
              <a:srgbClr val="000000">
                <a:alpha val="0"/>
              </a:srgbClr>
            </a:solidFill>
            <a:ln cap="sq" cmpd="sng" w="38100">
              <a:solidFill>
                <a:srgbClr val="890540"/>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48" name="Google Shape;1048;p42"/>
            <p:cNvSpPr txBox="1"/>
            <p:nvPr/>
          </p:nvSpPr>
          <p:spPr>
            <a:xfrm>
              <a:off x="0" y="-47625"/>
              <a:ext cx="993931" cy="692701"/>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049" name="Google Shape;1049;p42"/>
          <p:cNvGrpSpPr/>
          <p:nvPr/>
        </p:nvGrpSpPr>
        <p:grpSpPr>
          <a:xfrm>
            <a:off x="16786801" y="-138058"/>
            <a:ext cx="944999" cy="1667822"/>
            <a:chOff x="0" y="-47625"/>
            <a:chExt cx="640626" cy="1130638"/>
          </a:xfrm>
        </p:grpSpPr>
        <p:sp>
          <p:nvSpPr>
            <p:cNvPr id="1050" name="Google Shape;1050;p42"/>
            <p:cNvSpPr/>
            <p:nvPr/>
          </p:nvSpPr>
          <p:spPr>
            <a:xfrm>
              <a:off x="0" y="0"/>
              <a:ext cx="640626" cy="1083013"/>
            </a:xfrm>
            <a:custGeom>
              <a:rect b="b" l="l" r="r" t="t"/>
              <a:pathLst>
                <a:path extrusionOk="0" h="1083013" w="640626">
                  <a:moveTo>
                    <a:pt x="122888" y="0"/>
                  </a:moveTo>
                  <a:lnTo>
                    <a:pt x="517739" y="0"/>
                  </a:lnTo>
                  <a:cubicBezTo>
                    <a:pt x="550331" y="0"/>
                    <a:pt x="581588" y="12947"/>
                    <a:pt x="604633" y="35993"/>
                  </a:cubicBezTo>
                  <a:cubicBezTo>
                    <a:pt x="627679" y="59039"/>
                    <a:pt x="640626" y="90296"/>
                    <a:pt x="640626" y="122888"/>
                  </a:cubicBezTo>
                  <a:lnTo>
                    <a:pt x="640626" y="960125"/>
                  </a:lnTo>
                  <a:cubicBezTo>
                    <a:pt x="640626" y="992717"/>
                    <a:pt x="627679" y="1023974"/>
                    <a:pt x="604633" y="1047020"/>
                  </a:cubicBezTo>
                  <a:cubicBezTo>
                    <a:pt x="581588" y="1070065"/>
                    <a:pt x="550331" y="1083013"/>
                    <a:pt x="517739" y="1083013"/>
                  </a:cubicBezTo>
                  <a:lnTo>
                    <a:pt x="122888" y="1083013"/>
                  </a:lnTo>
                  <a:cubicBezTo>
                    <a:pt x="90296" y="1083013"/>
                    <a:pt x="59039" y="1070065"/>
                    <a:pt x="35993" y="1047020"/>
                  </a:cubicBezTo>
                  <a:cubicBezTo>
                    <a:pt x="12947" y="1023974"/>
                    <a:pt x="0" y="992717"/>
                    <a:pt x="0" y="960125"/>
                  </a:cubicBezTo>
                  <a:lnTo>
                    <a:pt x="0" y="122888"/>
                  </a:lnTo>
                  <a:cubicBezTo>
                    <a:pt x="0" y="90296"/>
                    <a:pt x="12947" y="59039"/>
                    <a:pt x="35993" y="35993"/>
                  </a:cubicBezTo>
                  <a:cubicBezTo>
                    <a:pt x="59039" y="12947"/>
                    <a:pt x="90296" y="0"/>
                    <a:pt x="122888" y="0"/>
                  </a:cubicBezTo>
                  <a:close/>
                </a:path>
              </a:pathLst>
            </a:custGeom>
            <a:solidFill>
              <a:srgbClr val="000000">
                <a:alpha val="0"/>
              </a:srgbClr>
            </a:solidFill>
            <a:ln cap="sq" cmpd="sng" w="38100">
              <a:solidFill>
                <a:srgbClr val="EDC253"/>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51" name="Google Shape;1051;p42"/>
            <p:cNvSpPr txBox="1"/>
            <p:nvPr/>
          </p:nvSpPr>
          <p:spPr>
            <a:xfrm>
              <a:off x="0" y="-47625"/>
              <a:ext cx="640626" cy="1130638"/>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pic>
        <p:nvPicPr>
          <p:cNvPr id="1052" name="Google Shape;1052;p42"/>
          <p:cNvPicPr preferRelativeResize="0"/>
          <p:nvPr/>
        </p:nvPicPr>
        <p:blipFill>
          <a:blip r:embed="rId6">
            <a:alphaModFix/>
          </a:blip>
          <a:stretch>
            <a:fillRect/>
          </a:stretch>
        </p:blipFill>
        <p:spPr>
          <a:xfrm>
            <a:off x="-1944223" y="4526801"/>
            <a:ext cx="6661575" cy="6424814"/>
          </a:xfrm>
          <a:prstGeom prst="rect">
            <a:avLst/>
          </a:prstGeom>
          <a:noFill/>
          <a:ln>
            <a:noFill/>
          </a:ln>
        </p:spPr>
      </p:pic>
      <p:pic>
        <p:nvPicPr>
          <p:cNvPr id="1053" name="Google Shape;1053;p42"/>
          <p:cNvPicPr preferRelativeResize="0"/>
          <p:nvPr/>
        </p:nvPicPr>
        <p:blipFill>
          <a:blip r:embed="rId7">
            <a:alphaModFix/>
          </a:blip>
          <a:stretch>
            <a:fillRect/>
          </a:stretch>
        </p:blipFill>
        <p:spPr>
          <a:xfrm>
            <a:off x="14662487" y="2847125"/>
            <a:ext cx="1371600" cy="1371600"/>
          </a:xfrm>
          <a:prstGeom prst="rect">
            <a:avLst/>
          </a:prstGeom>
          <a:noFill/>
          <a:ln>
            <a:noFill/>
          </a:ln>
        </p:spPr>
      </p:pic>
      <p:pic>
        <p:nvPicPr>
          <p:cNvPr id="1054" name="Google Shape;1054;p42"/>
          <p:cNvPicPr preferRelativeResize="0"/>
          <p:nvPr/>
        </p:nvPicPr>
        <p:blipFill>
          <a:blip r:embed="rId8">
            <a:alphaModFix/>
          </a:blip>
          <a:stretch>
            <a:fillRect/>
          </a:stretch>
        </p:blipFill>
        <p:spPr>
          <a:xfrm>
            <a:off x="14640446" y="6058368"/>
            <a:ext cx="1618925" cy="1612769"/>
          </a:xfrm>
          <a:prstGeom prst="rect">
            <a:avLst/>
          </a:prstGeom>
          <a:noFill/>
          <a:ln>
            <a:noFill/>
          </a:ln>
        </p:spPr>
      </p:pic>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58" name="Shape 1058"/>
        <p:cNvGrpSpPr/>
        <p:nvPr/>
      </p:nvGrpSpPr>
      <p:grpSpPr>
        <a:xfrm>
          <a:off x="0" y="0"/>
          <a:ext cx="0" cy="0"/>
          <a:chOff x="0" y="0"/>
          <a:chExt cx="0" cy="0"/>
        </a:xfrm>
      </p:grpSpPr>
      <p:sp>
        <p:nvSpPr>
          <p:cNvPr id="1059" name="Google Shape;1059;p43"/>
          <p:cNvSpPr/>
          <p:nvPr/>
        </p:nvSpPr>
        <p:spPr>
          <a:xfrm>
            <a:off x="0" y="0"/>
            <a:ext cx="18288000" cy="10287000"/>
          </a:xfrm>
          <a:custGeom>
            <a:rect b="b" l="l" r="r" t="t"/>
            <a:pathLst>
              <a:path extrusionOk="0" h="10287000" w="18288000">
                <a:moveTo>
                  <a:pt x="0" y="0"/>
                </a:moveTo>
                <a:lnTo>
                  <a:pt x="18288000" y="0"/>
                </a:lnTo>
                <a:lnTo>
                  <a:pt x="18288000" y="10287000"/>
                </a:lnTo>
                <a:lnTo>
                  <a:pt x="0" y="10287000"/>
                </a:lnTo>
                <a:lnTo>
                  <a:pt x="0" y="0"/>
                </a:lnTo>
                <a:close/>
              </a:path>
            </a:pathLst>
          </a:custGeom>
          <a:blipFill rotWithShape="1">
            <a:blip r:embed="rId3">
              <a:alphaModFix/>
            </a:blip>
            <a:stretch>
              <a:fillRect b="-75639" l="0" r="0" t="-75629"/>
            </a:stretch>
          </a:blipFill>
          <a:ln>
            <a:noFill/>
          </a:ln>
        </p:spPr>
      </p:sp>
      <p:sp>
        <p:nvSpPr>
          <p:cNvPr id="1060" name="Google Shape;1060;p43"/>
          <p:cNvSpPr/>
          <p:nvPr/>
        </p:nvSpPr>
        <p:spPr>
          <a:xfrm>
            <a:off x="0" y="-1213067"/>
            <a:ext cx="18288000" cy="13716000"/>
          </a:xfrm>
          <a:custGeom>
            <a:rect b="b" l="l" r="r" t="t"/>
            <a:pathLst>
              <a:path extrusionOk="0" h="13716000" w="18288000">
                <a:moveTo>
                  <a:pt x="0" y="0"/>
                </a:moveTo>
                <a:lnTo>
                  <a:pt x="18288000" y="0"/>
                </a:lnTo>
                <a:lnTo>
                  <a:pt x="18288000" y="13716000"/>
                </a:lnTo>
                <a:lnTo>
                  <a:pt x="0" y="13716000"/>
                </a:lnTo>
                <a:lnTo>
                  <a:pt x="0" y="0"/>
                </a:lnTo>
                <a:close/>
              </a:path>
            </a:pathLst>
          </a:custGeom>
          <a:blipFill rotWithShape="1">
            <a:blip r:embed="rId4">
              <a:alphaModFix amt="30000"/>
            </a:blip>
            <a:stretch>
              <a:fillRect b="0" l="0" r="0" t="0"/>
            </a:stretch>
          </a:blipFill>
          <a:ln>
            <a:noFill/>
          </a:ln>
        </p:spPr>
      </p:sp>
      <p:grpSp>
        <p:nvGrpSpPr>
          <p:cNvPr id="1061" name="Google Shape;1061;p43"/>
          <p:cNvGrpSpPr/>
          <p:nvPr/>
        </p:nvGrpSpPr>
        <p:grpSpPr>
          <a:xfrm>
            <a:off x="9043322" y="9056170"/>
            <a:ext cx="8688477" cy="964003"/>
            <a:chOff x="0" y="0"/>
            <a:chExt cx="11584636" cy="1285337"/>
          </a:xfrm>
        </p:grpSpPr>
        <p:cxnSp>
          <p:nvCxnSpPr>
            <p:cNvPr id="1062" name="Google Shape;1062;p43"/>
            <p:cNvCxnSpPr/>
            <p:nvPr/>
          </p:nvCxnSpPr>
          <p:spPr>
            <a:xfrm>
              <a:off x="0" y="642668"/>
              <a:ext cx="6602100" cy="0"/>
            </a:xfrm>
            <a:prstGeom prst="straightConnector1">
              <a:avLst/>
            </a:prstGeom>
            <a:noFill/>
            <a:ln cap="rnd" cmpd="sng" w="50800">
              <a:solidFill>
                <a:srgbClr val="EDC253"/>
              </a:solidFill>
              <a:prstDash val="solid"/>
              <a:round/>
              <a:headEnd len="sm" w="sm" type="none"/>
              <a:tailEnd len="sm" w="sm" type="none"/>
            </a:ln>
          </p:spPr>
        </p:cxnSp>
        <p:sp>
          <p:nvSpPr>
            <p:cNvPr id="1063" name="Google Shape;1063;p43"/>
            <p:cNvSpPr/>
            <p:nvPr/>
          </p:nvSpPr>
          <p:spPr>
            <a:xfrm rot="10800000">
              <a:off x="7674867" y="0"/>
              <a:ext cx="3909769" cy="1285337"/>
            </a:xfrm>
            <a:custGeom>
              <a:rect b="b" l="l" r="r" t="t"/>
              <a:pathLst>
                <a:path extrusionOk="0" h="1285337" w="3909769">
                  <a:moveTo>
                    <a:pt x="0" y="0"/>
                  </a:moveTo>
                  <a:lnTo>
                    <a:pt x="3909769" y="0"/>
                  </a:lnTo>
                  <a:lnTo>
                    <a:pt x="3909769" y="1285337"/>
                  </a:lnTo>
                  <a:lnTo>
                    <a:pt x="0" y="1285337"/>
                  </a:lnTo>
                  <a:lnTo>
                    <a:pt x="0" y="0"/>
                  </a:lnTo>
                  <a:close/>
                </a:path>
              </a:pathLst>
            </a:custGeom>
            <a:blipFill rotWithShape="1">
              <a:blip r:embed="rId5">
                <a:alphaModFix/>
              </a:blip>
              <a:stretch>
                <a:fillRect b="0" l="0" r="0" t="0"/>
              </a:stretch>
            </a:blipFill>
            <a:ln>
              <a:noFill/>
            </a:ln>
          </p:spPr>
        </p:sp>
      </p:grpSp>
      <p:grpSp>
        <p:nvGrpSpPr>
          <p:cNvPr id="1064" name="Google Shape;1064;p43"/>
          <p:cNvGrpSpPr/>
          <p:nvPr/>
        </p:nvGrpSpPr>
        <p:grpSpPr>
          <a:xfrm>
            <a:off x="14261190" y="5922155"/>
            <a:ext cx="2377436" cy="2281016"/>
            <a:chOff x="0" y="-47625"/>
            <a:chExt cx="1013400" cy="972300"/>
          </a:xfrm>
        </p:grpSpPr>
        <p:sp>
          <p:nvSpPr>
            <p:cNvPr id="1065" name="Google Shape;1065;p43"/>
            <p:cNvSpPr/>
            <p:nvPr/>
          </p:nvSpPr>
          <p:spPr>
            <a:xfrm>
              <a:off x="0" y="0"/>
              <a:ext cx="1013397" cy="924584"/>
            </a:xfrm>
            <a:custGeom>
              <a:rect b="b" l="l" r="r" t="t"/>
              <a:pathLst>
                <a:path extrusionOk="0" h="924584" w="1013397">
                  <a:moveTo>
                    <a:pt x="48846" y="0"/>
                  </a:moveTo>
                  <a:lnTo>
                    <a:pt x="964551" y="0"/>
                  </a:lnTo>
                  <a:cubicBezTo>
                    <a:pt x="991528" y="0"/>
                    <a:pt x="1013397" y="21869"/>
                    <a:pt x="1013397" y="48846"/>
                  </a:cubicBezTo>
                  <a:lnTo>
                    <a:pt x="1013397" y="875738"/>
                  </a:lnTo>
                  <a:cubicBezTo>
                    <a:pt x="1013397" y="902715"/>
                    <a:pt x="991528" y="924584"/>
                    <a:pt x="964551" y="924584"/>
                  </a:cubicBezTo>
                  <a:lnTo>
                    <a:pt x="48846" y="924584"/>
                  </a:lnTo>
                  <a:cubicBezTo>
                    <a:pt x="35891" y="924584"/>
                    <a:pt x="23467" y="919438"/>
                    <a:pt x="14307" y="910277"/>
                  </a:cubicBezTo>
                  <a:cubicBezTo>
                    <a:pt x="5146" y="901117"/>
                    <a:pt x="0" y="888692"/>
                    <a:pt x="0" y="875738"/>
                  </a:cubicBezTo>
                  <a:lnTo>
                    <a:pt x="0" y="48846"/>
                  </a:lnTo>
                  <a:cubicBezTo>
                    <a:pt x="0" y="21869"/>
                    <a:pt x="21869" y="0"/>
                    <a:pt x="48846" y="0"/>
                  </a:cubicBezTo>
                  <a:close/>
                </a:path>
              </a:pathLst>
            </a:custGeom>
            <a:solidFill>
              <a:srgbClr val="000000">
                <a:alpha val="0"/>
              </a:srgbClr>
            </a:solidFill>
            <a:ln cap="sq" cmpd="sng" w="38100">
              <a:solidFill>
                <a:srgbClr val="EDC253"/>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66" name="Google Shape;1066;p43"/>
            <p:cNvSpPr txBox="1"/>
            <p:nvPr/>
          </p:nvSpPr>
          <p:spPr>
            <a:xfrm>
              <a:off x="0" y="-47625"/>
              <a:ext cx="1013400" cy="9723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067" name="Google Shape;1067;p43"/>
          <p:cNvGrpSpPr/>
          <p:nvPr/>
        </p:nvGrpSpPr>
        <p:grpSpPr>
          <a:xfrm>
            <a:off x="14261207" y="2392529"/>
            <a:ext cx="2377436" cy="2281016"/>
            <a:chOff x="0" y="-47625"/>
            <a:chExt cx="1013400" cy="972300"/>
          </a:xfrm>
        </p:grpSpPr>
        <p:sp>
          <p:nvSpPr>
            <p:cNvPr id="1068" name="Google Shape;1068;p43"/>
            <p:cNvSpPr/>
            <p:nvPr/>
          </p:nvSpPr>
          <p:spPr>
            <a:xfrm>
              <a:off x="0" y="0"/>
              <a:ext cx="1013397" cy="924584"/>
            </a:xfrm>
            <a:custGeom>
              <a:rect b="b" l="l" r="r" t="t"/>
              <a:pathLst>
                <a:path extrusionOk="0" h="924584" w="1013397">
                  <a:moveTo>
                    <a:pt x="48846" y="0"/>
                  </a:moveTo>
                  <a:lnTo>
                    <a:pt x="964551" y="0"/>
                  </a:lnTo>
                  <a:cubicBezTo>
                    <a:pt x="991528" y="0"/>
                    <a:pt x="1013397" y="21869"/>
                    <a:pt x="1013397" y="48846"/>
                  </a:cubicBezTo>
                  <a:lnTo>
                    <a:pt x="1013397" y="875738"/>
                  </a:lnTo>
                  <a:cubicBezTo>
                    <a:pt x="1013397" y="902715"/>
                    <a:pt x="991528" y="924584"/>
                    <a:pt x="964551" y="924584"/>
                  </a:cubicBezTo>
                  <a:lnTo>
                    <a:pt x="48846" y="924584"/>
                  </a:lnTo>
                  <a:cubicBezTo>
                    <a:pt x="35891" y="924584"/>
                    <a:pt x="23467" y="919438"/>
                    <a:pt x="14307" y="910277"/>
                  </a:cubicBezTo>
                  <a:cubicBezTo>
                    <a:pt x="5146" y="901117"/>
                    <a:pt x="0" y="888692"/>
                    <a:pt x="0" y="875738"/>
                  </a:cubicBezTo>
                  <a:lnTo>
                    <a:pt x="0" y="48846"/>
                  </a:lnTo>
                  <a:cubicBezTo>
                    <a:pt x="0" y="21869"/>
                    <a:pt x="21869" y="0"/>
                    <a:pt x="48846" y="0"/>
                  </a:cubicBezTo>
                  <a:close/>
                </a:path>
              </a:pathLst>
            </a:custGeom>
            <a:solidFill>
              <a:srgbClr val="000000">
                <a:alpha val="0"/>
              </a:srgbClr>
            </a:solidFill>
            <a:ln cap="sq" cmpd="sng" w="38100">
              <a:solidFill>
                <a:srgbClr val="EDC253"/>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69" name="Google Shape;1069;p43"/>
            <p:cNvSpPr txBox="1"/>
            <p:nvPr/>
          </p:nvSpPr>
          <p:spPr>
            <a:xfrm>
              <a:off x="0" y="-47625"/>
              <a:ext cx="1013400" cy="9723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070" name="Google Shape;1070;p43"/>
          <p:cNvSpPr txBox="1"/>
          <p:nvPr/>
        </p:nvSpPr>
        <p:spPr>
          <a:xfrm>
            <a:off x="2603775" y="1028700"/>
            <a:ext cx="11827200" cy="4179000"/>
          </a:xfrm>
          <a:prstGeom prst="rect">
            <a:avLst/>
          </a:prstGeom>
          <a:noFill/>
          <a:ln>
            <a:noFill/>
          </a:ln>
        </p:spPr>
        <p:txBody>
          <a:bodyPr anchorCtr="0" anchor="t" bIns="0" lIns="0" spcFirstLastPara="1" rIns="0" wrap="square" tIns="0">
            <a:spAutoFit/>
          </a:bodyPr>
          <a:lstStyle/>
          <a:p>
            <a:pPr indent="0" lvl="0" marL="0" rtl="0" algn="ctr">
              <a:lnSpc>
                <a:spcPct val="115000"/>
              </a:lnSpc>
              <a:spcBef>
                <a:spcPts val="1200"/>
              </a:spcBef>
              <a:spcAft>
                <a:spcPts val="0"/>
              </a:spcAft>
              <a:buNone/>
            </a:pPr>
            <a:r>
              <a:t/>
            </a:r>
            <a:endParaRPr b="1" sz="3000">
              <a:solidFill>
                <a:schemeClr val="lt1"/>
              </a:solidFill>
            </a:endParaRPr>
          </a:p>
          <a:p>
            <a:pPr indent="0" lvl="0" marL="0" rtl="0" algn="ctr">
              <a:lnSpc>
                <a:spcPct val="115000"/>
              </a:lnSpc>
              <a:spcBef>
                <a:spcPts val="1200"/>
              </a:spcBef>
              <a:spcAft>
                <a:spcPts val="0"/>
              </a:spcAft>
              <a:buNone/>
            </a:pPr>
            <a:r>
              <a:rPr b="1" lang="en-US" sz="3000">
                <a:solidFill>
                  <a:schemeClr val="lt1"/>
                </a:solidFill>
              </a:rPr>
              <a:t>Correlates of Need for Achievement</a:t>
            </a:r>
            <a:endParaRPr b="1" sz="3000">
              <a:solidFill>
                <a:schemeClr val="lt1"/>
              </a:solidFill>
            </a:endParaRPr>
          </a:p>
          <a:p>
            <a:pPr indent="0" lvl="0" marL="0" rtl="0" algn="ctr">
              <a:lnSpc>
                <a:spcPct val="115000"/>
              </a:lnSpc>
              <a:spcBef>
                <a:spcPts val="1200"/>
              </a:spcBef>
              <a:spcAft>
                <a:spcPts val="0"/>
              </a:spcAft>
              <a:buNone/>
            </a:pPr>
            <a:r>
              <a:rPr lang="en-US" sz="3000">
                <a:solidFill>
                  <a:schemeClr val="lt1"/>
                </a:solidFill>
              </a:rPr>
              <a:t> </a:t>
            </a:r>
            <a:endParaRPr sz="3000">
              <a:solidFill>
                <a:schemeClr val="lt1"/>
              </a:solidFill>
            </a:endParaRPr>
          </a:p>
          <a:p>
            <a:pPr indent="0" lvl="0" marL="0" marR="0" rtl="0" algn="ctr">
              <a:lnSpc>
                <a:spcPct val="120000"/>
              </a:lnSpc>
              <a:spcBef>
                <a:spcPts val="1200"/>
              </a:spcBef>
              <a:spcAft>
                <a:spcPts val="0"/>
              </a:spcAft>
              <a:buNone/>
            </a:pPr>
            <a:r>
              <a:rPr lang="en-US" sz="3000">
                <a:solidFill>
                  <a:schemeClr val="lt1"/>
                </a:solidFill>
              </a:rPr>
              <a:t>In a comparative analysis across countries, Stewart and Roth (2007) concluded from 18 studies and 3,272 topics that entrepreneurs are more motivated than executives, regardless of the country of type of instrumentation. </a:t>
            </a:r>
            <a:endParaRPr b="1" sz="3000">
              <a:solidFill>
                <a:schemeClr val="lt1"/>
              </a:solidFill>
              <a:latin typeface="Cormorant SC"/>
              <a:ea typeface="Cormorant SC"/>
              <a:cs typeface="Cormorant SC"/>
              <a:sym typeface="Cormorant SC"/>
            </a:endParaRPr>
          </a:p>
        </p:txBody>
      </p:sp>
      <p:grpSp>
        <p:nvGrpSpPr>
          <p:cNvPr id="1071" name="Google Shape;1071;p43"/>
          <p:cNvGrpSpPr/>
          <p:nvPr/>
        </p:nvGrpSpPr>
        <p:grpSpPr>
          <a:xfrm>
            <a:off x="17259300" y="282224"/>
            <a:ext cx="3118066" cy="3680084"/>
            <a:chOff x="0" y="-47625"/>
            <a:chExt cx="2113800" cy="2494803"/>
          </a:xfrm>
        </p:grpSpPr>
        <p:sp>
          <p:nvSpPr>
            <p:cNvPr id="1072" name="Google Shape;1072;p43"/>
            <p:cNvSpPr/>
            <p:nvPr/>
          </p:nvSpPr>
          <p:spPr>
            <a:xfrm>
              <a:off x="0" y="0"/>
              <a:ext cx="2113788" cy="2447178"/>
            </a:xfrm>
            <a:custGeom>
              <a:rect b="b" l="l" r="r" t="t"/>
              <a:pathLst>
                <a:path extrusionOk="0" h="2447178" w="2113788">
                  <a:moveTo>
                    <a:pt x="37244" y="0"/>
                  </a:moveTo>
                  <a:lnTo>
                    <a:pt x="2076544" y="0"/>
                  </a:lnTo>
                  <a:cubicBezTo>
                    <a:pt x="2097113" y="0"/>
                    <a:pt x="2113788" y="16675"/>
                    <a:pt x="2113788" y="37244"/>
                  </a:cubicBezTo>
                  <a:lnTo>
                    <a:pt x="2113788" y="2409934"/>
                  </a:lnTo>
                  <a:cubicBezTo>
                    <a:pt x="2113788" y="2419812"/>
                    <a:pt x="2109864" y="2429285"/>
                    <a:pt x="2102879" y="2436269"/>
                  </a:cubicBezTo>
                  <a:cubicBezTo>
                    <a:pt x="2095895" y="2443254"/>
                    <a:pt x="2086422" y="2447178"/>
                    <a:pt x="2076544" y="2447178"/>
                  </a:cubicBezTo>
                  <a:lnTo>
                    <a:pt x="37244" y="2447178"/>
                  </a:lnTo>
                  <a:cubicBezTo>
                    <a:pt x="27366" y="2447178"/>
                    <a:pt x="17893" y="2443254"/>
                    <a:pt x="10908" y="2436269"/>
                  </a:cubicBezTo>
                  <a:cubicBezTo>
                    <a:pt x="3924" y="2429285"/>
                    <a:pt x="0" y="2419812"/>
                    <a:pt x="0" y="2409934"/>
                  </a:cubicBezTo>
                  <a:lnTo>
                    <a:pt x="0" y="37244"/>
                  </a:lnTo>
                  <a:cubicBezTo>
                    <a:pt x="0" y="16675"/>
                    <a:pt x="16675" y="0"/>
                    <a:pt x="37244" y="0"/>
                  </a:cubicBezTo>
                  <a:close/>
                </a:path>
              </a:pathLst>
            </a:custGeom>
            <a:solidFill>
              <a:srgbClr val="000000">
                <a:alpha val="0"/>
              </a:srgbClr>
            </a:solidFill>
            <a:ln cap="sq" cmpd="sng" w="38100">
              <a:solidFill>
                <a:srgbClr val="890540"/>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73" name="Google Shape;1073;p43"/>
            <p:cNvSpPr txBox="1"/>
            <p:nvPr/>
          </p:nvSpPr>
          <p:spPr>
            <a:xfrm>
              <a:off x="0" y="-47625"/>
              <a:ext cx="2113800" cy="2494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074" name="Google Shape;1074;p43"/>
          <p:cNvGrpSpPr/>
          <p:nvPr/>
        </p:nvGrpSpPr>
        <p:grpSpPr>
          <a:xfrm>
            <a:off x="-530342" y="-149912"/>
            <a:ext cx="1618915" cy="4112257"/>
            <a:chOff x="0" y="-47625"/>
            <a:chExt cx="939046" cy="2385300"/>
          </a:xfrm>
        </p:grpSpPr>
        <p:sp>
          <p:nvSpPr>
            <p:cNvPr id="1075" name="Google Shape;1075;p43"/>
            <p:cNvSpPr/>
            <p:nvPr/>
          </p:nvSpPr>
          <p:spPr>
            <a:xfrm>
              <a:off x="0" y="0"/>
              <a:ext cx="939046" cy="2337657"/>
            </a:xfrm>
            <a:custGeom>
              <a:rect b="b" l="l" r="r" t="t"/>
              <a:pathLst>
                <a:path extrusionOk="0" h="2337657" w="939046">
                  <a:moveTo>
                    <a:pt x="71732" y="0"/>
                  </a:moveTo>
                  <a:lnTo>
                    <a:pt x="867314" y="0"/>
                  </a:lnTo>
                  <a:cubicBezTo>
                    <a:pt x="886339" y="0"/>
                    <a:pt x="904584" y="7557"/>
                    <a:pt x="918036" y="21010"/>
                  </a:cubicBezTo>
                  <a:cubicBezTo>
                    <a:pt x="931489" y="34462"/>
                    <a:pt x="939046" y="52707"/>
                    <a:pt x="939046" y="71732"/>
                  </a:cubicBezTo>
                  <a:lnTo>
                    <a:pt x="939046" y="2265925"/>
                  </a:lnTo>
                  <a:cubicBezTo>
                    <a:pt x="939046" y="2284950"/>
                    <a:pt x="931489" y="2303195"/>
                    <a:pt x="918036" y="2316648"/>
                  </a:cubicBezTo>
                  <a:cubicBezTo>
                    <a:pt x="904584" y="2330100"/>
                    <a:pt x="886339" y="2337657"/>
                    <a:pt x="867314" y="2337657"/>
                  </a:cubicBezTo>
                  <a:lnTo>
                    <a:pt x="71732" y="2337657"/>
                  </a:lnTo>
                  <a:cubicBezTo>
                    <a:pt x="52707" y="2337657"/>
                    <a:pt x="34462" y="2330100"/>
                    <a:pt x="21010" y="2316648"/>
                  </a:cubicBezTo>
                  <a:cubicBezTo>
                    <a:pt x="7557" y="2303195"/>
                    <a:pt x="0" y="2284950"/>
                    <a:pt x="0" y="2265925"/>
                  </a:cubicBezTo>
                  <a:lnTo>
                    <a:pt x="0" y="71732"/>
                  </a:lnTo>
                  <a:cubicBezTo>
                    <a:pt x="0" y="52707"/>
                    <a:pt x="7557" y="34462"/>
                    <a:pt x="21010" y="21010"/>
                  </a:cubicBezTo>
                  <a:cubicBezTo>
                    <a:pt x="34462" y="7557"/>
                    <a:pt x="52707" y="0"/>
                    <a:pt x="71732" y="0"/>
                  </a:cubicBezTo>
                  <a:close/>
                </a:path>
              </a:pathLst>
            </a:custGeom>
            <a:solidFill>
              <a:srgbClr val="89054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76" name="Google Shape;1076;p43"/>
            <p:cNvSpPr txBox="1"/>
            <p:nvPr/>
          </p:nvSpPr>
          <p:spPr>
            <a:xfrm>
              <a:off x="0" y="-47625"/>
              <a:ext cx="939000" cy="23853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077" name="Google Shape;1077;p43"/>
          <p:cNvGrpSpPr/>
          <p:nvPr/>
        </p:nvGrpSpPr>
        <p:grpSpPr>
          <a:xfrm>
            <a:off x="734184" y="987892"/>
            <a:ext cx="589025" cy="3538912"/>
            <a:chOff x="0" y="-47625"/>
            <a:chExt cx="399312" cy="2399100"/>
          </a:xfrm>
        </p:grpSpPr>
        <p:sp>
          <p:nvSpPr>
            <p:cNvPr id="1078" name="Google Shape;1078;p43"/>
            <p:cNvSpPr/>
            <p:nvPr/>
          </p:nvSpPr>
          <p:spPr>
            <a:xfrm>
              <a:off x="0" y="0"/>
              <a:ext cx="399312" cy="2351466"/>
            </a:xfrm>
            <a:custGeom>
              <a:rect b="b" l="l" r="r" t="t"/>
              <a:pathLst>
                <a:path extrusionOk="0" h="2351466" w="399312">
                  <a:moveTo>
                    <a:pt x="197152" y="0"/>
                  </a:moveTo>
                  <a:lnTo>
                    <a:pt x="202160" y="0"/>
                  </a:lnTo>
                  <a:cubicBezTo>
                    <a:pt x="254448" y="0"/>
                    <a:pt x="304594" y="20771"/>
                    <a:pt x="341567" y="57744"/>
                  </a:cubicBezTo>
                  <a:cubicBezTo>
                    <a:pt x="378541" y="94718"/>
                    <a:pt x="399312" y="144864"/>
                    <a:pt x="399312" y="197152"/>
                  </a:cubicBezTo>
                  <a:lnTo>
                    <a:pt x="399312" y="2154314"/>
                  </a:lnTo>
                  <a:cubicBezTo>
                    <a:pt x="399312" y="2206602"/>
                    <a:pt x="378541" y="2256748"/>
                    <a:pt x="341567" y="2293721"/>
                  </a:cubicBezTo>
                  <a:cubicBezTo>
                    <a:pt x="304594" y="2330695"/>
                    <a:pt x="254448" y="2351466"/>
                    <a:pt x="202160" y="2351466"/>
                  </a:cubicBezTo>
                  <a:lnTo>
                    <a:pt x="197152" y="2351466"/>
                  </a:lnTo>
                  <a:cubicBezTo>
                    <a:pt x="144864" y="2351466"/>
                    <a:pt x="94718" y="2330695"/>
                    <a:pt x="57744" y="2293721"/>
                  </a:cubicBezTo>
                  <a:cubicBezTo>
                    <a:pt x="20771" y="2256748"/>
                    <a:pt x="0" y="2206602"/>
                    <a:pt x="0" y="2154314"/>
                  </a:cubicBezTo>
                  <a:lnTo>
                    <a:pt x="0" y="197152"/>
                  </a:lnTo>
                  <a:cubicBezTo>
                    <a:pt x="0" y="144864"/>
                    <a:pt x="20771" y="94718"/>
                    <a:pt x="57744" y="57744"/>
                  </a:cubicBezTo>
                  <a:cubicBezTo>
                    <a:pt x="94718" y="20771"/>
                    <a:pt x="144864" y="0"/>
                    <a:pt x="197152" y="0"/>
                  </a:cubicBezTo>
                  <a:close/>
                </a:path>
              </a:pathLst>
            </a:custGeom>
            <a:solidFill>
              <a:srgbClr val="000000">
                <a:alpha val="0"/>
              </a:srgbClr>
            </a:solidFill>
            <a:ln cap="sq" cmpd="sng" w="38100">
              <a:solidFill>
                <a:srgbClr val="EDC253"/>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79" name="Google Shape;1079;p43"/>
            <p:cNvSpPr txBox="1"/>
            <p:nvPr/>
          </p:nvSpPr>
          <p:spPr>
            <a:xfrm>
              <a:off x="0" y="-47625"/>
              <a:ext cx="399300" cy="2399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080" name="Google Shape;1080;p43"/>
          <p:cNvGrpSpPr/>
          <p:nvPr/>
        </p:nvGrpSpPr>
        <p:grpSpPr>
          <a:xfrm>
            <a:off x="16265636" y="3243699"/>
            <a:ext cx="1466148" cy="1021803"/>
            <a:chOff x="0" y="-47625"/>
            <a:chExt cx="993931" cy="692701"/>
          </a:xfrm>
        </p:grpSpPr>
        <p:sp>
          <p:nvSpPr>
            <p:cNvPr id="1081" name="Google Shape;1081;p43"/>
            <p:cNvSpPr/>
            <p:nvPr/>
          </p:nvSpPr>
          <p:spPr>
            <a:xfrm>
              <a:off x="0" y="0"/>
              <a:ext cx="993931" cy="645076"/>
            </a:xfrm>
            <a:custGeom>
              <a:rect b="b" l="l" r="r" t="t"/>
              <a:pathLst>
                <a:path extrusionOk="0" h="645076" w="993931">
                  <a:moveTo>
                    <a:pt x="79206" y="0"/>
                  </a:moveTo>
                  <a:lnTo>
                    <a:pt x="914725" y="0"/>
                  </a:lnTo>
                  <a:cubicBezTo>
                    <a:pt x="935731" y="0"/>
                    <a:pt x="955878" y="8345"/>
                    <a:pt x="970732" y="23199"/>
                  </a:cubicBezTo>
                  <a:cubicBezTo>
                    <a:pt x="985586" y="38053"/>
                    <a:pt x="993931" y="58199"/>
                    <a:pt x="993931" y="79206"/>
                  </a:cubicBezTo>
                  <a:lnTo>
                    <a:pt x="993931" y="565870"/>
                  </a:lnTo>
                  <a:cubicBezTo>
                    <a:pt x="993931" y="586877"/>
                    <a:pt x="985586" y="607023"/>
                    <a:pt x="970732" y="621877"/>
                  </a:cubicBezTo>
                  <a:cubicBezTo>
                    <a:pt x="955878" y="636731"/>
                    <a:pt x="935731" y="645076"/>
                    <a:pt x="914725" y="645076"/>
                  </a:cubicBezTo>
                  <a:lnTo>
                    <a:pt x="79206" y="645076"/>
                  </a:lnTo>
                  <a:cubicBezTo>
                    <a:pt x="58199" y="645076"/>
                    <a:pt x="38053" y="636731"/>
                    <a:pt x="23199" y="621877"/>
                  </a:cubicBezTo>
                  <a:cubicBezTo>
                    <a:pt x="8345" y="607023"/>
                    <a:pt x="0" y="586877"/>
                    <a:pt x="0" y="565870"/>
                  </a:cubicBezTo>
                  <a:lnTo>
                    <a:pt x="0" y="79206"/>
                  </a:lnTo>
                  <a:cubicBezTo>
                    <a:pt x="0" y="58199"/>
                    <a:pt x="8345" y="38053"/>
                    <a:pt x="23199" y="23199"/>
                  </a:cubicBezTo>
                  <a:cubicBezTo>
                    <a:pt x="38053" y="8345"/>
                    <a:pt x="58199" y="0"/>
                    <a:pt x="79206" y="0"/>
                  </a:cubicBezTo>
                  <a:close/>
                </a:path>
              </a:pathLst>
            </a:custGeom>
            <a:solidFill>
              <a:srgbClr val="000000">
                <a:alpha val="0"/>
              </a:srgbClr>
            </a:solidFill>
            <a:ln cap="sq" cmpd="sng" w="38100">
              <a:solidFill>
                <a:srgbClr val="890540"/>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82" name="Google Shape;1082;p43"/>
            <p:cNvSpPr txBox="1"/>
            <p:nvPr/>
          </p:nvSpPr>
          <p:spPr>
            <a:xfrm>
              <a:off x="0" y="-47625"/>
              <a:ext cx="993900" cy="6927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083" name="Google Shape;1083;p43"/>
          <p:cNvGrpSpPr/>
          <p:nvPr/>
        </p:nvGrpSpPr>
        <p:grpSpPr>
          <a:xfrm>
            <a:off x="16786801" y="-138058"/>
            <a:ext cx="944987" cy="1667896"/>
            <a:chOff x="0" y="-47625"/>
            <a:chExt cx="640626" cy="1130700"/>
          </a:xfrm>
        </p:grpSpPr>
        <p:sp>
          <p:nvSpPr>
            <p:cNvPr id="1084" name="Google Shape;1084;p43"/>
            <p:cNvSpPr/>
            <p:nvPr/>
          </p:nvSpPr>
          <p:spPr>
            <a:xfrm>
              <a:off x="0" y="0"/>
              <a:ext cx="640626" cy="1083013"/>
            </a:xfrm>
            <a:custGeom>
              <a:rect b="b" l="l" r="r" t="t"/>
              <a:pathLst>
                <a:path extrusionOk="0" h="1083013" w="640626">
                  <a:moveTo>
                    <a:pt x="122888" y="0"/>
                  </a:moveTo>
                  <a:lnTo>
                    <a:pt x="517739" y="0"/>
                  </a:lnTo>
                  <a:cubicBezTo>
                    <a:pt x="550331" y="0"/>
                    <a:pt x="581588" y="12947"/>
                    <a:pt x="604633" y="35993"/>
                  </a:cubicBezTo>
                  <a:cubicBezTo>
                    <a:pt x="627679" y="59039"/>
                    <a:pt x="640626" y="90296"/>
                    <a:pt x="640626" y="122888"/>
                  </a:cubicBezTo>
                  <a:lnTo>
                    <a:pt x="640626" y="960125"/>
                  </a:lnTo>
                  <a:cubicBezTo>
                    <a:pt x="640626" y="992717"/>
                    <a:pt x="627679" y="1023974"/>
                    <a:pt x="604633" y="1047020"/>
                  </a:cubicBezTo>
                  <a:cubicBezTo>
                    <a:pt x="581588" y="1070065"/>
                    <a:pt x="550331" y="1083013"/>
                    <a:pt x="517739" y="1083013"/>
                  </a:cubicBezTo>
                  <a:lnTo>
                    <a:pt x="122888" y="1083013"/>
                  </a:lnTo>
                  <a:cubicBezTo>
                    <a:pt x="90296" y="1083013"/>
                    <a:pt x="59039" y="1070065"/>
                    <a:pt x="35993" y="1047020"/>
                  </a:cubicBezTo>
                  <a:cubicBezTo>
                    <a:pt x="12947" y="1023974"/>
                    <a:pt x="0" y="992717"/>
                    <a:pt x="0" y="960125"/>
                  </a:cubicBezTo>
                  <a:lnTo>
                    <a:pt x="0" y="122888"/>
                  </a:lnTo>
                  <a:cubicBezTo>
                    <a:pt x="0" y="90296"/>
                    <a:pt x="12947" y="59039"/>
                    <a:pt x="35993" y="35993"/>
                  </a:cubicBezTo>
                  <a:cubicBezTo>
                    <a:pt x="59039" y="12947"/>
                    <a:pt x="90296" y="0"/>
                    <a:pt x="122888" y="0"/>
                  </a:cubicBezTo>
                  <a:close/>
                </a:path>
              </a:pathLst>
            </a:custGeom>
            <a:solidFill>
              <a:srgbClr val="000000">
                <a:alpha val="0"/>
              </a:srgbClr>
            </a:solidFill>
            <a:ln cap="sq" cmpd="sng" w="38100">
              <a:solidFill>
                <a:srgbClr val="EDC253"/>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85" name="Google Shape;1085;p43"/>
            <p:cNvSpPr txBox="1"/>
            <p:nvPr/>
          </p:nvSpPr>
          <p:spPr>
            <a:xfrm>
              <a:off x="0" y="-47625"/>
              <a:ext cx="640500" cy="11307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pic>
        <p:nvPicPr>
          <p:cNvPr id="1086" name="Google Shape;1086;p43"/>
          <p:cNvPicPr preferRelativeResize="0"/>
          <p:nvPr/>
        </p:nvPicPr>
        <p:blipFill>
          <a:blip r:embed="rId6">
            <a:alphaModFix/>
          </a:blip>
          <a:stretch>
            <a:fillRect/>
          </a:stretch>
        </p:blipFill>
        <p:spPr>
          <a:xfrm>
            <a:off x="-1944223" y="4526801"/>
            <a:ext cx="6661575" cy="6424814"/>
          </a:xfrm>
          <a:prstGeom prst="rect">
            <a:avLst/>
          </a:prstGeom>
          <a:noFill/>
          <a:ln>
            <a:noFill/>
          </a:ln>
        </p:spPr>
      </p:pic>
      <p:pic>
        <p:nvPicPr>
          <p:cNvPr id="1087" name="Google Shape;1087;p43"/>
          <p:cNvPicPr preferRelativeResize="0"/>
          <p:nvPr/>
        </p:nvPicPr>
        <p:blipFill>
          <a:blip r:embed="rId7">
            <a:alphaModFix/>
          </a:blip>
          <a:stretch>
            <a:fillRect/>
          </a:stretch>
        </p:blipFill>
        <p:spPr>
          <a:xfrm>
            <a:off x="14662487" y="2847125"/>
            <a:ext cx="1371600" cy="1371600"/>
          </a:xfrm>
          <a:prstGeom prst="rect">
            <a:avLst/>
          </a:prstGeom>
          <a:noFill/>
          <a:ln>
            <a:noFill/>
          </a:ln>
        </p:spPr>
      </p:pic>
      <p:pic>
        <p:nvPicPr>
          <p:cNvPr id="1088" name="Google Shape;1088;p43"/>
          <p:cNvPicPr preferRelativeResize="0"/>
          <p:nvPr/>
        </p:nvPicPr>
        <p:blipFill>
          <a:blip r:embed="rId8">
            <a:alphaModFix/>
          </a:blip>
          <a:stretch>
            <a:fillRect/>
          </a:stretch>
        </p:blipFill>
        <p:spPr>
          <a:xfrm>
            <a:off x="14640446" y="6058368"/>
            <a:ext cx="1618925" cy="1612769"/>
          </a:xfrm>
          <a:prstGeom prst="rect">
            <a:avLst/>
          </a:prstGeom>
          <a:noFill/>
          <a:ln>
            <a:noFill/>
          </a:ln>
        </p:spPr>
      </p:pic>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92" name="Shape 1092"/>
        <p:cNvGrpSpPr/>
        <p:nvPr/>
      </p:nvGrpSpPr>
      <p:grpSpPr>
        <a:xfrm>
          <a:off x="0" y="0"/>
          <a:ext cx="0" cy="0"/>
          <a:chOff x="0" y="0"/>
          <a:chExt cx="0" cy="0"/>
        </a:xfrm>
      </p:grpSpPr>
      <p:sp>
        <p:nvSpPr>
          <p:cNvPr id="1093" name="Google Shape;1093;p44"/>
          <p:cNvSpPr/>
          <p:nvPr/>
        </p:nvSpPr>
        <p:spPr>
          <a:xfrm>
            <a:off x="0" y="0"/>
            <a:ext cx="18288000" cy="10287000"/>
          </a:xfrm>
          <a:custGeom>
            <a:rect b="b" l="l" r="r" t="t"/>
            <a:pathLst>
              <a:path extrusionOk="0" h="10287000" w="18288000">
                <a:moveTo>
                  <a:pt x="0" y="0"/>
                </a:moveTo>
                <a:lnTo>
                  <a:pt x="18288000" y="0"/>
                </a:lnTo>
                <a:lnTo>
                  <a:pt x="18288000" y="10287000"/>
                </a:lnTo>
                <a:lnTo>
                  <a:pt x="0" y="10287000"/>
                </a:lnTo>
                <a:lnTo>
                  <a:pt x="0" y="0"/>
                </a:lnTo>
                <a:close/>
              </a:path>
            </a:pathLst>
          </a:custGeom>
          <a:blipFill rotWithShape="1">
            <a:blip r:embed="rId3">
              <a:alphaModFix/>
            </a:blip>
            <a:stretch>
              <a:fillRect b="-75634" l="0" r="0" t="-75634"/>
            </a:stretch>
          </a:blipFill>
          <a:ln>
            <a:noFill/>
          </a:ln>
        </p:spPr>
      </p:sp>
      <p:sp>
        <p:nvSpPr>
          <p:cNvPr id="1094" name="Google Shape;1094;p44"/>
          <p:cNvSpPr/>
          <p:nvPr/>
        </p:nvSpPr>
        <p:spPr>
          <a:xfrm>
            <a:off x="0" y="-1213067"/>
            <a:ext cx="18288000" cy="13716000"/>
          </a:xfrm>
          <a:custGeom>
            <a:rect b="b" l="l" r="r" t="t"/>
            <a:pathLst>
              <a:path extrusionOk="0" h="13716000" w="18288000">
                <a:moveTo>
                  <a:pt x="0" y="0"/>
                </a:moveTo>
                <a:lnTo>
                  <a:pt x="18288000" y="0"/>
                </a:lnTo>
                <a:lnTo>
                  <a:pt x="18288000" y="13716000"/>
                </a:lnTo>
                <a:lnTo>
                  <a:pt x="0" y="13716000"/>
                </a:lnTo>
                <a:lnTo>
                  <a:pt x="0" y="0"/>
                </a:lnTo>
                <a:close/>
              </a:path>
            </a:pathLst>
          </a:custGeom>
          <a:blipFill rotWithShape="1">
            <a:blip r:embed="rId4">
              <a:alphaModFix amt="30000"/>
            </a:blip>
            <a:stretch>
              <a:fillRect b="0" l="0" r="0" t="0"/>
            </a:stretch>
          </a:blipFill>
          <a:ln>
            <a:noFill/>
          </a:ln>
        </p:spPr>
      </p:sp>
      <p:grpSp>
        <p:nvGrpSpPr>
          <p:cNvPr id="1095" name="Google Shape;1095;p44"/>
          <p:cNvGrpSpPr/>
          <p:nvPr/>
        </p:nvGrpSpPr>
        <p:grpSpPr>
          <a:xfrm>
            <a:off x="-684750" y="1146624"/>
            <a:ext cx="14790794" cy="7252380"/>
            <a:chOff x="0" y="-47625"/>
            <a:chExt cx="10026977" cy="4440595"/>
          </a:xfrm>
        </p:grpSpPr>
        <p:sp>
          <p:nvSpPr>
            <p:cNvPr id="1096" name="Google Shape;1096;p44"/>
            <p:cNvSpPr/>
            <p:nvPr/>
          </p:nvSpPr>
          <p:spPr>
            <a:xfrm>
              <a:off x="0" y="0"/>
              <a:ext cx="10026977" cy="4392970"/>
            </a:xfrm>
            <a:custGeom>
              <a:rect b="b" l="l" r="r" t="t"/>
              <a:pathLst>
                <a:path extrusionOk="0" h="4392970" w="10026977">
                  <a:moveTo>
                    <a:pt x="7851" y="0"/>
                  </a:moveTo>
                  <a:lnTo>
                    <a:pt x="10019126" y="0"/>
                  </a:lnTo>
                  <a:cubicBezTo>
                    <a:pt x="10023462" y="0"/>
                    <a:pt x="10026977" y="3515"/>
                    <a:pt x="10026977" y="7851"/>
                  </a:cubicBezTo>
                  <a:lnTo>
                    <a:pt x="10026977" y="4385118"/>
                  </a:lnTo>
                  <a:cubicBezTo>
                    <a:pt x="10026977" y="4389455"/>
                    <a:pt x="10023462" y="4392970"/>
                    <a:pt x="10019126" y="4392970"/>
                  </a:cubicBezTo>
                  <a:lnTo>
                    <a:pt x="7851" y="4392970"/>
                  </a:lnTo>
                  <a:cubicBezTo>
                    <a:pt x="3515" y="4392970"/>
                    <a:pt x="0" y="4389455"/>
                    <a:pt x="0" y="4385118"/>
                  </a:cubicBezTo>
                  <a:lnTo>
                    <a:pt x="0" y="7851"/>
                  </a:lnTo>
                  <a:cubicBezTo>
                    <a:pt x="0" y="3515"/>
                    <a:pt x="3515" y="0"/>
                    <a:pt x="7851" y="0"/>
                  </a:cubicBezTo>
                  <a:close/>
                </a:path>
              </a:pathLst>
            </a:custGeom>
            <a:solidFill>
              <a:srgbClr val="89054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97" name="Google Shape;1097;p44"/>
            <p:cNvSpPr txBox="1"/>
            <p:nvPr/>
          </p:nvSpPr>
          <p:spPr>
            <a:xfrm>
              <a:off x="0" y="-47625"/>
              <a:ext cx="10026977" cy="4440595"/>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098" name="Google Shape;1098;p44"/>
          <p:cNvSpPr/>
          <p:nvPr/>
        </p:nvSpPr>
        <p:spPr>
          <a:xfrm>
            <a:off x="10968197" y="1669262"/>
            <a:ext cx="740909" cy="740909"/>
          </a:xfrm>
          <a:custGeom>
            <a:rect b="b" l="l" r="r" t="t"/>
            <a:pathLst>
              <a:path extrusionOk="0" h="740909" w="740909">
                <a:moveTo>
                  <a:pt x="0" y="0"/>
                </a:moveTo>
                <a:lnTo>
                  <a:pt x="740909" y="0"/>
                </a:lnTo>
                <a:lnTo>
                  <a:pt x="740909" y="740909"/>
                </a:lnTo>
                <a:lnTo>
                  <a:pt x="0" y="740909"/>
                </a:lnTo>
                <a:lnTo>
                  <a:pt x="0" y="0"/>
                </a:lnTo>
                <a:close/>
              </a:path>
            </a:pathLst>
          </a:custGeom>
          <a:blipFill rotWithShape="1">
            <a:blip r:embed="rId5">
              <a:alphaModFix/>
            </a:blip>
            <a:stretch>
              <a:fillRect b="0" l="0" r="0" t="0"/>
            </a:stretch>
          </a:blipFill>
          <a:ln>
            <a:noFill/>
          </a:ln>
        </p:spPr>
      </p:sp>
      <p:sp>
        <p:nvSpPr>
          <p:cNvPr id="1099" name="Google Shape;1099;p44"/>
          <p:cNvSpPr/>
          <p:nvPr/>
        </p:nvSpPr>
        <p:spPr>
          <a:xfrm>
            <a:off x="1002922" y="1520628"/>
            <a:ext cx="740909" cy="740909"/>
          </a:xfrm>
          <a:custGeom>
            <a:rect b="b" l="l" r="r" t="t"/>
            <a:pathLst>
              <a:path extrusionOk="0" h="740909" w="740909">
                <a:moveTo>
                  <a:pt x="0" y="0"/>
                </a:moveTo>
                <a:lnTo>
                  <a:pt x="740909" y="0"/>
                </a:lnTo>
                <a:lnTo>
                  <a:pt x="740909" y="740909"/>
                </a:lnTo>
                <a:lnTo>
                  <a:pt x="0" y="740909"/>
                </a:lnTo>
                <a:lnTo>
                  <a:pt x="0" y="0"/>
                </a:lnTo>
                <a:close/>
              </a:path>
            </a:pathLst>
          </a:custGeom>
          <a:blipFill rotWithShape="1">
            <a:blip r:embed="rId5">
              <a:alphaModFix/>
            </a:blip>
            <a:stretch>
              <a:fillRect b="0" l="0" r="0" t="0"/>
            </a:stretch>
          </a:blipFill>
          <a:ln>
            <a:noFill/>
          </a:ln>
        </p:spPr>
      </p:sp>
      <p:sp>
        <p:nvSpPr>
          <p:cNvPr id="1100" name="Google Shape;1100;p44"/>
          <p:cNvSpPr/>
          <p:nvPr/>
        </p:nvSpPr>
        <p:spPr>
          <a:xfrm>
            <a:off x="1002926" y="354428"/>
            <a:ext cx="740909" cy="740909"/>
          </a:xfrm>
          <a:custGeom>
            <a:rect b="b" l="l" r="r" t="t"/>
            <a:pathLst>
              <a:path extrusionOk="0" h="740909" w="740909">
                <a:moveTo>
                  <a:pt x="0" y="0"/>
                </a:moveTo>
                <a:lnTo>
                  <a:pt x="740910" y="0"/>
                </a:lnTo>
                <a:lnTo>
                  <a:pt x="740910" y="740909"/>
                </a:lnTo>
                <a:lnTo>
                  <a:pt x="0" y="740909"/>
                </a:lnTo>
                <a:lnTo>
                  <a:pt x="0" y="0"/>
                </a:lnTo>
                <a:close/>
              </a:path>
            </a:pathLst>
          </a:custGeom>
          <a:blipFill rotWithShape="1">
            <a:blip r:embed="rId5">
              <a:alphaModFix/>
            </a:blip>
            <a:stretch>
              <a:fillRect b="0" l="0" r="0" t="0"/>
            </a:stretch>
          </a:blipFill>
          <a:ln>
            <a:noFill/>
          </a:ln>
        </p:spPr>
      </p:sp>
      <p:sp>
        <p:nvSpPr>
          <p:cNvPr id="1101" name="Google Shape;1101;p44"/>
          <p:cNvSpPr/>
          <p:nvPr/>
        </p:nvSpPr>
        <p:spPr>
          <a:xfrm>
            <a:off x="10736401" y="354425"/>
            <a:ext cx="740909" cy="740909"/>
          </a:xfrm>
          <a:custGeom>
            <a:rect b="b" l="l" r="r" t="t"/>
            <a:pathLst>
              <a:path extrusionOk="0" h="740909" w="740909">
                <a:moveTo>
                  <a:pt x="0" y="0"/>
                </a:moveTo>
                <a:lnTo>
                  <a:pt x="740910" y="0"/>
                </a:lnTo>
                <a:lnTo>
                  <a:pt x="740910" y="740909"/>
                </a:lnTo>
                <a:lnTo>
                  <a:pt x="0" y="740909"/>
                </a:lnTo>
                <a:lnTo>
                  <a:pt x="0" y="0"/>
                </a:lnTo>
                <a:close/>
              </a:path>
            </a:pathLst>
          </a:custGeom>
          <a:blipFill rotWithShape="1">
            <a:blip r:embed="rId5">
              <a:alphaModFix/>
            </a:blip>
            <a:stretch>
              <a:fillRect b="0" l="0" r="0" t="0"/>
            </a:stretch>
          </a:blipFill>
          <a:ln>
            <a:noFill/>
          </a:ln>
        </p:spPr>
      </p:sp>
      <p:grpSp>
        <p:nvGrpSpPr>
          <p:cNvPr id="1102" name="Google Shape;1102;p44"/>
          <p:cNvGrpSpPr/>
          <p:nvPr/>
        </p:nvGrpSpPr>
        <p:grpSpPr>
          <a:xfrm>
            <a:off x="-1245873" y="5337783"/>
            <a:ext cx="1713451" cy="6357845"/>
            <a:chOff x="0" y="-47625"/>
            <a:chExt cx="1161570" cy="4310063"/>
          </a:xfrm>
        </p:grpSpPr>
        <p:sp>
          <p:nvSpPr>
            <p:cNvPr id="1103" name="Google Shape;1103;p44"/>
            <p:cNvSpPr/>
            <p:nvPr/>
          </p:nvSpPr>
          <p:spPr>
            <a:xfrm>
              <a:off x="0" y="0"/>
              <a:ext cx="1161570" cy="4262438"/>
            </a:xfrm>
            <a:custGeom>
              <a:rect b="b" l="l" r="r" t="t"/>
              <a:pathLst>
                <a:path extrusionOk="0" h="4262438" w="1161570">
                  <a:moveTo>
                    <a:pt x="67775" y="0"/>
                  </a:moveTo>
                  <a:lnTo>
                    <a:pt x="1093795" y="0"/>
                  </a:lnTo>
                  <a:cubicBezTo>
                    <a:pt x="1131226" y="0"/>
                    <a:pt x="1161570" y="30344"/>
                    <a:pt x="1161570" y="67775"/>
                  </a:cubicBezTo>
                  <a:lnTo>
                    <a:pt x="1161570" y="4194663"/>
                  </a:lnTo>
                  <a:cubicBezTo>
                    <a:pt x="1161570" y="4212638"/>
                    <a:pt x="1154429" y="4229877"/>
                    <a:pt x="1141719" y="4242587"/>
                  </a:cubicBezTo>
                  <a:cubicBezTo>
                    <a:pt x="1129009" y="4255297"/>
                    <a:pt x="1111770" y="4262438"/>
                    <a:pt x="1093795" y="4262438"/>
                  </a:cubicBezTo>
                  <a:lnTo>
                    <a:pt x="67775" y="4262438"/>
                  </a:lnTo>
                  <a:cubicBezTo>
                    <a:pt x="30344" y="4262438"/>
                    <a:pt x="0" y="4232094"/>
                    <a:pt x="0" y="4194663"/>
                  </a:cubicBezTo>
                  <a:lnTo>
                    <a:pt x="0" y="67775"/>
                  </a:lnTo>
                  <a:cubicBezTo>
                    <a:pt x="0" y="49800"/>
                    <a:pt x="7141" y="32561"/>
                    <a:pt x="19851" y="19851"/>
                  </a:cubicBezTo>
                  <a:cubicBezTo>
                    <a:pt x="32561" y="7141"/>
                    <a:pt x="49800" y="0"/>
                    <a:pt x="67775" y="0"/>
                  </a:cubicBezTo>
                  <a:close/>
                </a:path>
              </a:pathLst>
            </a:custGeom>
            <a:solidFill>
              <a:srgbClr val="000000">
                <a:alpha val="0"/>
              </a:srgbClr>
            </a:solidFill>
            <a:ln cap="sq" cmpd="sng" w="38100">
              <a:solidFill>
                <a:srgbClr val="EDC253"/>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04" name="Google Shape;1104;p44"/>
            <p:cNvSpPr txBox="1"/>
            <p:nvPr/>
          </p:nvSpPr>
          <p:spPr>
            <a:xfrm>
              <a:off x="0" y="-47625"/>
              <a:ext cx="1161570" cy="4310063"/>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105" name="Google Shape;1105;p44"/>
          <p:cNvSpPr txBox="1"/>
          <p:nvPr/>
        </p:nvSpPr>
        <p:spPr>
          <a:xfrm>
            <a:off x="2081705" y="1194983"/>
            <a:ext cx="8654700" cy="1385400"/>
          </a:xfrm>
          <a:prstGeom prst="rect">
            <a:avLst/>
          </a:prstGeom>
          <a:noFill/>
          <a:ln>
            <a:noFill/>
          </a:ln>
        </p:spPr>
        <p:txBody>
          <a:bodyPr anchorCtr="0" anchor="t" bIns="0" lIns="0" spcFirstLastPara="1" rIns="0" wrap="square" tIns="0">
            <a:spAutoFit/>
          </a:bodyPr>
          <a:lstStyle/>
          <a:p>
            <a:pPr indent="0" lvl="0" marL="0" marR="0" rtl="0" algn="ctr">
              <a:lnSpc>
                <a:spcPct val="120000"/>
              </a:lnSpc>
              <a:spcBef>
                <a:spcPts val="0"/>
              </a:spcBef>
              <a:spcAft>
                <a:spcPts val="0"/>
              </a:spcAft>
              <a:buNone/>
            </a:pPr>
            <a:r>
              <a:rPr b="1" lang="en-US" sz="9000">
                <a:solidFill>
                  <a:srgbClr val="EDC253"/>
                </a:solidFill>
                <a:latin typeface="Cormorant SC"/>
                <a:ea typeface="Cormorant SC"/>
                <a:cs typeface="Cormorant SC"/>
                <a:sym typeface="Cormorant SC"/>
              </a:rPr>
              <a:t>IN SUMMARY:</a:t>
            </a:r>
            <a:endParaRPr/>
          </a:p>
        </p:txBody>
      </p:sp>
      <p:sp>
        <p:nvSpPr>
          <p:cNvPr id="1106" name="Google Shape;1106;p44"/>
          <p:cNvSpPr txBox="1"/>
          <p:nvPr/>
        </p:nvSpPr>
        <p:spPr>
          <a:xfrm>
            <a:off x="2151175" y="2680025"/>
            <a:ext cx="11228100" cy="5387400"/>
          </a:xfrm>
          <a:prstGeom prst="rect">
            <a:avLst/>
          </a:prstGeom>
          <a:noFill/>
          <a:ln>
            <a:noFill/>
          </a:ln>
        </p:spPr>
        <p:txBody>
          <a:bodyPr anchorCtr="0" anchor="t" bIns="0" lIns="0" spcFirstLastPara="1" rIns="0" wrap="square" tIns="0">
            <a:spAutoFit/>
          </a:bodyPr>
          <a:lstStyle/>
          <a:p>
            <a:pPr indent="12700" lvl="0" marL="0" rtl="0" algn="just">
              <a:lnSpc>
                <a:spcPct val="115000"/>
              </a:lnSpc>
              <a:spcBef>
                <a:spcPts val="1200"/>
              </a:spcBef>
              <a:spcAft>
                <a:spcPts val="1200"/>
              </a:spcAft>
              <a:buNone/>
            </a:pPr>
            <a:r>
              <a:rPr lang="en-US" sz="2800">
                <a:solidFill>
                  <a:srgbClr val="FFFFFF"/>
                </a:solidFill>
                <a:latin typeface="Inria Serif"/>
                <a:ea typeface="Inria Serif"/>
                <a:cs typeface="Inria Serif"/>
                <a:sym typeface="Inria Serif"/>
              </a:rPr>
              <a:t>Although meta-analyses show that the Big-5 personality traits predict business intention, creation, and success (Brandstatter, 2011) narrow personality traits such as innovativeness, locus of control, and self-efficacy predict better than broad traits such as conscientiousness and extraversion (Rausch and Frese, 2007). For instance, entrepreneurs have higher self-efficacy than managers and non-entrepreneurs (Chen et al., 1998). This is perhaps partly for proactive personalities being more likely to innovate (Kickul and Gundry, 2002). Innovativeness can mediate one's achievement motivation in a contrast to the mere initiative (Utsch and Rauch, 2000). </a:t>
            </a:r>
            <a:endParaRPr sz="2800">
              <a:solidFill>
                <a:srgbClr val="FFFFFF"/>
              </a:solidFill>
              <a:latin typeface="Inria Serif"/>
              <a:ea typeface="Inria Serif"/>
              <a:cs typeface="Inria Serif"/>
              <a:sym typeface="Inria Serif"/>
            </a:endParaRPr>
          </a:p>
        </p:txBody>
      </p:sp>
      <p:pic>
        <p:nvPicPr>
          <p:cNvPr id="1107" name="Google Shape;1107;p44"/>
          <p:cNvPicPr preferRelativeResize="0"/>
          <p:nvPr/>
        </p:nvPicPr>
        <p:blipFill>
          <a:blip r:embed="rId6">
            <a:alphaModFix/>
          </a:blip>
          <a:stretch>
            <a:fillRect/>
          </a:stretch>
        </p:blipFill>
        <p:spPr>
          <a:xfrm>
            <a:off x="14234726" y="1790950"/>
            <a:ext cx="3310476" cy="7707951"/>
          </a:xfrm>
          <a:prstGeom prst="rect">
            <a:avLst/>
          </a:prstGeom>
          <a:noFill/>
          <a:ln>
            <a:noFill/>
          </a:ln>
        </p:spPr>
      </p:pic>
      <p:grpSp>
        <p:nvGrpSpPr>
          <p:cNvPr id="1108" name="Google Shape;1108;p44"/>
          <p:cNvGrpSpPr/>
          <p:nvPr/>
        </p:nvGrpSpPr>
        <p:grpSpPr>
          <a:xfrm>
            <a:off x="171147" y="8730954"/>
            <a:ext cx="1122244" cy="1117494"/>
            <a:chOff x="0" y="-47625"/>
            <a:chExt cx="760783" cy="757563"/>
          </a:xfrm>
        </p:grpSpPr>
        <p:sp>
          <p:nvSpPr>
            <p:cNvPr id="1109" name="Google Shape;1109;p44"/>
            <p:cNvSpPr/>
            <p:nvPr/>
          </p:nvSpPr>
          <p:spPr>
            <a:xfrm>
              <a:off x="0" y="0"/>
              <a:ext cx="760783" cy="709938"/>
            </a:xfrm>
            <a:custGeom>
              <a:rect b="b" l="l" r="r" t="t"/>
              <a:pathLst>
                <a:path extrusionOk="0" h="709938" w="760783">
                  <a:moveTo>
                    <a:pt x="103479" y="0"/>
                  </a:moveTo>
                  <a:lnTo>
                    <a:pt x="657304" y="0"/>
                  </a:lnTo>
                  <a:cubicBezTo>
                    <a:pt x="684748" y="0"/>
                    <a:pt x="711069" y="10902"/>
                    <a:pt x="730475" y="30308"/>
                  </a:cubicBezTo>
                  <a:cubicBezTo>
                    <a:pt x="749881" y="49714"/>
                    <a:pt x="760783" y="76035"/>
                    <a:pt x="760783" y="103479"/>
                  </a:cubicBezTo>
                  <a:lnTo>
                    <a:pt x="760783" y="606459"/>
                  </a:lnTo>
                  <a:cubicBezTo>
                    <a:pt x="760783" y="633904"/>
                    <a:pt x="749881" y="660224"/>
                    <a:pt x="730475" y="679630"/>
                  </a:cubicBezTo>
                  <a:cubicBezTo>
                    <a:pt x="711069" y="699036"/>
                    <a:pt x="684748" y="709938"/>
                    <a:pt x="657304" y="709938"/>
                  </a:cubicBezTo>
                  <a:lnTo>
                    <a:pt x="103479" y="709938"/>
                  </a:lnTo>
                  <a:cubicBezTo>
                    <a:pt x="76035" y="709938"/>
                    <a:pt x="49714" y="699036"/>
                    <a:pt x="30308" y="679630"/>
                  </a:cubicBezTo>
                  <a:cubicBezTo>
                    <a:pt x="10902" y="660224"/>
                    <a:pt x="0" y="633904"/>
                    <a:pt x="0" y="606459"/>
                  </a:cubicBezTo>
                  <a:lnTo>
                    <a:pt x="0" y="103479"/>
                  </a:lnTo>
                  <a:cubicBezTo>
                    <a:pt x="0" y="76035"/>
                    <a:pt x="10902" y="49714"/>
                    <a:pt x="30308" y="30308"/>
                  </a:cubicBezTo>
                  <a:cubicBezTo>
                    <a:pt x="49714" y="10902"/>
                    <a:pt x="76035" y="0"/>
                    <a:pt x="103479" y="0"/>
                  </a:cubicBezTo>
                  <a:close/>
                </a:path>
              </a:pathLst>
            </a:custGeom>
            <a:solidFill>
              <a:srgbClr val="000000">
                <a:alpha val="0"/>
              </a:srgbClr>
            </a:solidFill>
            <a:ln cap="sq" cmpd="sng" w="38100">
              <a:solidFill>
                <a:srgbClr val="EDC253"/>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10" name="Google Shape;1110;p44"/>
            <p:cNvSpPr txBox="1"/>
            <p:nvPr/>
          </p:nvSpPr>
          <p:spPr>
            <a:xfrm>
              <a:off x="0" y="-47625"/>
              <a:ext cx="760783" cy="757563"/>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111" name="Google Shape;1111;p44"/>
          <p:cNvGrpSpPr/>
          <p:nvPr/>
        </p:nvGrpSpPr>
        <p:grpSpPr>
          <a:xfrm>
            <a:off x="16482117" y="-716117"/>
            <a:ext cx="575745" cy="2882011"/>
            <a:chOff x="0" y="-47625"/>
            <a:chExt cx="333956" cy="1671687"/>
          </a:xfrm>
        </p:grpSpPr>
        <p:sp>
          <p:nvSpPr>
            <p:cNvPr id="1112" name="Google Shape;1112;p44"/>
            <p:cNvSpPr/>
            <p:nvPr/>
          </p:nvSpPr>
          <p:spPr>
            <a:xfrm>
              <a:off x="0" y="0"/>
              <a:ext cx="333956" cy="1624062"/>
            </a:xfrm>
            <a:custGeom>
              <a:rect b="b" l="l" r="r" t="t"/>
              <a:pathLst>
                <a:path extrusionOk="0" h="1624062" w="333956">
                  <a:moveTo>
                    <a:pt x="166978" y="0"/>
                  </a:moveTo>
                  <a:lnTo>
                    <a:pt x="166978" y="0"/>
                  </a:lnTo>
                  <a:cubicBezTo>
                    <a:pt x="211263" y="0"/>
                    <a:pt x="253735" y="17592"/>
                    <a:pt x="285049" y="48907"/>
                  </a:cubicBezTo>
                  <a:cubicBezTo>
                    <a:pt x="316364" y="80221"/>
                    <a:pt x="333956" y="122693"/>
                    <a:pt x="333956" y="166978"/>
                  </a:cubicBezTo>
                  <a:lnTo>
                    <a:pt x="333956" y="1457083"/>
                  </a:lnTo>
                  <a:cubicBezTo>
                    <a:pt x="333956" y="1501369"/>
                    <a:pt x="316364" y="1543840"/>
                    <a:pt x="285049" y="1575155"/>
                  </a:cubicBezTo>
                  <a:cubicBezTo>
                    <a:pt x="253735" y="1606469"/>
                    <a:pt x="211263" y="1624062"/>
                    <a:pt x="166978" y="1624062"/>
                  </a:cubicBezTo>
                  <a:lnTo>
                    <a:pt x="166978" y="1624062"/>
                  </a:lnTo>
                  <a:cubicBezTo>
                    <a:pt x="122693" y="1624062"/>
                    <a:pt x="80221" y="1606469"/>
                    <a:pt x="48907" y="1575155"/>
                  </a:cubicBezTo>
                  <a:cubicBezTo>
                    <a:pt x="17592" y="1543840"/>
                    <a:pt x="0" y="1501369"/>
                    <a:pt x="0" y="1457083"/>
                  </a:cubicBezTo>
                  <a:lnTo>
                    <a:pt x="0" y="166978"/>
                  </a:lnTo>
                  <a:cubicBezTo>
                    <a:pt x="0" y="122693"/>
                    <a:pt x="17592" y="80221"/>
                    <a:pt x="48907" y="48907"/>
                  </a:cubicBezTo>
                  <a:cubicBezTo>
                    <a:pt x="80221" y="17592"/>
                    <a:pt x="122693" y="0"/>
                    <a:pt x="166978" y="0"/>
                  </a:cubicBezTo>
                  <a:close/>
                </a:path>
              </a:pathLst>
            </a:custGeom>
            <a:solidFill>
              <a:srgbClr val="EDC25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13" name="Google Shape;1113;p44"/>
            <p:cNvSpPr txBox="1"/>
            <p:nvPr/>
          </p:nvSpPr>
          <p:spPr>
            <a:xfrm>
              <a:off x="0" y="-47625"/>
              <a:ext cx="333956" cy="1671687"/>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114" name="Google Shape;1114;p44"/>
          <p:cNvGrpSpPr/>
          <p:nvPr/>
        </p:nvGrpSpPr>
        <p:grpSpPr>
          <a:xfrm>
            <a:off x="15531791" y="8481579"/>
            <a:ext cx="1727509" cy="2345879"/>
            <a:chOff x="0" y="-47625"/>
            <a:chExt cx="1171100" cy="1590300"/>
          </a:xfrm>
        </p:grpSpPr>
        <p:sp>
          <p:nvSpPr>
            <p:cNvPr id="1115" name="Google Shape;1115;p44"/>
            <p:cNvSpPr/>
            <p:nvPr/>
          </p:nvSpPr>
          <p:spPr>
            <a:xfrm>
              <a:off x="0" y="0"/>
              <a:ext cx="1171100" cy="1542675"/>
            </a:xfrm>
            <a:custGeom>
              <a:rect b="b" l="l" r="r" t="t"/>
              <a:pathLst>
                <a:path extrusionOk="0" h="1542675" w="1171100">
                  <a:moveTo>
                    <a:pt x="67223" y="0"/>
                  </a:moveTo>
                  <a:lnTo>
                    <a:pt x="1103877" y="0"/>
                  </a:lnTo>
                  <a:cubicBezTo>
                    <a:pt x="1121705" y="0"/>
                    <a:pt x="1138804" y="7082"/>
                    <a:pt x="1151411" y="19689"/>
                  </a:cubicBezTo>
                  <a:cubicBezTo>
                    <a:pt x="1164018" y="32296"/>
                    <a:pt x="1171100" y="49395"/>
                    <a:pt x="1171100" y="67223"/>
                  </a:cubicBezTo>
                  <a:lnTo>
                    <a:pt x="1171100" y="1475451"/>
                  </a:lnTo>
                  <a:cubicBezTo>
                    <a:pt x="1171100" y="1493280"/>
                    <a:pt x="1164018" y="1510379"/>
                    <a:pt x="1151411" y="1522985"/>
                  </a:cubicBezTo>
                  <a:cubicBezTo>
                    <a:pt x="1138804" y="1535592"/>
                    <a:pt x="1121705" y="1542675"/>
                    <a:pt x="1103877" y="1542675"/>
                  </a:cubicBezTo>
                  <a:lnTo>
                    <a:pt x="67223" y="1542675"/>
                  </a:lnTo>
                  <a:cubicBezTo>
                    <a:pt x="49395" y="1542675"/>
                    <a:pt x="32296" y="1535592"/>
                    <a:pt x="19689" y="1522985"/>
                  </a:cubicBezTo>
                  <a:cubicBezTo>
                    <a:pt x="7082" y="1510379"/>
                    <a:pt x="0" y="1493280"/>
                    <a:pt x="0" y="1475451"/>
                  </a:cubicBezTo>
                  <a:lnTo>
                    <a:pt x="0" y="67223"/>
                  </a:lnTo>
                  <a:cubicBezTo>
                    <a:pt x="0" y="49395"/>
                    <a:pt x="7082" y="32296"/>
                    <a:pt x="19689" y="19689"/>
                  </a:cubicBezTo>
                  <a:cubicBezTo>
                    <a:pt x="32296" y="7082"/>
                    <a:pt x="49395" y="0"/>
                    <a:pt x="67223" y="0"/>
                  </a:cubicBezTo>
                  <a:close/>
                </a:path>
              </a:pathLst>
            </a:custGeom>
            <a:solidFill>
              <a:srgbClr val="000000">
                <a:alpha val="0"/>
              </a:srgbClr>
            </a:solidFill>
            <a:ln cap="sq" cmpd="sng" w="38100">
              <a:solidFill>
                <a:srgbClr val="890540"/>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16" name="Google Shape;1116;p44"/>
            <p:cNvSpPr txBox="1"/>
            <p:nvPr/>
          </p:nvSpPr>
          <p:spPr>
            <a:xfrm>
              <a:off x="0" y="-47625"/>
              <a:ext cx="1171100" cy="1590299"/>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117" name="Google Shape;1117;p44"/>
          <p:cNvGrpSpPr/>
          <p:nvPr/>
        </p:nvGrpSpPr>
        <p:grpSpPr>
          <a:xfrm>
            <a:off x="16769990" y="8683413"/>
            <a:ext cx="3036020" cy="1200722"/>
            <a:chOff x="0" y="-47625"/>
            <a:chExt cx="1761018" cy="696469"/>
          </a:xfrm>
        </p:grpSpPr>
        <p:sp>
          <p:nvSpPr>
            <p:cNvPr id="1118" name="Google Shape;1118;p44"/>
            <p:cNvSpPr/>
            <p:nvPr/>
          </p:nvSpPr>
          <p:spPr>
            <a:xfrm>
              <a:off x="0" y="0"/>
              <a:ext cx="1761018" cy="648844"/>
            </a:xfrm>
            <a:custGeom>
              <a:rect b="b" l="l" r="r" t="t"/>
              <a:pathLst>
                <a:path extrusionOk="0" h="648844" w="1761018">
                  <a:moveTo>
                    <a:pt x="38250" y="0"/>
                  </a:moveTo>
                  <a:lnTo>
                    <a:pt x="1722768" y="0"/>
                  </a:lnTo>
                  <a:cubicBezTo>
                    <a:pt x="1732913" y="0"/>
                    <a:pt x="1742642" y="4030"/>
                    <a:pt x="1749815" y="11203"/>
                  </a:cubicBezTo>
                  <a:cubicBezTo>
                    <a:pt x="1756988" y="18377"/>
                    <a:pt x="1761018" y="28106"/>
                    <a:pt x="1761018" y="38250"/>
                  </a:cubicBezTo>
                  <a:lnTo>
                    <a:pt x="1761018" y="610594"/>
                  </a:lnTo>
                  <a:cubicBezTo>
                    <a:pt x="1761018" y="620738"/>
                    <a:pt x="1756988" y="630467"/>
                    <a:pt x="1749815" y="637641"/>
                  </a:cubicBezTo>
                  <a:cubicBezTo>
                    <a:pt x="1742642" y="644814"/>
                    <a:pt x="1732913" y="648844"/>
                    <a:pt x="1722768" y="648844"/>
                  </a:cubicBezTo>
                  <a:lnTo>
                    <a:pt x="38250" y="648844"/>
                  </a:lnTo>
                  <a:cubicBezTo>
                    <a:pt x="28106" y="648844"/>
                    <a:pt x="18377" y="644814"/>
                    <a:pt x="11203" y="637641"/>
                  </a:cubicBezTo>
                  <a:cubicBezTo>
                    <a:pt x="4030" y="630467"/>
                    <a:pt x="0" y="620738"/>
                    <a:pt x="0" y="610594"/>
                  </a:cubicBezTo>
                  <a:lnTo>
                    <a:pt x="0" y="38250"/>
                  </a:lnTo>
                  <a:cubicBezTo>
                    <a:pt x="0" y="28106"/>
                    <a:pt x="4030" y="18377"/>
                    <a:pt x="11203" y="11203"/>
                  </a:cubicBezTo>
                  <a:cubicBezTo>
                    <a:pt x="18377" y="4030"/>
                    <a:pt x="28106" y="0"/>
                    <a:pt x="38250" y="0"/>
                  </a:cubicBezTo>
                  <a:close/>
                </a:path>
              </a:pathLst>
            </a:custGeom>
            <a:solidFill>
              <a:srgbClr val="EDC25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19" name="Google Shape;1119;p44"/>
            <p:cNvSpPr txBox="1"/>
            <p:nvPr/>
          </p:nvSpPr>
          <p:spPr>
            <a:xfrm>
              <a:off x="0" y="-47625"/>
              <a:ext cx="1761018" cy="696469"/>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23" name="Shape 1123"/>
        <p:cNvGrpSpPr/>
        <p:nvPr/>
      </p:nvGrpSpPr>
      <p:grpSpPr>
        <a:xfrm>
          <a:off x="0" y="0"/>
          <a:ext cx="0" cy="0"/>
          <a:chOff x="0" y="0"/>
          <a:chExt cx="0" cy="0"/>
        </a:xfrm>
      </p:grpSpPr>
      <p:sp>
        <p:nvSpPr>
          <p:cNvPr id="1124" name="Google Shape;1124;p45"/>
          <p:cNvSpPr/>
          <p:nvPr/>
        </p:nvSpPr>
        <p:spPr>
          <a:xfrm>
            <a:off x="0" y="0"/>
            <a:ext cx="18288000" cy="10287000"/>
          </a:xfrm>
          <a:custGeom>
            <a:rect b="b" l="l" r="r" t="t"/>
            <a:pathLst>
              <a:path extrusionOk="0" h="10287000" w="18288000">
                <a:moveTo>
                  <a:pt x="0" y="0"/>
                </a:moveTo>
                <a:lnTo>
                  <a:pt x="18288000" y="0"/>
                </a:lnTo>
                <a:lnTo>
                  <a:pt x="18288000" y="10287000"/>
                </a:lnTo>
                <a:lnTo>
                  <a:pt x="0" y="10287000"/>
                </a:lnTo>
                <a:lnTo>
                  <a:pt x="0" y="0"/>
                </a:lnTo>
                <a:close/>
              </a:path>
            </a:pathLst>
          </a:custGeom>
          <a:blipFill rotWithShape="1">
            <a:blip r:embed="rId3">
              <a:alphaModFix/>
            </a:blip>
            <a:stretch>
              <a:fillRect b="-75639" l="0" r="0" t="-75629"/>
            </a:stretch>
          </a:blipFill>
          <a:ln>
            <a:noFill/>
          </a:ln>
        </p:spPr>
      </p:sp>
      <p:sp>
        <p:nvSpPr>
          <p:cNvPr id="1125" name="Google Shape;1125;p45"/>
          <p:cNvSpPr/>
          <p:nvPr/>
        </p:nvSpPr>
        <p:spPr>
          <a:xfrm>
            <a:off x="0" y="-1213067"/>
            <a:ext cx="18288000" cy="13716000"/>
          </a:xfrm>
          <a:custGeom>
            <a:rect b="b" l="l" r="r" t="t"/>
            <a:pathLst>
              <a:path extrusionOk="0" h="13716000" w="18288000">
                <a:moveTo>
                  <a:pt x="0" y="0"/>
                </a:moveTo>
                <a:lnTo>
                  <a:pt x="18288000" y="0"/>
                </a:lnTo>
                <a:lnTo>
                  <a:pt x="18288000" y="13716000"/>
                </a:lnTo>
                <a:lnTo>
                  <a:pt x="0" y="13716000"/>
                </a:lnTo>
                <a:lnTo>
                  <a:pt x="0" y="0"/>
                </a:lnTo>
                <a:close/>
              </a:path>
            </a:pathLst>
          </a:custGeom>
          <a:blipFill rotWithShape="1">
            <a:blip r:embed="rId4">
              <a:alphaModFix amt="30000"/>
            </a:blip>
            <a:stretch>
              <a:fillRect b="0" l="0" r="0" t="0"/>
            </a:stretch>
          </a:blipFill>
          <a:ln>
            <a:noFill/>
          </a:ln>
        </p:spPr>
      </p:sp>
      <p:grpSp>
        <p:nvGrpSpPr>
          <p:cNvPr id="1126" name="Google Shape;1126;p45"/>
          <p:cNvGrpSpPr/>
          <p:nvPr/>
        </p:nvGrpSpPr>
        <p:grpSpPr>
          <a:xfrm>
            <a:off x="-684751" y="2686831"/>
            <a:ext cx="14790794" cy="6550329"/>
            <a:chOff x="0" y="-47625"/>
            <a:chExt cx="10026977" cy="4440600"/>
          </a:xfrm>
        </p:grpSpPr>
        <p:sp>
          <p:nvSpPr>
            <p:cNvPr id="1127" name="Google Shape;1127;p45"/>
            <p:cNvSpPr/>
            <p:nvPr/>
          </p:nvSpPr>
          <p:spPr>
            <a:xfrm>
              <a:off x="0" y="0"/>
              <a:ext cx="10026977" cy="4392970"/>
            </a:xfrm>
            <a:custGeom>
              <a:rect b="b" l="l" r="r" t="t"/>
              <a:pathLst>
                <a:path extrusionOk="0" h="4392970" w="10026977">
                  <a:moveTo>
                    <a:pt x="7851" y="0"/>
                  </a:moveTo>
                  <a:lnTo>
                    <a:pt x="10019126" y="0"/>
                  </a:lnTo>
                  <a:cubicBezTo>
                    <a:pt x="10023462" y="0"/>
                    <a:pt x="10026977" y="3515"/>
                    <a:pt x="10026977" y="7851"/>
                  </a:cubicBezTo>
                  <a:lnTo>
                    <a:pt x="10026977" y="4385118"/>
                  </a:lnTo>
                  <a:cubicBezTo>
                    <a:pt x="10026977" y="4389455"/>
                    <a:pt x="10023462" y="4392970"/>
                    <a:pt x="10019126" y="4392970"/>
                  </a:cubicBezTo>
                  <a:lnTo>
                    <a:pt x="7851" y="4392970"/>
                  </a:lnTo>
                  <a:cubicBezTo>
                    <a:pt x="3515" y="4392970"/>
                    <a:pt x="0" y="4389455"/>
                    <a:pt x="0" y="4385118"/>
                  </a:cubicBezTo>
                  <a:lnTo>
                    <a:pt x="0" y="7851"/>
                  </a:lnTo>
                  <a:cubicBezTo>
                    <a:pt x="0" y="3515"/>
                    <a:pt x="3515" y="0"/>
                    <a:pt x="7851" y="0"/>
                  </a:cubicBezTo>
                  <a:close/>
                </a:path>
              </a:pathLst>
            </a:custGeom>
            <a:solidFill>
              <a:srgbClr val="89054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28" name="Google Shape;1128;p45"/>
            <p:cNvSpPr txBox="1"/>
            <p:nvPr/>
          </p:nvSpPr>
          <p:spPr>
            <a:xfrm>
              <a:off x="0" y="-47625"/>
              <a:ext cx="10026900" cy="44406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129" name="Google Shape;1129;p45"/>
          <p:cNvSpPr/>
          <p:nvPr/>
        </p:nvSpPr>
        <p:spPr>
          <a:xfrm>
            <a:off x="10968197" y="1669262"/>
            <a:ext cx="740909" cy="740909"/>
          </a:xfrm>
          <a:custGeom>
            <a:rect b="b" l="l" r="r" t="t"/>
            <a:pathLst>
              <a:path extrusionOk="0" h="740909" w="740909">
                <a:moveTo>
                  <a:pt x="0" y="0"/>
                </a:moveTo>
                <a:lnTo>
                  <a:pt x="740909" y="0"/>
                </a:lnTo>
                <a:lnTo>
                  <a:pt x="740909" y="740909"/>
                </a:lnTo>
                <a:lnTo>
                  <a:pt x="0" y="740909"/>
                </a:lnTo>
                <a:lnTo>
                  <a:pt x="0" y="0"/>
                </a:lnTo>
                <a:close/>
              </a:path>
            </a:pathLst>
          </a:custGeom>
          <a:blipFill rotWithShape="1">
            <a:blip r:embed="rId5">
              <a:alphaModFix/>
            </a:blip>
            <a:stretch>
              <a:fillRect b="0" l="0" r="0" t="0"/>
            </a:stretch>
          </a:blipFill>
          <a:ln>
            <a:noFill/>
          </a:ln>
        </p:spPr>
      </p:sp>
      <p:sp>
        <p:nvSpPr>
          <p:cNvPr id="1130" name="Google Shape;1130;p45"/>
          <p:cNvSpPr/>
          <p:nvPr/>
        </p:nvSpPr>
        <p:spPr>
          <a:xfrm>
            <a:off x="1002922" y="1520628"/>
            <a:ext cx="740909" cy="740909"/>
          </a:xfrm>
          <a:custGeom>
            <a:rect b="b" l="l" r="r" t="t"/>
            <a:pathLst>
              <a:path extrusionOk="0" h="740909" w="740909">
                <a:moveTo>
                  <a:pt x="0" y="0"/>
                </a:moveTo>
                <a:lnTo>
                  <a:pt x="740909" y="0"/>
                </a:lnTo>
                <a:lnTo>
                  <a:pt x="740909" y="740909"/>
                </a:lnTo>
                <a:lnTo>
                  <a:pt x="0" y="740909"/>
                </a:lnTo>
                <a:lnTo>
                  <a:pt x="0" y="0"/>
                </a:lnTo>
                <a:close/>
              </a:path>
            </a:pathLst>
          </a:custGeom>
          <a:blipFill rotWithShape="1">
            <a:blip r:embed="rId5">
              <a:alphaModFix/>
            </a:blip>
            <a:stretch>
              <a:fillRect b="0" l="0" r="0" t="0"/>
            </a:stretch>
          </a:blipFill>
          <a:ln>
            <a:noFill/>
          </a:ln>
        </p:spPr>
      </p:sp>
      <p:sp>
        <p:nvSpPr>
          <p:cNvPr id="1131" name="Google Shape;1131;p45"/>
          <p:cNvSpPr/>
          <p:nvPr/>
        </p:nvSpPr>
        <p:spPr>
          <a:xfrm>
            <a:off x="1002926" y="354428"/>
            <a:ext cx="740909" cy="740909"/>
          </a:xfrm>
          <a:custGeom>
            <a:rect b="b" l="l" r="r" t="t"/>
            <a:pathLst>
              <a:path extrusionOk="0" h="740909" w="740909">
                <a:moveTo>
                  <a:pt x="0" y="0"/>
                </a:moveTo>
                <a:lnTo>
                  <a:pt x="740910" y="0"/>
                </a:lnTo>
                <a:lnTo>
                  <a:pt x="740910" y="740909"/>
                </a:lnTo>
                <a:lnTo>
                  <a:pt x="0" y="740909"/>
                </a:lnTo>
                <a:lnTo>
                  <a:pt x="0" y="0"/>
                </a:lnTo>
                <a:close/>
              </a:path>
            </a:pathLst>
          </a:custGeom>
          <a:blipFill rotWithShape="1">
            <a:blip r:embed="rId5">
              <a:alphaModFix/>
            </a:blip>
            <a:stretch>
              <a:fillRect b="0" l="0" r="0" t="0"/>
            </a:stretch>
          </a:blipFill>
          <a:ln>
            <a:noFill/>
          </a:ln>
        </p:spPr>
      </p:sp>
      <p:sp>
        <p:nvSpPr>
          <p:cNvPr id="1132" name="Google Shape;1132;p45"/>
          <p:cNvSpPr/>
          <p:nvPr/>
        </p:nvSpPr>
        <p:spPr>
          <a:xfrm>
            <a:off x="10736401" y="354425"/>
            <a:ext cx="740909" cy="740909"/>
          </a:xfrm>
          <a:custGeom>
            <a:rect b="b" l="l" r="r" t="t"/>
            <a:pathLst>
              <a:path extrusionOk="0" h="740909" w="740909">
                <a:moveTo>
                  <a:pt x="0" y="0"/>
                </a:moveTo>
                <a:lnTo>
                  <a:pt x="740910" y="0"/>
                </a:lnTo>
                <a:lnTo>
                  <a:pt x="740910" y="740909"/>
                </a:lnTo>
                <a:lnTo>
                  <a:pt x="0" y="740909"/>
                </a:lnTo>
                <a:lnTo>
                  <a:pt x="0" y="0"/>
                </a:lnTo>
                <a:close/>
              </a:path>
            </a:pathLst>
          </a:custGeom>
          <a:blipFill rotWithShape="1">
            <a:blip r:embed="rId5">
              <a:alphaModFix/>
            </a:blip>
            <a:stretch>
              <a:fillRect b="0" l="0" r="0" t="0"/>
            </a:stretch>
          </a:blipFill>
          <a:ln>
            <a:noFill/>
          </a:ln>
        </p:spPr>
      </p:sp>
      <p:grpSp>
        <p:nvGrpSpPr>
          <p:cNvPr id="1133" name="Google Shape;1133;p45"/>
          <p:cNvGrpSpPr/>
          <p:nvPr/>
        </p:nvGrpSpPr>
        <p:grpSpPr>
          <a:xfrm>
            <a:off x="-1245873" y="5337783"/>
            <a:ext cx="1713476" cy="6357829"/>
            <a:chOff x="0" y="-47625"/>
            <a:chExt cx="1161600" cy="4310100"/>
          </a:xfrm>
        </p:grpSpPr>
        <p:sp>
          <p:nvSpPr>
            <p:cNvPr id="1134" name="Google Shape;1134;p45"/>
            <p:cNvSpPr/>
            <p:nvPr/>
          </p:nvSpPr>
          <p:spPr>
            <a:xfrm>
              <a:off x="0" y="0"/>
              <a:ext cx="1161570" cy="4262438"/>
            </a:xfrm>
            <a:custGeom>
              <a:rect b="b" l="l" r="r" t="t"/>
              <a:pathLst>
                <a:path extrusionOk="0" h="4262438" w="1161570">
                  <a:moveTo>
                    <a:pt x="67775" y="0"/>
                  </a:moveTo>
                  <a:lnTo>
                    <a:pt x="1093795" y="0"/>
                  </a:lnTo>
                  <a:cubicBezTo>
                    <a:pt x="1131226" y="0"/>
                    <a:pt x="1161570" y="30344"/>
                    <a:pt x="1161570" y="67775"/>
                  </a:cubicBezTo>
                  <a:lnTo>
                    <a:pt x="1161570" y="4194663"/>
                  </a:lnTo>
                  <a:cubicBezTo>
                    <a:pt x="1161570" y="4212638"/>
                    <a:pt x="1154429" y="4229877"/>
                    <a:pt x="1141719" y="4242587"/>
                  </a:cubicBezTo>
                  <a:cubicBezTo>
                    <a:pt x="1129009" y="4255297"/>
                    <a:pt x="1111770" y="4262438"/>
                    <a:pt x="1093795" y="4262438"/>
                  </a:cubicBezTo>
                  <a:lnTo>
                    <a:pt x="67775" y="4262438"/>
                  </a:lnTo>
                  <a:cubicBezTo>
                    <a:pt x="30344" y="4262438"/>
                    <a:pt x="0" y="4232094"/>
                    <a:pt x="0" y="4194663"/>
                  </a:cubicBezTo>
                  <a:lnTo>
                    <a:pt x="0" y="67775"/>
                  </a:lnTo>
                  <a:cubicBezTo>
                    <a:pt x="0" y="49800"/>
                    <a:pt x="7141" y="32561"/>
                    <a:pt x="19851" y="19851"/>
                  </a:cubicBezTo>
                  <a:cubicBezTo>
                    <a:pt x="32561" y="7141"/>
                    <a:pt x="49800" y="0"/>
                    <a:pt x="67775" y="0"/>
                  </a:cubicBezTo>
                  <a:close/>
                </a:path>
              </a:pathLst>
            </a:custGeom>
            <a:solidFill>
              <a:srgbClr val="000000">
                <a:alpha val="0"/>
              </a:srgbClr>
            </a:solidFill>
            <a:ln cap="sq" cmpd="sng" w="38100">
              <a:solidFill>
                <a:srgbClr val="EDC253"/>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35" name="Google Shape;1135;p45"/>
            <p:cNvSpPr txBox="1"/>
            <p:nvPr/>
          </p:nvSpPr>
          <p:spPr>
            <a:xfrm>
              <a:off x="0" y="-47625"/>
              <a:ext cx="1161600" cy="4310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136" name="Google Shape;1136;p45"/>
          <p:cNvSpPr txBox="1"/>
          <p:nvPr/>
        </p:nvSpPr>
        <p:spPr>
          <a:xfrm>
            <a:off x="2081705" y="1194983"/>
            <a:ext cx="8654700" cy="1385400"/>
          </a:xfrm>
          <a:prstGeom prst="rect">
            <a:avLst/>
          </a:prstGeom>
          <a:noFill/>
          <a:ln>
            <a:noFill/>
          </a:ln>
        </p:spPr>
        <p:txBody>
          <a:bodyPr anchorCtr="0" anchor="t" bIns="0" lIns="0" spcFirstLastPara="1" rIns="0" wrap="square" tIns="0">
            <a:spAutoFit/>
          </a:bodyPr>
          <a:lstStyle/>
          <a:p>
            <a:pPr indent="0" lvl="0" marL="0" marR="0" rtl="0" algn="ctr">
              <a:lnSpc>
                <a:spcPct val="120000"/>
              </a:lnSpc>
              <a:spcBef>
                <a:spcPts val="0"/>
              </a:spcBef>
              <a:spcAft>
                <a:spcPts val="0"/>
              </a:spcAft>
              <a:buNone/>
            </a:pPr>
            <a:r>
              <a:rPr b="1" lang="en-US" sz="9000">
                <a:solidFill>
                  <a:srgbClr val="EDC253"/>
                </a:solidFill>
                <a:latin typeface="Cormorant SC"/>
                <a:ea typeface="Cormorant SC"/>
                <a:cs typeface="Cormorant SC"/>
                <a:sym typeface="Cormorant SC"/>
              </a:rPr>
              <a:t>IN SUMMARY:</a:t>
            </a:r>
            <a:endParaRPr/>
          </a:p>
        </p:txBody>
      </p:sp>
      <p:sp>
        <p:nvSpPr>
          <p:cNvPr id="1137" name="Google Shape;1137;p45"/>
          <p:cNvSpPr txBox="1"/>
          <p:nvPr/>
        </p:nvSpPr>
        <p:spPr>
          <a:xfrm>
            <a:off x="1131150" y="2795850"/>
            <a:ext cx="12720000" cy="6324000"/>
          </a:xfrm>
          <a:prstGeom prst="rect">
            <a:avLst/>
          </a:prstGeom>
          <a:noFill/>
          <a:ln>
            <a:noFill/>
          </a:ln>
        </p:spPr>
        <p:txBody>
          <a:bodyPr anchorCtr="0" anchor="t" bIns="0" lIns="0" spcFirstLastPara="1" rIns="0" wrap="square" tIns="0">
            <a:spAutoFit/>
          </a:bodyPr>
          <a:lstStyle/>
          <a:p>
            <a:pPr indent="12700" lvl="0" marL="0" rtl="0" algn="just">
              <a:lnSpc>
                <a:spcPct val="115000"/>
              </a:lnSpc>
              <a:spcBef>
                <a:spcPts val="1200"/>
              </a:spcBef>
              <a:spcAft>
                <a:spcPts val="0"/>
              </a:spcAft>
              <a:buNone/>
            </a:pPr>
            <a:r>
              <a:t/>
            </a:r>
            <a:endParaRPr sz="2900">
              <a:solidFill>
                <a:srgbClr val="FFFFFF"/>
              </a:solidFill>
              <a:latin typeface="Inria Serif"/>
              <a:ea typeface="Inria Serif"/>
              <a:cs typeface="Inria Serif"/>
              <a:sym typeface="Inria Serif"/>
            </a:endParaRPr>
          </a:p>
          <a:p>
            <a:pPr indent="12700" lvl="0" marL="0" rtl="0" algn="just">
              <a:lnSpc>
                <a:spcPct val="115000"/>
              </a:lnSpc>
              <a:spcBef>
                <a:spcPts val="1200"/>
              </a:spcBef>
              <a:spcAft>
                <a:spcPts val="0"/>
              </a:spcAft>
              <a:buNone/>
            </a:pPr>
            <a:r>
              <a:rPr lang="en-US" sz="2900">
                <a:solidFill>
                  <a:srgbClr val="FFFFFF"/>
                </a:solidFill>
                <a:latin typeface="Inria Serif"/>
                <a:ea typeface="Inria Serif"/>
                <a:cs typeface="Inria Serif"/>
                <a:sym typeface="Inria Serif"/>
              </a:rPr>
              <a:t>In a longitudinal study, Cassar and Friedman (2009) confirm that those with high ESE are more likely to become nascent entrepreneurs and successful founders. However, there is still a clear lack of studies successfully isolating 7 the pre-founding characteristics of to-be entrepreneurs on these dimensions and longitudinal studies that track characteristics of individuals. There is extensive support that entrepreneurs have higher LOC across different entrepreneurs while the need for achievement predicts entry to entrepreneurship and varies across culture. However, empirical evidence is insufficient, and more research should be undertaken in the future.</a:t>
            </a:r>
            <a:endParaRPr sz="2900">
              <a:solidFill>
                <a:srgbClr val="FFFFFF"/>
              </a:solidFill>
              <a:latin typeface="Inria Serif"/>
              <a:ea typeface="Inria Serif"/>
              <a:cs typeface="Inria Serif"/>
              <a:sym typeface="Inria Serif"/>
            </a:endParaRPr>
          </a:p>
          <a:p>
            <a:pPr indent="0" lvl="0" marL="0" marR="0" rtl="0" algn="ctr">
              <a:lnSpc>
                <a:spcPct val="139958"/>
              </a:lnSpc>
              <a:spcBef>
                <a:spcPts val="1200"/>
              </a:spcBef>
              <a:spcAft>
                <a:spcPts val="0"/>
              </a:spcAft>
              <a:buNone/>
            </a:pPr>
            <a:r>
              <a:t/>
            </a:r>
            <a:endParaRPr sz="2400">
              <a:solidFill>
                <a:srgbClr val="FFFFFF"/>
              </a:solidFill>
              <a:latin typeface="Inria Serif"/>
              <a:ea typeface="Inria Serif"/>
              <a:cs typeface="Inria Serif"/>
              <a:sym typeface="Inria Serif"/>
            </a:endParaRPr>
          </a:p>
        </p:txBody>
      </p:sp>
      <p:pic>
        <p:nvPicPr>
          <p:cNvPr id="1138" name="Google Shape;1138;p45"/>
          <p:cNvPicPr preferRelativeResize="0"/>
          <p:nvPr/>
        </p:nvPicPr>
        <p:blipFill>
          <a:blip r:embed="rId6">
            <a:alphaModFix/>
          </a:blip>
          <a:stretch>
            <a:fillRect/>
          </a:stretch>
        </p:blipFill>
        <p:spPr>
          <a:xfrm>
            <a:off x="14234726" y="1790950"/>
            <a:ext cx="3310476" cy="7707951"/>
          </a:xfrm>
          <a:prstGeom prst="rect">
            <a:avLst/>
          </a:prstGeom>
          <a:noFill/>
          <a:ln>
            <a:noFill/>
          </a:ln>
        </p:spPr>
      </p:pic>
      <p:grpSp>
        <p:nvGrpSpPr>
          <p:cNvPr id="1139" name="Google Shape;1139;p45"/>
          <p:cNvGrpSpPr/>
          <p:nvPr/>
        </p:nvGrpSpPr>
        <p:grpSpPr>
          <a:xfrm>
            <a:off x="171147" y="8730954"/>
            <a:ext cx="1122256" cy="1117481"/>
            <a:chOff x="0" y="-47625"/>
            <a:chExt cx="760800" cy="757563"/>
          </a:xfrm>
        </p:grpSpPr>
        <p:sp>
          <p:nvSpPr>
            <p:cNvPr id="1140" name="Google Shape;1140;p45"/>
            <p:cNvSpPr/>
            <p:nvPr/>
          </p:nvSpPr>
          <p:spPr>
            <a:xfrm>
              <a:off x="0" y="0"/>
              <a:ext cx="760783" cy="709938"/>
            </a:xfrm>
            <a:custGeom>
              <a:rect b="b" l="l" r="r" t="t"/>
              <a:pathLst>
                <a:path extrusionOk="0" h="709938" w="760783">
                  <a:moveTo>
                    <a:pt x="103479" y="0"/>
                  </a:moveTo>
                  <a:lnTo>
                    <a:pt x="657304" y="0"/>
                  </a:lnTo>
                  <a:cubicBezTo>
                    <a:pt x="684748" y="0"/>
                    <a:pt x="711069" y="10902"/>
                    <a:pt x="730475" y="30308"/>
                  </a:cubicBezTo>
                  <a:cubicBezTo>
                    <a:pt x="749881" y="49714"/>
                    <a:pt x="760783" y="76035"/>
                    <a:pt x="760783" y="103479"/>
                  </a:cubicBezTo>
                  <a:lnTo>
                    <a:pt x="760783" y="606459"/>
                  </a:lnTo>
                  <a:cubicBezTo>
                    <a:pt x="760783" y="633904"/>
                    <a:pt x="749881" y="660224"/>
                    <a:pt x="730475" y="679630"/>
                  </a:cubicBezTo>
                  <a:cubicBezTo>
                    <a:pt x="711069" y="699036"/>
                    <a:pt x="684748" y="709938"/>
                    <a:pt x="657304" y="709938"/>
                  </a:cubicBezTo>
                  <a:lnTo>
                    <a:pt x="103479" y="709938"/>
                  </a:lnTo>
                  <a:cubicBezTo>
                    <a:pt x="76035" y="709938"/>
                    <a:pt x="49714" y="699036"/>
                    <a:pt x="30308" y="679630"/>
                  </a:cubicBezTo>
                  <a:cubicBezTo>
                    <a:pt x="10902" y="660224"/>
                    <a:pt x="0" y="633904"/>
                    <a:pt x="0" y="606459"/>
                  </a:cubicBezTo>
                  <a:lnTo>
                    <a:pt x="0" y="103479"/>
                  </a:lnTo>
                  <a:cubicBezTo>
                    <a:pt x="0" y="76035"/>
                    <a:pt x="10902" y="49714"/>
                    <a:pt x="30308" y="30308"/>
                  </a:cubicBezTo>
                  <a:cubicBezTo>
                    <a:pt x="49714" y="10902"/>
                    <a:pt x="76035" y="0"/>
                    <a:pt x="103479" y="0"/>
                  </a:cubicBezTo>
                  <a:close/>
                </a:path>
              </a:pathLst>
            </a:custGeom>
            <a:solidFill>
              <a:srgbClr val="000000">
                <a:alpha val="0"/>
              </a:srgbClr>
            </a:solidFill>
            <a:ln cap="sq" cmpd="sng" w="38100">
              <a:solidFill>
                <a:srgbClr val="EDC253"/>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41" name="Google Shape;1141;p45"/>
            <p:cNvSpPr txBox="1"/>
            <p:nvPr/>
          </p:nvSpPr>
          <p:spPr>
            <a:xfrm>
              <a:off x="0" y="-47625"/>
              <a:ext cx="760800" cy="7575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142" name="Google Shape;1142;p45"/>
          <p:cNvGrpSpPr/>
          <p:nvPr/>
        </p:nvGrpSpPr>
        <p:grpSpPr>
          <a:xfrm>
            <a:off x="16482117" y="-716116"/>
            <a:ext cx="575740" cy="2881988"/>
            <a:chOff x="0" y="-47625"/>
            <a:chExt cx="333956" cy="1671687"/>
          </a:xfrm>
        </p:grpSpPr>
        <p:sp>
          <p:nvSpPr>
            <p:cNvPr id="1143" name="Google Shape;1143;p45"/>
            <p:cNvSpPr/>
            <p:nvPr/>
          </p:nvSpPr>
          <p:spPr>
            <a:xfrm>
              <a:off x="0" y="0"/>
              <a:ext cx="333956" cy="1624062"/>
            </a:xfrm>
            <a:custGeom>
              <a:rect b="b" l="l" r="r" t="t"/>
              <a:pathLst>
                <a:path extrusionOk="0" h="1624062" w="333956">
                  <a:moveTo>
                    <a:pt x="166978" y="0"/>
                  </a:moveTo>
                  <a:lnTo>
                    <a:pt x="166978" y="0"/>
                  </a:lnTo>
                  <a:cubicBezTo>
                    <a:pt x="211263" y="0"/>
                    <a:pt x="253735" y="17592"/>
                    <a:pt x="285049" y="48907"/>
                  </a:cubicBezTo>
                  <a:cubicBezTo>
                    <a:pt x="316364" y="80221"/>
                    <a:pt x="333956" y="122693"/>
                    <a:pt x="333956" y="166978"/>
                  </a:cubicBezTo>
                  <a:lnTo>
                    <a:pt x="333956" y="1457083"/>
                  </a:lnTo>
                  <a:cubicBezTo>
                    <a:pt x="333956" y="1501369"/>
                    <a:pt x="316364" y="1543840"/>
                    <a:pt x="285049" y="1575155"/>
                  </a:cubicBezTo>
                  <a:cubicBezTo>
                    <a:pt x="253735" y="1606469"/>
                    <a:pt x="211263" y="1624062"/>
                    <a:pt x="166978" y="1624062"/>
                  </a:cubicBezTo>
                  <a:lnTo>
                    <a:pt x="166978" y="1624062"/>
                  </a:lnTo>
                  <a:cubicBezTo>
                    <a:pt x="122693" y="1624062"/>
                    <a:pt x="80221" y="1606469"/>
                    <a:pt x="48907" y="1575155"/>
                  </a:cubicBezTo>
                  <a:cubicBezTo>
                    <a:pt x="17592" y="1543840"/>
                    <a:pt x="0" y="1501369"/>
                    <a:pt x="0" y="1457083"/>
                  </a:cubicBezTo>
                  <a:lnTo>
                    <a:pt x="0" y="166978"/>
                  </a:lnTo>
                  <a:cubicBezTo>
                    <a:pt x="0" y="122693"/>
                    <a:pt x="17592" y="80221"/>
                    <a:pt x="48907" y="48907"/>
                  </a:cubicBezTo>
                  <a:cubicBezTo>
                    <a:pt x="80221" y="17592"/>
                    <a:pt x="122693" y="0"/>
                    <a:pt x="166978" y="0"/>
                  </a:cubicBezTo>
                  <a:close/>
                </a:path>
              </a:pathLst>
            </a:custGeom>
            <a:solidFill>
              <a:srgbClr val="EDC25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44" name="Google Shape;1144;p45"/>
            <p:cNvSpPr txBox="1"/>
            <p:nvPr/>
          </p:nvSpPr>
          <p:spPr>
            <a:xfrm>
              <a:off x="0" y="-47625"/>
              <a:ext cx="333900" cy="16716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145" name="Google Shape;1145;p45"/>
          <p:cNvGrpSpPr/>
          <p:nvPr/>
        </p:nvGrpSpPr>
        <p:grpSpPr>
          <a:xfrm>
            <a:off x="15531791" y="8481579"/>
            <a:ext cx="1727637" cy="2345852"/>
            <a:chOff x="0" y="-47625"/>
            <a:chExt cx="1171200" cy="1590300"/>
          </a:xfrm>
        </p:grpSpPr>
        <p:sp>
          <p:nvSpPr>
            <p:cNvPr id="1146" name="Google Shape;1146;p45"/>
            <p:cNvSpPr/>
            <p:nvPr/>
          </p:nvSpPr>
          <p:spPr>
            <a:xfrm>
              <a:off x="0" y="0"/>
              <a:ext cx="1171100" cy="1542675"/>
            </a:xfrm>
            <a:custGeom>
              <a:rect b="b" l="l" r="r" t="t"/>
              <a:pathLst>
                <a:path extrusionOk="0" h="1542675" w="1171100">
                  <a:moveTo>
                    <a:pt x="67223" y="0"/>
                  </a:moveTo>
                  <a:lnTo>
                    <a:pt x="1103877" y="0"/>
                  </a:lnTo>
                  <a:cubicBezTo>
                    <a:pt x="1121705" y="0"/>
                    <a:pt x="1138804" y="7082"/>
                    <a:pt x="1151411" y="19689"/>
                  </a:cubicBezTo>
                  <a:cubicBezTo>
                    <a:pt x="1164018" y="32296"/>
                    <a:pt x="1171100" y="49395"/>
                    <a:pt x="1171100" y="67223"/>
                  </a:cubicBezTo>
                  <a:lnTo>
                    <a:pt x="1171100" y="1475451"/>
                  </a:lnTo>
                  <a:cubicBezTo>
                    <a:pt x="1171100" y="1493280"/>
                    <a:pt x="1164018" y="1510379"/>
                    <a:pt x="1151411" y="1522985"/>
                  </a:cubicBezTo>
                  <a:cubicBezTo>
                    <a:pt x="1138804" y="1535592"/>
                    <a:pt x="1121705" y="1542675"/>
                    <a:pt x="1103877" y="1542675"/>
                  </a:cubicBezTo>
                  <a:lnTo>
                    <a:pt x="67223" y="1542675"/>
                  </a:lnTo>
                  <a:cubicBezTo>
                    <a:pt x="49395" y="1542675"/>
                    <a:pt x="32296" y="1535592"/>
                    <a:pt x="19689" y="1522985"/>
                  </a:cubicBezTo>
                  <a:cubicBezTo>
                    <a:pt x="7082" y="1510379"/>
                    <a:pt x="0" y="1493280"/>
                    <a:pt x="0" y="1475451"/>
                  </a:cubicBezTo>
                  <a:lnTo>
                    <a:pt x="0" y="67223"/>
                  </a:lnTo>
                  <a:cubicBezTo>
                    <a:pt x="0" y="49395"/>
                    <a:pt x="7082" y="32296"/>
                    <a:pt x="19689" y="19689"/>
                  </a:cubicBezTo>
                  <a:cubicBezTo>
                    <a:pt x="32296" y="7082"/>
                    <a:pt x="49395" y="0"/>
                    <a:pt x="67223" y="0"/>
                  </a:cubicBezTo>
                  <a:close/>
                </a:path>
              </a:pathLst>
            </a:custGeom>
            <a:solidFill>
              <a:srgbClr val="000000">
                <a:alpha val="0"/>
              </a:srgbClr>
            </a:solidFill>
            <a:ln cap="sq" cmpd="sng" w="38100">
              <a:solidFill>
                <a:srgbClr val="890540"/>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47" name="Google Shape;1147;p45"/>
            <p:cNvSpPr txBox="1"/>
            <p:nvPr/>
          </p:nvSpPr>
          <p:spPr>
            <a:xfrm>
              <a:off x="0" y="-47625"/>
              <a:ext cx="1171200" cy="15903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148" name="Google Shape;1148;p45"/>
          <p:cNvGrpSpPr/>
          <p:nvPr/>
        </p:nvGrpSpPr>
        <p:grpSpPr>
          <a:xfrm>
            <a:off x="16769990" y="8683414"/>
            <a:ext cx="3035995" cy="1200938"/>
            <a:chOff x="0" y="-47625"/>
            <a:chExt cx="1761018" cy="696600"/>
          </a:xfrm>
        </p:grpSpPr>
        <p:sp>
          <p:nvSpPr>
            <p:cNvPr id="1149" name="Google Shape;1149;p45"/>
            <p:cNvSpPr/>
            <p:nvPr/>
          </p:nvSpPr>
          <p:spPr>
            <a:xfrm>
              <a:off x="0" y="0"/>
              <a:ext cx="1761018" cy="648844"/>
            </a:xfrm>
            <a:custGeom>
              <a:rect b="b" l="l" r="r" t="t"/>
              <a:pathLst>
                <a:path extrusionOk="0" h="648844" w="1761018">
                  <a:moveTo>
                    <a:pt x="38250" y="0"/>
                  </a:moveTo>
                  <a:lnTo>
                    <a:pt x="1722768" y="0"/>
                  </a:lnTo>
                  <a:cubicBezTo>
                    <a:pt x="1732913" y="0"/>
                    <a:pt x="1742642" y="4030"/>
                    <a:pt x="1749815" y="11203"/>
                  </a:cubicBezTo>
                  <a:cubicBezTo>
                    <a:pt x="1756988" y="18377"/>
                    <a:pt x="1761018" y="28106"/>
                    <a:pt x="1761018" y="38250"/>
                  </a:cubicBezTo>
                  <a:lnTo>
                    <a:pt x="1761018" y="610594"/>
                  </a:lnTo>
                  <a:cubicBezTo>
                    <a:pt x="1761018" y="620738"/>
                    <a:pt x="1756988" y="630467"/>
                    <a:pt x="1749815" y="637641"/>
                  </a:cubicBezTo>
                  <a:cubicBezTo>
                    <a:pt x="1742642" y="644814"/>
                    <a:pt x="1732913" y="648844"/>
                    <a:pt x="1722768" y="648844"/>
                  </a:cubicBezTo>
                  <a:lnTo>
                    <a:pt x="38250" y="648844"/>
                  </a:lnTo>
                  <a:cubicBezTo>
                    <a:pt x="28106" y="648844"/>
                    <a:pt x="18377" y="644814"/>
                    <a:pt x="11203" y="637641"/>
                  </a:cubicBezTo>
                  <a:cubicBezTo>
                    <a:pt x="4030" y="630467"/>
                    <a:pt x="0" y="620738"/>
                    <a:pt x="0" y="610594"/>
                  </a:cubicBezTo>
                  <a:lnTo>
                    <a:pt x="0" y="38250"/>
                  </a:lnTo>
                  <a:cubicBezTo>
                    <a:pt x="0" y="28106"/>
                    <a:pt x="4030" y="18377"/>
                    <a:pt x="11203" y="11203"/>
                  </a:cubicBezTo>
                  <a:cubicBezTo>
                    <a:pt x="18377" y="4030"/>
                    <a:pt x="28106" y="0"/>
                    <a:pt x="38250" y="0"/>
                  </a:cubicBezTo>
                  <a:close/>
                </a:path>
              </a:pathLst>
            </a:custGeom>
            <a:solidFill>
              <a:srgbClr val="EDC25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50" name="Google Shape;1150;p45"/>
            <p:cNvSpPr txBox="1"/>
            <p:nvPr/>
          </p:nvSpPr>
          <p:spPr>
            <a:xfrm>
              <a:off x="0" y="-47625"/>
              <a:ext cx="1761000" cy="6966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54" name="Shape 1154"/>
        <p:cNvGrpSpPr/>
        <p:nvPr/>
      </p:nvGrpSpPr>
      <p:grpSpPr>
        <a:xfrm>
          <a:off x="0" y="0"/>
          <a:ext cx="0" cy="0"/>
          <a:chOff x="0" y="0"/>
          <a:chExt cx="0" cy="0"/>
        </a:xfrm>
      </p:grpSpPr>
      <p:sp>
        <p:nvSpPr>
          <p:cNvPr id="1155" name="Google Shape;1155;p46"/>
          <p:cNvSpPr/>
          <p:nvPr/>
        </p:nvSpPr>
        <p:spPr>
          <a:xfrm>
            <a:off x="0" y="0"/>
            <a:ext cx="18288000" cy="10287000"/>
          </a:xfrm>
          <a:custGeom>
            <a:rect b="b" l="l" r="r" t="t"/>
            <a:pathLst>
              <a:path extrusionOk="0" h="10287000" w="18288000">
                <a:moveTo>
                  <a:pt x="0" y="0"/>
                </a:moveTo>
                <a:lnTo>
                  <a:pt x="18288000" y="0"/>
                </a:lnTo>
                <a:lnTo>
                  <a:pt x="18288000" y="10287000"/>
                </a:lnTo>
                <a:lnTo>
                  <a:pt x="0" y="10287000"/>
                </a:lnTo>
                <a:lnTo>
                  <a:pt x="0" y="0"/>
                </a:lnTo>
                <a:close/>
              </a:path>
            </a:pathLst>
          </a:custGeom>
          <a:blipFill rotWithShape="1">
            <a:blip r:embed="rId3">
              <a:alphaModFix/>
            </a:blip>
            <a:stretch>
              <a:fillRect b="-75639" l="0" r="0" t="-75629"/>
            </a:stretch>
          </a:blipFill>
          <a:ln>
            <a:noFill/>
          </a:ln>
        </p:spPr>
      </p:sp>
      <p:sp>
        <p:nvSpPr>
          <p:cNvPr id="1156" name="Google Shape;1156;p46"/>
          <p:cNvSpPr/>
          <p:nvPr/>
        </p:nvSpPr>
        <p:spPr>
          <a:xfrm>
            <a:off x="134275" y="-3731442"/>
            <a:ext cx="18288000" cy="13716000"/>
          </a:xfrm>
          <a:custGeom>
            <a:rect b="b" l="l" r="r" t="t"/>
            <a:pathLst>
              <a:path extrusionOk="0" h="13716000" w="18288000">
                <a:moveTo>
                  <a:pt x="0" y="0"/>
                </a:moveTo>
                <a:lnTo>
                  <a:pt x="18288000" y="0"/>
                </a:lnTo>
                <a:lnTo>
                  <a:pt x="18288000" y="13716000"/>
                </a:lnTo>
                <a:lnTo>
                  <a:pt x="0" y="13716000"/>
                </a:lnTo>
                <a:lnTo>
                  <a:pt x="0" y="0"/>
                </a:lnTo>
                <a:close/>
              </a:path>
            </a:pathLst>
          </a:custGeom>
          <a:blipFill rotWithShape="1">
            <a:blip r:embed="rId4">
              <a:alphaModFix amt="30000"/>
            </a:blip>
            <a:stretch>
              <a:fillRect b="0" l="0" r="0" t="0"/>
            </a:stretch>
          </a:blipFill>
          <a:ln>
            <a:noFill/>
          </a:ln>
        </p:spPr>
      </p:sp>
      <p:sp>
        <p:nvSpPr>
          <p:cNvPr id="1157" name="Google Shape;1157;p46"/>
          <p:cNvSpPr txBox="1"/>
          <p:nvPr/>
        </p:nvSpPr>
        <p:spPr>
          <a:xfrm>
            <a:off x="134275" y="5805100"/>
            <a:ext cx="18019500" cy="1138800"/>
          </a:xfrm>
          <a:prstGeom prst="rect">
            <a:avLst/>
          </a:prstGeom>
          <a:noFill/>
          <a:ln>
            <a:noFill/>
          </a:ln>
        </p:spPr>
        <p:txBody>
          <a:bodyPr anchorCtr="0" anchor="t" bIns="0" lIns="0" spcFirstLastPara="1" rIns="0" wrap="square" tIns="0">
            <a:spAutoFit/>
          </a:bodyPr>
          <a:lstStyle/>
          <a:p>
            <a:pPr indent="0" lvl="0" marL="0" marR="0" rtl="0" algn="ctr">
              <a:lnSpc>
                <a:spcPct val="120002"/>
              </a:lnSpc>
              <a:spcBef>
                <a:spcPts val="0"/>
              </a:spcBef>
              <a:spcAft>
                <a:spcPts val="0"/>
              </a:spcAft>
              <a:buNone/>
            </a:pPr>
            <a:r>
              <a:rPr b="1" lang="en-US" sz="7399">
                <a:solidFill>
                  <a:srgbClr val="EDC253"/>
                </a:solidFill>
                <a:latin typeface="Cormorant SC"/>
                <a:ea typeface="Cormorant SC"/>
                <a:cs typeface="Cormorant SC"/>
                <a:sym typeface="Cormorant SC"/>
              </a:rPr>
              <a:t>Thanks for listening in this lecture!</a:t>
            </a:r>
            <a:endParaRPr sz="1800"/>
          </a:p>
        </p:txBody>
      </p:sp>
      <p:pic>
        <p:nvPicPr>
          <p:cNvPr id="1158" name="Google Shape;1158;p46"/>
          <p:cNvPicPr preferRelativeResize="0"/>
          <p:nvPr/>
        </p:nvPicPr>
        <p:blipFill>
          <a:blip r:embed="rId5">
            <a:alphaModFix/>
          </a:blip>
          <a:stretch>
            <a:fillRect/>
          </a:stretch>
        </p:blipFill>
        <p:spPr>
          <a:xfrm>
            <a:off x="0" y="-3"/>
            <a:ext cx="18288000" cy="4716650"/>
          </a:xfrm>
          <a:prstGeom prst="rect">
            <a:avLst/>
          </a:prstGeom>
          <a:noFill/>
          <a:ln>
            <a:noFill/>
          </a:ln>
        </p:spPr>
      </p:pic>
      <p:grpSp>
        <p:nvGrpSpPr>
          <p:cNvPr id="1159" name="Google Shape;1159;p46"/>
          <p:cNvGrpSpPr/>
          <p:nvPr/>
        </p:nvGrpSpPr>
        <p:grpSpPr>
          <a:xfrm>
            <a:off x="1028700" y="-179364"/>
            <a:ext cx="1481312" cy="1670993"/>
            <a:chOff x="0" y="-47625"/>
            <a:chExt cx="1004211" cy="1132800"/>
          </a:xfrm>
        </p:grpSpPr>
        <p:sp>
          <p:nvSpPr>
            <p:cNvPr id="1160" name="Google Shape;1160;p46"/>
            <p:cNvSpPr/>
            <p:nvPr/>
          </p:nvSpPr>
          <p:spPr>
            <a:xfrm>
              <a:off x="0" y="0"/>
              <a:ext cx="1004211" cy="1085055"/>
            </a:xfrm>
            <a:custGeom>
              <a:rect b="b" l="l" r="r" t="t"/>
              <a:pathLst>
                <a:path extrusionOk="0" h="1085055" w="1004211">
                  <a:moveTo>
                    <a:pt x="78395" y="0"/>
                  </a:moveTo>
                  <a:lnTo>
                    <a:pt x="925816" y="0"/>
                  </a:lnTo>
                  <a:cubicBezTo>
                    <a:pt x="969113" y="0"/>
                    <a:pt x="1004211" y="35099"/>
                    <a:pt x="1004211" y="78395"/>
                  </a:cubicBezTo>
                  <a:lnTo>
                    <a:pt x="1004211" y="1006660"/>
                  </a:lnTo>
                  <a:cubicBezTo>
                    <a:pt x="1004211" y="1049957"/>
                    <a:pt x="969113" y="1085055"/>
                    <a:pt x="925816" y="1085055"/>
                  </a:cubicBezTo>
                  <a:lnTo>
                    <a:pt x="78395" y="1085055"/>
                  </a:lnTo>
                  <a:cubicBezTo>
                    <a:pt x="35099" y="1085055"/>
                    <a:pt x="0" y="1049957"/>
                    <a:pt x="0" y="1006660"/>
                  </a:cubicBezTo>
                  <a:lnTo>
                    <a:pt x="0" y="78395"/>
                  </a:lnTo>
                  <a:cubicBezTo>
                    <a:pt x="0" y="35099"/>
                    <a:pt x="35099" y="0"/>
                    <a:pt x="78395" y="0"/>
                  </a:cubicBezTo>
                  <a:close/>
                </a:path>
              </a:pathLst>
            </a:custGeom>
            <a:solidFill>
              <a:srgbClr val="89054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1" name="Google Shape;1161;p46"/>
            <p:cNvSpPr txBox="1"/>
            <p:nvPr/>
          </p:nvSpPr>
          <p:spPr>
            <a:xfrm>
              <a:off x="0" y="-47625"/>
              <a:ext cx="1004100" cy="1132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162" name="Google Shape;1162;p46"/>
          <p:cNvGrpSpPr/>
          <p:nvPr/>
        </p:nvGrpSpPr>
        <p:grpSpPr>
          <a:xfrm>
            <a:off x="-1649566" y="-179364"/>
            <a:ext cx="3875803" cy="4171730"/>
            <a:chOff x="0" y="-47625"/>
            <a:chExt cx="2627485" cy="2828100"/>
          </a:xfrm>
        </p:grpSpPr>
        <p:sp>
          <p:nvSpPr>
            <p:cNvPr id="1163" name="Google Shape;1163;p46"/>
            <p:cNvSpPr/>
            <p:nvPr/>
          </p:nvSpPr>
          <p:spPr>
            <a:xfrm>
              <a:off x="0" y="0"/>
              <a:ext cx="2627485" cy="2780357"/>
            </a:xfrm>
            <a:custGeom>
              <a:rect b="b" l="l" r="r" t="t"/>
              <a:pathLst>
                <a:path extrusionOk="0" h="2780357" w="2627485">
                  <a:moveTo>
                    <a:pt x="29962" y="0"/>
                  </a:moveTo>
                  <a:lnTo>
                    <a:pt x="2597523" y="0"/>
                  </a:lnTo>
                  <a:cubicBezTo>
                    <a:pt x="2614071" y="0"/>
                    <a:pt x="2627485" y="13415"/>
                    <a:pt x="2627485" y="29962"/>
                  </a:cubicBezTo>
                  <a:lnTo>
                    <a:pt x="2627485" y="2750395"/>
                  </a:lnTo>
                  <a:cubicBezTo>
                    <a:pt x="2627485" y="2766942"/>
                    <a:pt x="2614071" y="2780357"/>
                    <a:pt x="2597523" y="2780357"/>
                  </a:cubicBezTo>
                  <a:lnTo>
                    <a:pt x="29962" y="2780357"/>
                  </a:lnTo>
                  <a:cubicBezTo>
                    <a:pt x="13415" y="2780357"/>
                    <a:pt x="0" y="2766942"/>
                    <a:pt x="0" y="2750395"/>
                  </a:cubicBezTo>
                  <a:lnTo>
                    <a:pt x="0" y="29962"/>
                  </a:lnTo>
                  <a:cubicBezTo>
                    <a:pt x="0" y="13415"/>
                    <a:pt x="13415" y="0"/>
                    <a:pt x="29962" y="0"/>
                  </a:cubicBezTo>
                  <a:close/>
                </a:path>
              </a:pathLst>
            </a:custGeom>
            <a:solidFill>
              <a:srgbClr val="000000">
                <a:alpha val="0"/>
              </a:srgbClr>
            </a:solidFill>
            <a:ln cap="sq" cmpd="sng" w="38100">
              <a:solidFill>
                <a:srgbClr val="EDC253"/>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4" name="Google Shape;1164;p46"/>
            <p:cNvSpPr txBox="1"/>
            <p:nvPr/>
          </p:nvSpPr>
          <p:spPr>
            <a:xfrm>
              <a:off x="0" y="-47625"/>
              <a:ext cx="2627400" cy="2828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165" name="Google Shape;1165;p46"/>
          <p:cNvGrpSpPr/>
          <p:nvPr/>
        </p:nvGrpSpPr>
        <p:grpSpPr>
          <a:xfrm>
            <a:off x="15953639" y="270728"/>
            <a:ext cx="2611370" cy="1670993"/>
            <a:chOff x="0" y="-47625"/>
            <a:chExt cx="1770300" cy="1132800"/>
          </a:xfrm>
        </p:grpSpPr>
        <p:sp>
          <p:nvSpPr>
            <p:cNvPr id="1166" name="Google Shape;1166;p46"/>
            <p:cNvSpPr/>
            <p:nvPr/>
          </p:nvSpPr>
          <p:spPr>
            <a:xfrm>
              <a:off x="0" y="0"/>
              <a:ext cx="1770248" cy="1085055"/>
            </a:xfrm>
            <a:custGeom>
              <a:rect b="b" l="l" r="r" t="t"/>
              <a:pathLst>
                <a:path extrusionOk="0" h="1085055" w="1770248">
                  <a:moveTo>
                    <a:pt x="44471" y="0"/>
                  </a:moveTo>
                  <a:lnTo>
                    <a:pt x="1725777" y="0"/>
                  </a:lnTo>
                  <a:cubicBezTo>
                    <a:pt x="1737571" y="0"/>
                    <a:pt x="1748883" y="4685"/>
                    <a:pt x="1757223" y="13025"/>
                  </a:cubicBezTo>
                  <a:cubicBezTo>
                    <a:pt x="1765563" y="21365"/>
                    <a:pt x="1770248" y="32677"/>
                    <a:pt x="1770248" y="44471"/>
                  </a:cubicBezTo>
                  <a:lnTo>
                    <a:pt x="1770248" y="1040584"/>
                  </a:lnTo>
                  <a:cubicBezTo>
                    <a:pt x="1770248" y="1052378"/>
                    <a:pt x="1765563" y="1063690"/>
                    <a:pt x="1757223" y="1072030"/>
                  </a:cubicBezTo>
                  <a:cubicBezTo>
                    <a:pt x="1748883" y="1080370"/>
                    <a:pt x="1737571" y="1085055"/>
                    <a:pt x="1725777" y="1085055"/>
                  </a:cubicBezTo>
                  <a:lnTo>
                    <a:pt x="44471" y="1085055"/>
                  </a:lnTo>
                  <a:cubicBezTo>
                    <a:pt x="32677" y="1085055"/>
                    <a:pt x="21365" y="1080370"/>
                    <a:pt x="13025" y="1072030"/>
                  </a:cubicBezTo>
                  <a:cubicBezTo>
                    <a:pt x="4685" y="1063690"/>
                    <a:pt x="0" y="1052378"/>
                    <a:pt x="0" y="1040584"/>
                  </a:cubicBezTo>
                  <a:lnTo>
                    <a:pt x="0" y="44471"/>
                  </a:lnTo>
                  <a:cubicBezTo>
                    <a:pt x="0" y="32677"/>
                    <a:pt x="4685" y="21365"/>
                    <a:pt x="13025" y="13025"/>
                  </a:cubicBezTo>
                  <a:cubicBezTo>
                    <a:pt x="21365" y="4685"/>
                    <a:pt x="32677" y="0"/>
                    <a:pt x="44471" y="0"/>
                  </a:cubicBezTo>
                  <a:close/>
                </a:path>
              </a:pathLst>
            </a:custGeom>
            <a:solidFill>
              <a:srgbClr val="89054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7" name="Google Shape;1167;p46"/>
            <p:cNvSpPr txBox="1"/>
            <p:nvPr/>
          </p:nvSpPr>
          <p:spPr>
            <a:xfrm>
              <a:off x="0" y="-47625"/>
              <a:ext cx="1770300" cy="1132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71" name="Shape 1171"/>
        <p:cNvGrpSpPr/>
        <p:nvPr/>
      </p:nvGrpSpPr>
      <p:grpSpPr>
        <a:xfrm>
          <a:off x="0" y="0"/>
          <a:ext cx="0" cy="0"/>
          <a:chOff x="0" y="0"/>
          <a:chExt cx="0" cy="0"/>
        </a:xfrm>
      </p:grpSpPr>
      <p:sp>
        <p:nvSpPr>
          <p:cNvPr id="1172" name="Google Shape;1172;p47"/>
          <p:cNvSpPr/>
          <p:nvPr/>
        </p:nvSpPr>
        <p:spPr>
          <a:xfrm>
            <a:off x="0" y="0"/>
            <a:ext cx="18288000" cy="10287000"/>
          </a:xfrm>
          <a:custGeom>
            <a:rect b="b" l="l" r="r" t="t"/>
            <a:pathLst>
              <a:path extrusionOk="0" h="10287000" w="18288000">
                <a:moveTo>
                  <a:pt x="0" y="0"/>
                </a:moveTo>
                <a:lnTo>
                  <a:pt x="18288000" y="0"/>
                </a:lnTo>
                <a:lnTo>
                  <a:pt x="18288000" y="10287000"/>
                </a:lnTo>
                <a:lnTo>
                  <a:pt x="0" y="10287000"/>
                </a:lnTo>
                <a:lnTo>
                  <a:pt x="0" y="0"/>
                </a:lnTo>
                <a:close/>
              </a:path>
            </a:pathLst>
          </a:custGeom>
          <a:blipFill rotWithShape="1">
            <a:blip r:embed="rId3">
              <a:alphaModFix/>
            </a:blip>
            <a:stretch>
              <a:fillRect b="-75634" l="0" r="0" t="-75634"/>
            </a:stretch>
          </a:blipFill>
          <a:ln>
            <a:noFill/>
          </a:ln>
        </p:spPr>
      </p:sp>
      <p:sp>
        <p:nvSpPr>
          <p:cNvPr id="1173" name="Google Shape;1173;p47"/>
          <p:cNvSpPr/>
          <p:nvPr/>
        </p:nvSpPr>
        <p:spPr>
          <a:xfrm>
            <a:off x="0" y="-1213067"/>
            <a:ext cx="18288000" cy="13716000"/>
          </a:xfrm>
          <a:custGeom>
            <a:rect b="b" l="l" r="r" t="t"/>
            <a:pathLst>
              <a:path extrusionOk="0" h="13716000" w="18288000">
                <a:moveTo>
                  <a:pt x="0" y="0"/>
                </a:moveTo>
                <a:lnTo>
                  <a:pt x="18288000" y="0"/>
                </a:lnTo>
                <a:lnTo>
                  <a:pt x="18288000" y="13716000"/>
                </a:lnTo>
                <a:lnTo>
                  <a:pt x="0" y="13716000"/>
                </a:lnTo>
                <a:lnTo>
                  <a:pt x="0" y="0"/>
                </a:lnTo>
                <a:close/>
              </a:path>
            </a:pathLst>
          </a:custGeom>
          <a:blipFill rotWithShape="1">
            <a:blip r:embed="rId4">
              <a:alphaModFix amt="30000"/>
            </a:blip>
            <a:stretch>
              <a:fillRect b="0" l="0" r="0" t="0"/>
            </a:stretch>
          </a:blipFill>
          <a:ln>
            <a:noFill/>
          </a:ln>
        </p:spPr>
      </p:sp>
      <p:grpSp>
        <p:nvGrpSpPr>
          <p:cNvPr id="1174" name="Google Shape;1174;p47"/>
          <p:cNvGrpSpPr/>
          <p:nvPr/>
        </p:nvGrpSpPr>
        <p:grpSpPr>
          <a:xfrm>
            <a:off x="-1494616" y="9188048"/>
            <a:ext cx="2840675" cy="1098952"/>
            <a:chOff x="0" y="-47625"/>
            <a:chExt cx="1925729" cy="744994"/>
          </a:xfrm>
        </p:grpSpPr>
        <p:sp>
          <p:nvSpPr>
            <p:cNvPr id="1175" name="Google Shape;1175;p47"/>
            <p:cNvSpPr/>
            <p:nvPr/>
          </p:nvSpPr>
          <p:spPr>
            <a:xfrm>
              <a:off x="0" y="0"/>
              <a:ext cx="1925729" cy="697369"/>
            </a:xfrm>
            <a:custGeom>
              <a:rect b="b" l="l" r="r" t="t"/>
              <a:pathLst>
                <a:path extrusionOk="0" h="697369" w="1925729">
                  <a:moveTo>
                    <a:pt x="40881" y="0"/>
                  </a:moveTo>
                  <a:lnTo>
                    <a:pt x="1884848" y="0"/>
                  </a:lnTo>
                  <a:cubicBezTo>
                    <a:pt x="1895690" y="0"/>
                    <a:pt x="1906089" y="4307"/>
                    <a:pt x="1913755" y="11974"/>
                  </a:cubicBezTo>
                  <a:cubicBezTo>
                    <a:pt x="1921422" y="19640"/>
                    <a:pt x="1925729" y="30038"/>
                    <a:pt x="1925729" y="40881"/>
                  </a:cubicBezTo>
                  <a:lnTo>
                    <a:pt x="1925729" y="656488"/>
                  </a:lnTo>
                  <a:cubicBezTo>
                    <a:pt x="1925729" y="667330"/>
                    <a:pt x="1921422" y="677728"/>
                    <a:pt x="1913755" y="685395"/>
                  </a:cubicBezTo>
                  <a:cubicBezTo>
                    <a:pt x="1906089" y="693062"/>
                    <a:pt x="1895690" y="697369"/>
                    <a:pt x="1884848" y="697369"/>
                  </a:cubicBezTo>
                  <a:lnTo>
                    <a:pt x="40881" y="697369"/>
                  </a:lnTo>
                  <a:cubicBezTo>
                    <a:pt x="30038" y="697369"/>
                    <a:pt x="19640" y="693062"/>
                    <a:pt x="11974" y="685395"/>
                  </a:cubicBezTo>
                  <a:cubicBezTo>
                    <a:pt x="4307" y="677728"/>
                    <a:pt x="0" y="667330"/>
                    <a:pt x="0" y="656488"/>
                  </a:cubicBezTo>
                  <a:lnTo>
                    <a:pt x="0" y="40881"/>
                  </a:lnTo>
                  <a:cubicBezTo>
                    <a:pt x="0" y="30038"/>
                    <a:pt x="4307" y="19640"/>
                    <a:pt x="11974" y="11974"/>
                  </a:cubicBezTo>
                  <a:cubicBezTo>
                    <a:pt x="19640" y="4307"/>
                    <a:pt x="30038" y="0"/>
                    <a:pt x="40881" y="0"/>
                  </a:cubicBezTo>
                  <a:close/>
                </a:path>
              </a:pathLst>
            </a:custGeom>
            <a:solidFill>
              <a:srgbClr val="89054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6" name="Google Shape;1176;p47"/>
            <p:cNvSpPr txBox="1"/>
            <p:nvPr/>
          </p:nvSpPr>
          <p:spPr>
            <a:xfrm>
              <a:off x="0" y="-47625"/>
              <a:ext cx="1925729" cy="744994"/>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177" name="Google Shape;1177;p47"/>
          <p:cNvGrpSpPr/>
          <p:nvPr/>
        </p:nvGrpSpPr>
        <p:grpSpPr>
          <a:xfrm>
            <a:off x="-866149" y="9638879"/>
            <a:ext cx="3012087" cy="1508748"/>
            <a:chOff x="0" y="-47625"/>
            <a:chExt cx="2041932" cy="1022800"/>
          </a:xfrm>
        </p:grpSpPr>
        <p:sp>
          <p:nvSpPr>
            <p:cNvPr id="1178" name="Google Shape;1178;p47"/>
            <p:cNvSpPr/>
            <p:nvPr/>
          </p:nvSpPr>
          <p:spPr>
            <a:xfrm>
              <a:off x="0" y="0"/>
              <a:ext cx="2041932" cy="975175"/>
            </a:xfrm>
            <a:custGeom>
              <a:rect b="b" l="l" r="r" t="t"/>
              <a:pathLst>
                <a:path extrusionOk="0" h="975175" w="2041932">
                  <a:moveTo>
                    <a:pt x="38554" y="0"/>
                  </a:moveTo>
                  <a:lnTo>
                    <a:pt x="2003377" y="0"/>
                  </a:lnTo>
                  <a:cubicBezTo>
                    <a:pt x="2024670" y="0"/>
                    <a:pt x="2041932" y="17261"/>
                    <a:pt x="2041932" y="38554"/>
                  </a:cubicBezTo>
                  <a:lnTo>
                    <a:pt x="2041932" y="936620"/>
                  </a:lnTo>
                  <a:cubicBezTo>
                    <a:pt x="2041932" y="957913"/>
                    <a:pt x="2024670" y="975175"/>
                    <a:pt x="2003377" y="975175"/>
                  </a:cubicBezTo>
                  <a:lnTo>
                    <a:pt x="38554" y="975175"/>
                  </a:lnTo>
                  <a:cubicBezTo>
                    <a:pt x="17261" y="975175"/>
                    <a:pt x="0" y="957913"/>
                    <a:pt x="0" y="936620"/>
                  </a:cubicBezTo>
                  <a:lnTo>
                    <a:pt x="0" y="38554"/>
                  </a:lnTo>
                  <a:cubicBezTo>
                    <a:pt x="0" y="17261"/>
                    <a:pt x="17261" y="0"/>
                    <a:pt x="38554" y="0"/>
                  </a:cubicBezTo>
                  <a:close/>
                </a:path>
              </a:pathLst>
            </a:custGeom>
            <a:solidFill>
              <a:srgbClr val="000000">
                <a:alpha val="0"/>
              </a:srgbClr>
            </a:solidFill>
            <a:ln cap="sq" cmpd="sng" w="38100">
              <a:solidFill>
                <a:srgbClr val="EDC253"/>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9" name="Google Shape;1179;p47"/>
            <p:cNvSpPr txBox="1"/>
            <p:nvPr/>
          </p:nvSpPr>
          <p:spPr>
            <a:xfrm>
              <a:off x="0" y="-47625"/>
              <a:ext cx="2041932" cy="1022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180" name="Google Shape;1180;p47"/>
          <p:cNvGrpSpPr/>
          <p:nvPr/>
        </p:nvGrpSpPr>
        <p:grpSpPr>
          <a:xfrm>
            <a:off x="16356252" y="-480048"/>
            <a:ext cx="1238467" cy="2329869"/>
            <a:chOff x="0" y="-47625"/>
            <a:chExt cx="839572" cy="1579448"/>
          </a:xfrm>
        </p:grpSpPr>
        <p:sp>
          <p:nvSpPr>
            <p:cNvPr id="1181" name="Google Shape;1181;p47"/>
            <p:cNvSpPr/>
            <p:nvPr/>
          </p:nvSpPr>
          <p:spPr>
            <a:xfrm>
              <a:off x="0" y="0"/>
              <a:ext cx="839572" cy="1531823"/>
            </a:xfrm>
            <a:custGeom>
              <a:rect b="b" l="l" r="r" t="t"/>
              <a:pathLst>
                <a:path extrusionOk="0" h="1531823" w="839572">
                  <a:moveTo>
                    <a:pt x="93768" y="0"/>
                  </a:moveTo>
                  <a:lnTo>
                    <a:pt x="745804" y="0"/>
                  </a:lnTo>
                  <a:cubicBezTo>
                    <a:pt x="770673" y="0"/>
                    <a:pt x="794523" y="9879"/>
                    <a:pt x="812108" y="27464"/>
                  </a:cubicBezTo>
                  <a:cubicBezTo>
                    <a:pt x="829693" y="45049"/>
                    <a:pt x="839572" y="68899"/>
                    <a:pt x="839572" y="93768"/>
                  </a:cubicBezTo>
                  <a:lnTo>
                    <a:pt x="839572" y="1438054"/>
                  </a:lnTo>
                  <a:cubicBezTo>
                    <a:pt x="839572" y="1489841"/>
                    <a:pt x="797590" y="1531823"/>
                    <a:pt x="745804" y="1531823"/>
                  </a:cubicBezTo>
                  <a:lnTo>
                    <a:pt x="93768" y="1531823"/>
                  </a:lnTo>
                  <a:cubicBezTo>
                    <a:pt x="41981" y="1531823"/>
                    <a:pt x="0" y="1489841"/>
                    <a:pt x="0" y="1438054"/>
                  </a:cubicBezTo>
                  <a:lnTo>
                    <a:pt x="0" y="93768"/>
                  </a:lnTo>
                  <a:cubicBezTo>
                    <a:pt x="0" y="41981"/>
                    <a:pt x="41981" y="0"/>
                    <a:pt x="93768" y="0"/>
                  </a:cubicBezTo>
                  <a:close/>
                </a:path>
              </a:pathLst>
            </a:custGeom>
            <a:solidFill>
              <a:srgbClr val="000000">
                <a:alpha val="0"/>
              </a:srgbClr>
            </a:solidFill>
            <a:ln cap="sq" cmpd="sng" w="38100">
              <a:solidFill>
                <a:srgbClr val="890540"/>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82" name="Google Shape;1182;p47"/>
            <p:cNvSpPr txBox="1"/>
            <p:nvPr/>
          </p:nvSpPr>
          <p:spPr>
            <a:xfrm>
              <a:off x="0" y="-47625"/>
              <a:ext cx="839572" cy="1579448"/>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183" name="Google Shape;1183;p47"/>
          <p:cNvGrpSpPr/>
          <p:nvPr/>
        </p:nvGrpSpPr>
        <p:grpSpPr>
          <a:xfrm>
            <a:off x="1805886" y="9069403"/>
            <a:ext cx="1172777" cy="917541"/>
            <a:chOff x="0" y="-47625"/>
            <a:chExt cx="795040" cy="622013"/>
          </a:xfrm>
        </p:grpSpPr>
        <p:sp>
          <p:nvSpPr>
            <p:cNvPr id="1184" name="Google Shape;1184;p47"/>
            <p:cNvSpPr/>
            <p:nvPr/>
          </p:nvSpPr>
          <p:spPr>
            <a:xfrm>
              <a:off x="0" y="0"/>
              <a:ext cx="795040" cy="574388"/>
            </a:xfrm>
            <a:custGeom>
              <a:rect b="b" l="l" r="r" t="t"/>
              <a:pathLst>
                <a:path extrusionOk="0" h="574388" w="795040">
                  <a:moveTo>
                    <a:pt x="99020" y="0"/>
                  </a:moveTo>
                  <a:lnTo>
                    <a:pt x="696020" y="0"/>
                  </a:lnTo>
                  <a:cubicBezTo>
                    <a:pt x="722282" y="0"/>
                    <a:pt x="747468" y="10432"/>
                    <a:pt x="766038" y="29002"/>
                  </a:cubicBezTo>
                  <a:cubicBezTo>
                    <a:pt x="784608" y="47572"/>
                    <a:pt x="795040" y="72759"/>
                    <a:pt x="795040" y="99020"/>
                  </a:cubicBezTo>
                  <a:lnTo>
                    <a:pt x="795040" y="475368"/>
                  </a:lnTo>
                  <a:cubicBezTo>
                    <a:pt x="795040" y="530055"/>
                    <a:pt x="750707" y="574388"/>
                    <a:pt x="696020" y="574388"/>
                  </a:cubicBezTo>
                  <a:lnTo>
                    <a:pt x="99020" y="574388"/>
                  </a:lnTo>
                  <a:cubicBezTo>
                    <a:pt x="72759" y="574388"/>
                    <a:pt x="47572" y="563956"/>
                    <a:pt x="29002" y="545386"/>
                  </a:cubicBezTo>
                  <a:cubicBezTo>
                    <a:pt x="10432" y="526816"/>
                    <a:pt x="0" y="501629"/>
                    <a:pt x="0" y="475368"/>
                  </a:cubicBezTo>
                  <a:lnTo>
                    <a:pt x="0" y="99020"/>
                  </a:lnTo>
                  <a:cubicBezTo>
                    <a:pt x="0" y="72759"/>
                    <a:pt x="10432" y="47572"/>
                    <a:pt x="29002" y="29002"/>
                  </a:cubicBezTo>
                  <a:cubicBezTo>
                    <a:pt x="47572" y="10432"/>
                    <a:pt x="72759" y="0"/>
                    <a:pt x="99020" y="0"/>
                  </a:cubicBezTo>
                  <a:close/>
                </a:path>
              </a:pathLst>
            </a:custGeom>
            <a:solidFill>
              <a:srgbClr val="000000">
                <a:alpha val="0"/>
              </a:srgbClr>
            </a:solidFill>
            <a:ln cap="sq" cmpd="sng" w="38100">
              <a:solidFill>
                <a:srgbClr val="EDC253"/>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85" name="Google Shape;1185;p47"/>
            <p:cNvSpPr txBox="1"/>
            <p:nvPr/>
          </p:nvSpPr>
          <p:spPr>
            <a:xfrm>
              <a:off x="0" y="-47625"/>
              <a:ext cx="795040" cy="622013"/>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186" name="Google Shape;1186;p47"/>
          <p:cNvGrpSpPr/>
          <p:nvPr/>
        </p:nvGrpSpPr>
        <p:grpSpPr>
          <a:xfrm>
            <a:off x="15408570" y="239200"/>
            <a:ext cx="1566915" cy="1221876"/>
            <a:chOff x="0" y="-47625"/>
            <a:chExt cx="1062231" cy="828325"/>
          </a:xfrm>
        </p:grpSpPr>
        <p:sp>
          <p:nvSpPr>
            <p:cNvPr id="1187" name="Google Shape;1187;p47"/>
            <p:cNvSpPr/>
            <p:nvPr/>
          </p:nvSpPr>
          <p:spPr>
            <a:xfrm>
              <a:off x="0" y="0"/>
              <a:ext cx="1062231" cy="780700"/>
            </a:xfrm>
            <a:custGeom>
              <a:rect b="b" l="l" r="r" t="t"/>
              <a:pathLst>
                <a:path extrusionOk="0" h="780700" w="1062231">
                  <a:moveTo>
                    <a:pt x="74113" y="0"/>
                  </a:moveTo>
                  <a:lnTo>
                    <a:pt x="988118" y="0"/>
                  </a:lnTo>
                  <a:cubicBezTo>
                    <a:pt x="1007774" y="0"/>
                    <a:pt x="1026625" y="7808"/>
                    <a:pt x="1040524" y="21707"/>
                  </a:cubicBezTo>
                  <a:cubicBezTo>
                    <a:pt x="1054423" y="35606"/>
                    <a:pt x="1062231" y="54457"/>
                    <a:pt x="1062231" y="74113"/>
                  </a:cubicBezTo>
                  <a:lnTo>
                    <a:pt x="1062231" y="706587"/>
                  </a:lnTo>
                  <a:cubicBezTo>
                    <a:pt x="1062231" y="726243"/>
                    <a:pt x="1054423" y="745094"/>
                    <a:pt x="1040524" y="758993"/>
                  </a:cubicBezTo>
                  <a:cubicBezTo>
                    <a:pt x="1026625" y="772892"/>
                    <a:pt x="1007774" y="780700"/>
                    <a:pt x="988118" y="780700"/>
                  </a:cubicBezTo>
                  <a:lnTo>
                    <a:pt x="74113" y="780700"/>
                  </a:lnTo>
                  <a:cubicBezTo>
                    <a:pt x="54457" y="780700"/>
                    <a:pt x="35606" y="772892"/>
                    <a:pt x="21707" y="758993"/>
                  </a:cubicBezTo>
                  <a:cubicBezTo>
                    <a:pt x="7808" y="745094"/>
                    <a:pt x="0" y="726243"/>
                    <a:pt x="0" y="706587"/>
                  </a:cubicBezTo>
                  <a:lnTo>
                    <a:pt x="0" y="74113"/>
                  </a:lnTo>
                  <a:cubicBezTo>
                    <a:pt x="0" y="54457"/>
                    <a:pt x="7808" y="35606"/>
                    <a:pt x="21707" y="21707"/>
                  </a:cubicBezTo>
                  <a:cubicBezTo>
                    <a:pt x="35606" y="7808"/>
                    <a:pt x="54457" y="0"/>
                    <a:pt x="74113" y="0"/>
                  </a:cubicBezTo>
                  <a:close/>
                </a:path>
              </a:pathLst>
            </a:custGeom>
            <a:solidFill>
              <a:srgbClr val="000000">
                <a:alpha val="0"/>
              </a:srgbClr>
            </a:solidFill>
            <a:ln cap="sq" cmpd="sng" w="38100">
              <a:solidFill>
                <a:srgbClr val="EDC253"/>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88" name="Google Shape;1188;p47"/>
            <p:cNvSpPr txBox="1"/>
            <p:nvPr/>
          </p:nvSpPr>
          <p:spPr>
            <a:xfrm>
              <a:off x="0" y="-47625"/>
              <a:ext cx="1062231" cy="828325"/>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189" name="Google Shape;1189;p47"/>
          <p:cNvSpPr/>
          <p:nvPr/>
        </p:nvSpPr>
        <p:spPr>
          <a:xfrm>
            <a:off x="7201309" y="4337166"/>
            <a:ext cx="907786" cy="907786"/>
          </a:xfrm>
          <a:custGeom>
            <a:rect b="b" l="l" r="r" t="t"/>
            <a:pathLst>
              <a:path extrusionOk="0" h="907786" w="907786">
                <a:moveTo>
                  <a:pt x="0" y="0"/>
                </a:moveTo>
                <a:lnTo>
                  <a:pt x="907786" y="0"/>
                </a:lnTo>
                <a:lnTo>
                  <a:pt x="907786" y="907786"/>
                </a:lnTo>
                <a:lnTo>
                  <a:pt x="0" y="907786"/>
                </a:lnTo>
                <a:lnTo>
                  <a:pt x="0" y="0"/>
                </a:lnTo>
                <a:close/>
              </a:path>
            </a:pathLst>
          </a:custGeom>
          <a:blipFill rotWithShape="1">
            <a:blip r:embed="rId5">
              <a:alphaModFix/>
            </a:blip>
            <a:stretch>
              <a:fillRect b="0" l="0" r="0" t="0"/>
            </a:stretch>
          </a:blipFill>
          <a:ln>
            <a:noFill/>
          </a:ln>
        </p:spPr>
      </p:sp>
      <p:sp>
        <p:nvSpPr>
          <p:cNvPr id="1190" name="Google Shape;1190;p47"/>
          <p:cNvSpPr/>
          <p:nvPr/>
        </p:nvSpPr>
        <p:spPr>
          <a:xfrm>
            <a:off x="12484540" y="4283190"/>
            <a:ext cx="974089" cy="974089"/>
          </a:xfrm>
          <a:custGeom>
            <a:rect b="b" l="l" r="r" t="t"/>
            <a:pathLst>
              <a:path extrusionOk="0" h="974089" w="974089">
                <a:moveTo>
                  <a:pt x="0" y="0"/>
                </a:moveTo>
                <a:lnTo>
                  <a:pt x="974089" y="0"/>
                </a:lnTo>
                <a:lnTo>
                  <a:pt x="974089" y="974088"/>
                </a:lnTo>
                <a:lnTo>
                  <a:pt x="0" y="974088"/>
                </a:lnTo>
                <a:lnTo>
                  <a:pt x="0" y="0"/>
                </a:lnTo>
                <a:close/>
              </a:path>
            </a:pathLst>
          </a:custGeom>
          <a:blipFill rotWithShape="1">
            <a:blip r:embed="rId6">
              <a:alphaModFix/>
            </a:blip>
            <a:stretch>
              <a:fillRect b="0" l="0" r="0" t="0"/>
            </a:stretch>
          </a:blipFill>
          <a:ln>
            <a:noFill/>
          </a:ln>
        </p:spPr>
      </p:sp>
      <p:sp>
        <p:nvSpPr>
          <p:cNvPr id="1191" name="Google Shape;1191;p47"/>
          <p:cNvSpPr/>
          <p:nvPr/>
        </p:nvSpPr>
        <p:spPr>
          <a:xfrm>
            <a:off x="8945852" y="4241864"/>
            <a:ext cx="1123042" cy="1123042"/>
          </a:xfrm>
          <a:custGeom>
            <a:rect b="b" l="l" r="r" t="t"/>
            <a:pathLst>
              <a:path extrusionOk="0" h="1123042" w="1123042">
                <a:moveTo>
                  <a:pt x="0" y="0"/>
                </a:moveTo>
                <a:lnTo>
                  <a:pt x="1123042" y="0"/>
                </a:lnTo>
                <a:lnTo>
                  <a:pt x="1123042" y="1123042"/>
                </a:lnTo>
                <a:lnTo>
                  <a:pt x="0" y="1123042"/>
                </a:lnTo>
                <a:lnTo>
                  <a:pt x="0" y="0"/>
                </a:lnTo>
                <a:close/>
              </a:path>
            </a:pathLst>
          </a:custGeom>
          <a:blipFill rotWithShape="1">
            <a:blip r:embed="rId7">
              <a:alphaModFix/>
            </a:blip>
            <a:stretch>
              <a:fillRect b="0" l="0" r="0" t="0"/>
            </a:stretch>
          </a:blipFill>
          <a:ln>
            <a:noFill/>
          </a:ln>
        </p:spPr>
      </p:sp>
      <p:sp>
        <p:nvSpPr>
          <p:cNvPr id="1192" name="Google Shape;1192;p47"/>
          <p:cNvSpPr/>
          <p:nvPr/>
        </p:nvSpPr>
        <p:spPr>
          <a:xfrm>
            <a:off x="9034882" y="2647952"/>
            <a:ext cx="944981" cy="944981"/>
          </a:xfrm>
          <a:custGeom>
            <a:rect b="b" l="l" r="r" t="t"/>
            <a:pathLst>
              <a:path extrusionOk="0" h="944981" w="944981">
                <a:moveTo>
                  <a:pt x="0" y="0"/>
                </a:moveTo>
                <a:lnTo>
                  <a:pt x="944981" y="0"/>
                </a:lnTo>
                <a:lnTo>
                  <a:pt x="944981" y="944981"/>
                </a:lnTo>
                <a:lnTo>
                  <a:pt x="0" y="944981"/>
                </a:lnTo>
                <a:lnTo>
                  <a:pt x="0" y="0"/>
                </a:lnTo>
                <a:close/>
              </a:path>
            </a:pathLst>
          </a:custGeom>
          <a:blipFill rotWithShape="1">
            <a:blip r:embed="rId8">
              <a:alphaModFix/>
            </a:blip>
            <a:stretch>
              <a:fillRect b="0" l="0" r="0" t="0"/>
            </a:stretch>
          </a:blipFill>
          <a:ln>
            <a:noFill/>
          </a:ln>
        </p:spPr>
      </p:sp>
      <p:sp>
        <p:nvSpPr>
          <p:cNvPr id="1193" name="Google Shape;1193;p47"/>
          <p:cNvSpPr/>
          <p:nvPr/>
        </p:nvSpPr>
        <p:spPr>
          <a:xfrm>
            <a:off x="9075403" y="6419592"/>
            <a:ext cx="904460" cy="904460"/>
          </a:xfrm>
          <a:custGeom>
            <a:rect b="b" l="l" r="r" t="t"/>
            <a:pathLst>
              <a:path extrusionOk="0" h="904460" w="904460">
                <a:moveTo>
                  <a:pt x="0" y="0"/>
                </a:moveTo>
                <a:lnTo>
                  <a:pt x="904460" y="0"/>
                </a:lnTo>
                <a:lnTo>
                  <a:pt x="904460" y="904460"/>
                </a:lnTo>
                <a:lnTo>
                  <a:pt x="0" y="904460"/>
                </a:lnTo>
                <a:lnTo>
                  <a:pt x="0" y="0"/>
                </a:lnTo>
                <a:close/>
              </a:path>
            </a:pathLst>
          </a:custGeom>
          <a:blipFill rotWithShape="1">
            <a:blip r:embed="rId9">
              <a:alphaModFix/>
            </a:blip>
            <a:stretch>
              <a:fillRect b="0" l="0" r="0" t="0"/>
            </a:stretch>
          </a:blipFill>
          <a:ln>
            <a:noFill/>
          </a:ln>
        </p:spPr>
      </p:sp>
      <p:sp>
        <p:nvSpPr>
          <p:cNvPr id="1194" name="Google Shape;1194;p47"/>
          <p:cNvSpPr/>
          <p:nvPr/>
        </p:nvSpPr>
        <p:spPr>
          <a:xfrm>
            <a:off x="12662926" y="6419592"/>
            <a:ext cx="939993" cy="939993"/>
          </a:xfrm>
          <a:custGeom>
            <a:rect b="b" l="l" r="r" t="t"/>
            <a:pathLst>
              <a:path extrusionOk="0" h="939993" w="939993">
                <a:moveTo>
                  <a:pt x="0" y="0"/>
                </a:moveTo>
                <a:lnTo>
                  <a:pt x="939993" y="0"/>
                </a:lnTo>
                <a:lnTo>
                  <a:pt x="939993" y="939993"/>
                </a:lnTo>
                <a:lnTo>
                  <a:pt x="0" y="939993"/>
                </a:lnTo>
                <a:lnTo>
                  <a:pt x="0" y="0"/>
                </a:lnTo>
                <a:close/>
              </a:path>
            </a:pathLst>
          </a:custGeom>
          <a:blipFill rotWithShape="1">
            <a:blip r:embed="rId10">
              <a:alphaModFix/>
            </a:blip>
            <a:stretch>
              <a:fillRect b="0" l="0" r="0" t="0"/>
            </a:stretch>
          </a:blipFill>
          <a:ln>
            <a:noFill/>
          </a:ln>
        </p:spPr>
      </p:sp>
      <p:sp>
        <p:nvSpPr>
          <p:cNvPr id="1195" name="Google Shape;1195;p47"/>
          <p:cNvSpPr/>
          <p:nvPr/>
        </p:nvSpPr>
        <p:spPr>
          <a:xfrm>
            <a:off x="11024475" y="8191743"/>
            <a:ext cx="1024900" cy="1024900"/>
          </a:xfrm>
          <a:custGeom>
            <a:rect b="b" l="l" r="r" t="t"/>
            <a:pathLst>
              <a:path extrusionOk="0" h="1024900" w="1024900">
                <a:moveTo>
                  <a:pt x="0" y="0"/>
                </a:moveTo>
                <a:lnTo>
                  <a:pt x="1024900" y="0"/>
                </a:lnTo>
                <a:lnTo>
                  <a:pt x="1024900" y="1024900"/>
                </a:lnTo>
                <a:lnTo>
                  <a:pt x="0" y="1024900"/>
                </a:lnTo>
                <a:lnTo>
                  <a:pt x="0" y="0"/>
                </a:lnTo>
                <a:close/>
              </a:path>
            </a:pathLst>
          </a:custGeom>
          <a:blipFill rotWithShape="1">
            <a:blip r:embed="rId11">
              <a:alphaModFix/>
            </a:blip>
            <a:stretch>
              <a:fillRect b="0" l="0" r="0" t="0"/>
            </a:stretch>
          </a:blipFill>
          <a:ln>
            <a:noFill/>
          </a:ln>
        </p:spPr>
      </p:sp>
      <p:sp>
        <p:nvSpPr>
          <p:cNvPr id="1196" name="Google Shape;1196;p47"/>
          <p:cNvSpPr/>
          <p:nvPr/>
        </p:nvSpPr>
        <p:spPr>
          <a:xfrm>
            <a:off x="7235267" y="8195906"/>
            <a:ext cx="991921" cy="991921"/>
          </a:xfrm>
          <a:custGeom>
            <a:rect b="b" l="l" r="r" t="t"/>
            <a:pathLst>
              <a:path extrusionOk="0" h="991921" w="991921">
                <a:moveTo>
                  <a:pt x="0" y="0"/>
                </a:moveTo>
                <a:lnTo>
                  <a:pt x="991921" y="0"/>
                </a:lnTo>
                <a:lnTo>
                  <a:pt x="991921" y="991921"/>
                </a:lnTo>
                <a:lnTo>
                  <a:pt x="0" y="991921"/>
                </a:lnTo>
                <a:lnTo>
                  <a:pt x="0" y="0"/>
                </a:lnTo>
                <a:close/>
              </a:path>
            </a:pathLst>
          </a:custGeom>
          <a:blipFill rotWithShape="1">
            <a:blip r:embed="rId12">
              <a:alphaModFix/>
            </a:blip>
            <a:stretch>
              <a:fillRect b="0" l="0" r="0" t="0"/>
            </a:stretch>
          </a:blipFill>
          <a:ln>
            <a:noFill/>
          </a:ln>
        </p:spPr>
      </p:sp>
      <p:sp>
        <p:nvSpPr>
          <p:cNvPr id="1197" name="Google Shape;1197;p47"/>
          <p:cNvSpPr/>
          <p:nvPr/>
        </p:nvSpPr>
        <p:spPr>
          <a:xfrm>
            <a:off x="16066786" y="8220559"/>
            <a:ext cx="967268" cy="967268"/>
          </a:xfrm>
          <a:custGeom>
            <a:rect b="b" l="l" r="r" t="t"/>
            <a:pathLst>
              <a:path extrusionOk="0" h="967268" w="967268">
                <a:moveTo>
                  <a:pt x="0" y="0"/>
                </a:moveTo>
                <a:lnTo>
                  <a:pt x="967268" y="0"/>
                </a:lnTo>
                <a:lnTo>
                  <a:pt x="967268" y="967268"/>
                </a:lnTo>
                <a:lnTo>
                  <a:pt x="0" y="967268"/>
                </a:lnTo>
                <a:lnTo>
                  <a:pt x="0" y="0"/>
                </a:lnTo>
                <a:close/>
              </a:path>
            </a:pathLst>
          </a:custGeom>
          <a:blipFill rotWithShape="1">
            <a:blip r:embed="rId13">
              <a:alphaModFix/>
            </a:blip>
            <a:stretch>
              <a:fillRect b="0" l="0" r="0" t="0"/>
            </a:stretch>
          </a:blipFill>
          <a:ln>
            <a:noFill/>
          </a:ln>
        </p:spPr>
      </p:sp>
      <p:sp>
        <p:nvSpPr>
          <p:cNvPr id="1198" name="Google Shape;1198;p47"/>
          <p:cNvSpPr/>
          <p:nvPr/>
        </p:nvSpPr>
        <p:spPr>
          <a:xfrm>
            <a:off x="15929175" y="6243103"/>
            <a:ext cx="1104880" cy="1104880"/>
          </a:xfrm>
          <a:custGeom>
            <a:rect b="b" l="l" r="r" t="t"/>
            <a:pathLst>
              <a:path extrusionOk="0" h="1104880" w="1104880">
                <a:moveTo>
                  <a:pt x="0" y="0"/>
                </a:moveTo>
                <a:lnTo>
                  <a:pt x="1104879" y="0"/>
                </a:lnTo>
                <a:lnTo>
                  <a:pt x="1104879" y="1104879"/>
                </a:lnTo>
                <a:lnTo>
                  <a:pt x="0" y="1104879"/>
                </a:lnTo>
                <a:lnTo>
                  <a:pt x="0" y="0"/>
                </a:lnTo>
                <a:close/>
              </a:path>
            </a:pathLst>
          </a:custGeom>
          <a:blipFill rotWithShape="1">
            <a:blip r:embed="rId14">
              <a:alphaModFix/>
            </a:blip>
            <a:stretch>
              <a:fillRect b="0" l="0" r="0" t="0"/>
            </a:stretch>
          </a:blipFill>
          <a:ln>
            <a:noFill/>
          </a:ln>
        </p:spPr>
      </p:sp>
      <p:sp>
        <p:nvSpPr>
          <p:cNvPr id="1199" name="Google Shape;1199;p47"/>
          <p:cNvSpPr/>
          <p:nvPr/>
        </p:nvSpPr>
        <p:spPr>
          <a:xfrm>
            <a:off x="14241096" y="6455125"/>
            <a:ext cx="868927" cy="868927"/>
          </a:xfrm>
          <a:custGeom>
            <a:rect b="b" l="l" r="r" t="t"/>
            <a:pathLst>
              <a:path extrusionOk="0" h="868927" w="868927">
                <a:moveTo>
                  <a:pt x="0" y="0"/>
                </a:moveTo>
                <a:lnTo>
                  <a:pt x="868927" y="0"/>
                </a:lnTo>
                <a:lnTo>
                  <a:pt x="868927" y="868927"/>
                </a:lnTo>
                <a:lnTo>
                  <a:pt x="0" y="868927"/>
                </a:lnTo>
                <a:lnTo>
                  <a:pt x="0" y="0"/>
                </a:lnTo>
                <a:close/>
              </a:path>
            </a:pathLst>
          </a:custGeom>
          <a:blipFill rotWithShape="1">
            <a:blip r:embed="rId15">
              <a:alphaModFix/>
            </a:blip>
            <a:stretch>
              <a:fillRect b="0" l="0" r="0" t="0"/>
            </a:stretch>
          </a:blipFill>
          <a:ln>
            <a:noFill/>
          </a:ln>
        </p:spPr>
      </p:sp>
      <p:sp>
        <p:nvSpPr>
          <p:cNvPr id="1200" name="Google Shape;1200;p47"/>
          <p:cNvSpPr txBox="1"/>
          <p:nvPr/>
        </p:nvSpPr>
        <p:spPr>
          <a:xfrm>
            <a:off x="1028700" y="775276"/>
            <a:ext cx="8790900" cy="1385400"/>
          </a:xfrm>
          <a:prstGeom prst="rect">
            <a:avLst/>
          </a:prstGeom>
          <a:noFill/>
          <a:ln>
            <a:noFill/>
          </a:ln>
        </p:spPr>
        <p:txBody>
          <a:bodyPr anchorCtr="0" anchor="t" bIns="0" lIns="0" spcFirstLastPara="1" rIns="0" wrap="square" tIns="0">
            <a:spAutoFit/>
          </a:bodyPr>
          <a:lstStyle/>
          <a:p>
            <a:pPr indent="0" lvl="0" marL="0" marR="0" rtl="0" algn="l">
              <a:lnSpc>
                <a:spcPct val="120000"/>
              </a:lnSpc>
              <a:spcBef>
                <a:spcPts val="0"/>
              </a:spcBef>
              <a:spcAft>
                <a:spcPts val="0"/>
              </a:spcAft>
              <a:buNone/>
            </a:pPr>
            <a:r>
              <a:rPr b="1" lang="en-US" sz="9000">
                <a:solidFill>
                  <a:srgbClr val="EDC253"/>
                </a:solidFill>
                <a:latin typeface="Cormorant SC"/>
                <a:ea typeface="Cormorant SC"/>
                <a:cs typeface="Cormorant SC"/>
                <a:sym typeface="Cormorant SC"/>
              </a:rPr>
              <a:t>Reference:</a:t>
            </a:r>
            <a:endParaRPr/>
          </a:p>
        </p:txBody>
      </p:sp>
      <p:sp>
        <p:nvSpPr>
          <p:cNvPr id="1201" name="Google Shape;1201;p47"/>
          <p:cNvSpPr txBox="1"/>
          <p:nvPr/>
        </p:nvSpPr>
        <p:spPr>
          <a:xfrm>
            <a:off x="1140018" y="2702660"/>
            <a:ext cx="5059200" cy="5105700"/>
          </a:xfrm>
          <a:prstGeom prst="rect">
            <a:avLst/>
          </a:prstGeom>
          <a:noFill/>
          <a:ln>
            <a:noFill/>
          </a:ln>
        </p:spPr>
        <p:txBody>
          <a:bodyPr anchorCtr="0" anchor="t" bIns="0" lIns="0" spcFirstLastPara="1" rIns="0" wrap="square" tIns="0">
            <a:spAutoFit/>
          </a:bodyPr>
          <a:lstStyle/>
          <a:p>
            <a:pPr indent="0" lvl="0" marL="0" rtl="0" algn="ctr">
              <a:lnSpc>
                <a:spcPct val="115000"/>
              </a:lnSpc>
              <a:spcBef>
                <a:spcPts val="0"/>
              </a:spcBef>
              <a:spcAft>
                <a:spcPts val="0"/>
              </a:spcAft>
              <a:buNone/>
            </a:pPr>
            <a:r>
              <a:rPr b="1" lang="en-US" sz="3700">
                <a:solidFill>
                  <a:schemeClr val="lt1"/>
                </a:solidFill>
              </a:rPr>
              <a:t>Entrepreneurial Mind, Ferdinand C. Paurom and Frederick U. Ybanez, Mindshapers Co., Inc.</a:t>
            </a:r>
            <a:endParaRPr b="1" sz="3700">
              <a:solidFill>
                <a:schemeClr val="lt1"/>
              </a:solidFill>
            </a:endParaRPr>
          </a:p>
          <a:p>
            <a:pPr indent="0" lvl="0" marL="0" rtl="0" algn="ctr">
              <a:lnSpc>
                <a:spcPct val="115000"/>
              </a:lnSpc>
              <a:spcBef>
                <a:spcPts val="0"/>
              </a:spcBef>
              <a:spcAft>
                <a:spcPts val="0"/>
              </a:spcAft>
              <a:buNone/>
            </a:pPr>
            <a:r>
              <a:rPr b="1" lang="en-US" sz="3700">
                <a:solidFill>
                  <a:schemeClr val="lt1"/>
                </a:solidFill>
              </a:rPr>
              <a:t>2021</a:t>
            </a:r>
            <a:endParaRPr sz="3700">
              <a:solidFill>
                <a:schemeClr val="lt1"/>
              </a:solidFill>
              <a:latin typeface="Lalezar"/>
              <a:ea typeface="Lalezar"/>
              <a:cs typeface="Lalezar"/>
              <a:sym typeface="Lalezar"/>
            </a:endParaRPr>
          </a:p>
          <a:p>
            <a:pPr indent="0" lvl="0" marL="0" marR="0" rtl="0" algn="l">
              <a:lnSpc>
                <a:spcPct val="130000"/>
              </a:lnSpc>
              <a:spcBef>
                <a:spcPts val="0"/>
              </a:spcBef>
              <a:spcAft>
                <a:spcPts val="0"/>
              </a:spcAft>
              <a:buNone/>
            </a:pPr>
            <a:r>
              <a:t/>
            </a:r>
            <a:endParaRPr sz="2400">
              <a:solidFill>
                <a:srgbClr val="FFFFFF"/>
              </a:solidFill>
              <a:latin typeface="Inria Serif"/>
              <a:ea typeface="Inria Serif"/>
              <a:cs typeface="Inria Serif"/>
              <a:sym typeface="Inria Serif"/>
            </a:endParaRPr>
          </a:p>
          <a:p>
            <a:pPr indent="0" lvl="0" marL="0" marR="0" rtl="0" algn="l">
              <a:lnSpc>
                <a:spcPct val="130000"/>
              </a:lnSpc>
              <a:spcBef>
                <a:spcPts val="0"/>
              </a:spcBef>
              <a:spcAft>
                <a:spcPts val="0"/>
              </a:spcAft>
              <a:buNone/>
            </a:pPr>
            <a:r>
              <a:t/>
            </a:r>
            <a:endParaRPr b="0" i="0" sz="2400" u="none" cap="none" strike="noStrike">
              <a:solidFill>
                <a:srgbClr val="FFFFFF"/>
              </a:solidFill>
              <a:latin typeface="Inria Serif"/>
              <a:ea typeface="Inria Serif"/>
              <a:cs typeface="Inria Serif"/>
              <a:sym typeface="Inria Serif"/>
            </a:endParaRPr>
          </a:p>
          <a:p>
            <a:pPr indent="0" lvl="0" marL="0" marR="0" rtl="0" algn="l">
              <a:lnSpc>
                <a:spcPct val="130000"/>
              </a:lnSpc>
              <a:spcBef>
                <a:spcPts val="0"/>
              </a:spcBef>
              <a:spcAft>
                <a:spcPts val="0"/>
              </a:spcAft>
              <a:buNone/>
            </a:pPr>
            <a:r>
              <a:t/>
            </a:r>
            <a:endParaRPr/>
          </a:p>
        </p:txBody>
      </p:sp>
      <p:pic>
        <p:nvPicPr>
          <p:cNvPr id="1202" name="Google Shape;1202;p47"/>
          <p:cNvPicPr preferRelativeResize="0"/>
          <p:nvPr/>
        </p:nvPicPr>
        <p:blipFill>
          <a:blip r:embed="rId16">
            <a:alphaModFix/>
          </a:blip>
          <a:stretch>
            <a:fillRect/>
          </a:stretch>
        </p:blipFill>
        <p:spPr>
          <a:xfrm>
            <a:off x="7279000" y="2668201"/>
            <a:ext cx="904475" cy="904475"/>
          </a:xfrm>
          <a:prstGeom prst="rect">
            <a:avLst/>
          </a:prstGeom>
          <a:noFill/>
          <a:ln>
            <a:noFill/>
          </a:ln>
        </p:spPr>
      </p:pic>
      <p:pic>
        <p:nvPicPr>
          <p:cNvPr id="1203" name="Google Shape;1203;p47"/>
          <p:cNvPicPr preferRelativeResize="0"/>
          <p:nvPr/>
        </p:nvPicPr>
        <p:blipFill>
          <a:blip r:embed="rId17">
            <a:alphaModFix/>
          </a:blip>
          <a:stretch>
            <a:fillRect/>
          </a:stretch>
        </p:blipFill>
        <p:spPr>
          <a:xfrm>
            <a:off x="11050925" y="2703249"/>
            <a:ext cx="907800" cy="907827"/>
          </a:xfrm>
          <a:prstGeom prst="rect">
            <a:avLst/>
          </a:prstGeom>
          <a:noFill/>
          <a:ln>
            <a:noFill/>
          </a:ln>
        </p:spPr>
      </p:pic>
      <p:pic>
        <p:nvPicPr>
          <p:cNvPr id="1204" name="Google Shape;1204;p47"/>
          <p:cNvPicPr preferRelativeResize="0"/>
          <p:nvPr/>
        </p:nvPicPr>
        <p:blipFill>
          <a:blip r:embed="rId18">
            <a:alphaModFix/>
          </a:blip>
          <a:stretch>
            <a:fillRect/>
          </a:stretch>
        </p:blipFill>
        <p:spPr>
          <a:xfrm>
            <a:off x="12532000" y="2722700"/>
            <a:ext cx="868925" cy="868925"/>
          </a:xfrm>
          <a:prstGeom prst="rect">
            <a:avLst/>
          </a:prstGeom>
          <a:noFill/>
          <a:ln>
            <a:noFill/>
          </a:ln>
        </p:spPr>
      </p:pic>
      <p:pic>
        <p:nvPicPr>
          <p:cNvPr id="1205" name="Google Shape;1205;p47"/>
          <p:cNvPicPr preferRelativeResize="0"/>
          <p:nvPr/>
        </p:nvPicPr>
        <p:blipFill>
          <a:blip r:embed="rId19">
            <a:alphaModFix/>
          </a:blip>
          <a:stretch>
            <a:fillRect/>
          </a:stretch>
        </p:blipFill>
        <p:spPr>
          <a:xfrm>
            <a:off x="14334400" y="2580669"/>
            <a:ext cx="834375" cy="834375"/>
          </a:xfrm>
          <a:prstGeom prst="rect">
            <a:avLst/>
          </a:prstGeom>
          <a:noFill/>
          <a:ln>
            <a:noFill/>
          </a:ln>
        </p:spPr>
      </p:pic>
      <p:pic>
        <p:nvPicPr>
          <p:cNvPr id="1206" name="Google Shape;1206;p47"/>
          <p:cNvPicPr preferRelativeResize="0"/>
          <p:nvPr/>
        </p:nvPicPr>
        <p:blipFill>
          <a:blip r:embed="rId20">
            <a:alphaModFix/>
          </a:blip>
          <a:stretch>
            <a:fillRect/>
          </a:stretch>
        </p:blipFill>
        <p:spPr>
          <a:xfrm>
            <a:off x="15969158" y="2549883"/>
            <a:ext cx="1024900" cy="1024900"/>
          </a:xfrm>
          <a:prstGeom prst="rect">
            <a:avLst/>
          </a:prstGeom>
          <a:noFill/>
          <a:ln>
            <a:noFill/>
          </a:ln>
        </p:spPr>
      </p:pic>
      <p:pic>
        <p:nvPicPr>
          <p:cNvPr id="1207" name="Google Shape;1207;p47"/>
          <p:cNvPicPr preferRelativeResize="0"/>
          <p:nvPr/>
        </p:nvPicPr>
        <p:blipFill>
          <a:blip r:embed="rId21">
            <a:alphaModFix/>
          </a:blip>
          <a:stretch>
            <a:fillRect/>
          </a:stretch>
        </p:blipFill>
        <p:spPr>
          <a:xfrm>
            <a:off x="10955663" y="4257787"/>
            <a:ext cx="1024900" cy="1024900"/>
          </a:xfrm>
          <a:prstGeom prst="rect">
            <a:avLst/>
          </a:prstGeom>
          <a:noFill/>
          <a:ln>
            <a:noFill/>
          </a:ln>
        </p:spPr>
      </p:pic>
      <p:pic>
        <p:nvPicPr>
          <p:cNvPr id="1208" name="Google Shape;1208;p47"/>
          <p:cNvPicPr preferRelativeResize="0"/>
          <p:nvPr/>
        </p:nvPicPr>
        <p:blipFill>
          <a:blip r:embed="rId22">
            <a:alphaModFix/>
          </a:blip>
          <a:stretch>
            <a:fillRect/>
          </a:stretch>
        </p:blipFill>
        <p:spPr>
          <a:xfrm>
            <a:off x="14281594" y="4297663"/>
            <a:ext cx="940000" cy="945137"/>
          </a:xfrm>
          <a:prstGeom prst="rect">
            <a:avLst/>
          </a:prstGeom>
          <a:noFill/>
          <a:ln>
            <a:noFill/>
          </a:ln>
        </p:spPr>
      </p:pic>
      <p:pic>
        <p:nvPicPr>
          <p:cNvPr id="1209" name="Google Shape;1209;p47"/>
          <p:cNvPicPr preferRelativeResize="0"/>
          <p:nvPr/>
        </p:nvPicPr>
        <p:blipFill>
          <a:blip r:embed="rId23">
            <a:alphaModFix/>
          </a:blip>
          <a:stretch>
            <a:fillRect/>
          </a:stretch>
        </p:blipFill>
        <p:spPr>
          <a:xfrm>
            <a:off x="15994570" y="4139989"/>
            <a:ext cx="974075" cy="979706"/>
          </a:xfrm>
          <a:prstGeom prst="rect">
            <a:avLst/>
          </a:prstGeom>
          <a:noFill/>
          <a:ln>
            <a:noFill/>
          </a:ln>
        </p:spPr>
      </p:pic>
      <p:pic>
        <p:nvPicPr>
          <p:cNvPr id="1210" name="Google Shape;1210;p47"/>
          <p:cNvPicPr preferRelativeResize="0"/>
          <p:nvPr/>
        </p:nvPicPr>
        <p:blipFill>
          <a:blip r:embed="rId24">
            <a:alphaModFix/>
          </a:blip>
          <a:stretch>
            <a:fillRect/>
          </a:stretch>
        </p:blipFill>
        <p:spPr>
          <a:xfrm>
            <a:off x="10869157" y="6437344"/>
            <a:ext cx="904475" cy="904475"/>
          </a:xfrm>
          <a:prstGeom prst="rect">
            <a:avLst/>
          </a:prstGeom>
          <a:noFill/>
          <a:ln>
            <a:noFill/>
          </a:ln>
        </p:spPr>
      </p:pic>
      <p:pic>
        <p:nvPicPr>
          <p:cNvPr id="1211" name="Google Shape;1211;p47"/>
          <p:cNvPicPr preferRelativeResize="0"/>
          <p:nvPr/>
        </p:nvPicPr>
        <p:blipFill>
          <a:blip r:embed="rId25">
            <a:alphaModFix/>
          </a:blip>
          <a:stretch>
            <a:fillRect/>
          </a:stretch>
        </p:blipFill>
        <p:spPr>
          <a:xfrm>
            <a:off x="8856295" y="8112195"/>
            <a:ext cx="1238450" cy="1238450"/>
          </a:xfrm>
          <a:prstGeom prst="rect">
            <a:avLst/>
          </a:prstGeom>
          <a:noFill/>
          <a:ln>
            <a:noFill/>
          </a:ln>
        </p:spPr>
      </p:pic>
      <p:pic>
        <p:nvPicPr>
          <p:cNvPr id="1212" name="Google Shape;1212;p47"/>
          <p:cNvPicPr preferRelativeResize="0"/>
          <p:nvPr/>
        </p:nvPicPr>
        <p:blipFill>
          <a:blip r:embed="rId26">
            <a:alphaModFix/>
          </a:blip>
          <a:stretch>
            <a:fillRect/>
          </a:stretch>
        </p:blipFill>
        <p:spPr>
          <a:xfrm>
            <a:off x="12636958" y="8232562"/>
            <a:ext cx="991925" cy="997726"/>
          </a:xfrm>
          <a:prstGeom prst="rect">
            <a:avLst/>
          </a:prstGeom>
          <a:noFill/>
          <a:ln>
            <a:noFill/>
          </a:ln>
        </p:spPr>
      </p:pic>
      <p:pic>
        <p:nvPicPr>
          <p:cNvPr id="1213" name="Google Shape;1213;p47"/>
          <p:cNvPicPr preferRelativeResize="0"/>
          <p:nvPr/>
        </p:nvPicPr>
        <p:blipFill>
          <a:blip r:embed="rId27">
            <a:alphaModFix/>
          </a:blip>
          <a:stretch>
            <a:fillRect/>
          </a:stretch>
        </p:blipFill>
        <p:spPr>
          <a:xfrm>
            <a:off x="14430633" y="8274683"/>
            <a:ext cx="834375" cy="834375"/>
          </a:xfrm>
          <a:prstGeom prst="rect">
            <a:avLst/>
          </a:prstGeom>
          <a:noFill/>
          <a:ln>
            <a:noFill/>
          </a:ln>
        </p:spPr>
      </p:pic>
      <p:pic>
        <p:nvPicPr>
          <p:cNvPr id="1214" name="Google Shape;1214;p47"/>
          <p:cNvPicPr preferRelativeResize="0"/>
          <p:nvPr/>
        </p:nvPicPr>
        <p:blipFill>
          <a:blip r:embed="rId28">
            <a:alphaModFix/>
          </a:blip>
          <a:stretch>
            <a:fillRect/>
          </a:stretch>
        </p:blipFill>
        <p:spPr>
          <a:xfrm>
            <a:off x="7111950" y="6270175"/>
            <a:ext cx="1050725" cy="1050725"/>
          </a:xfrm>
          <a:prstGeom prst="rect">
            <a:avLst/>
          </a:prstGeom>
          <a:noFill/>
          <a:ln>
            <a:noFill/>
          </a:ln>
        </p:spPr>
      </p:pic>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18" name="Shape 1218"/>
        <p:cNvGrpSpPr/>
        <p:nvPr/>
      </p:nvGrpSpPr>
      <p:grpSpPr>
        <a:xfrm>
          <a:off x="0" y="0"/>
          <a:ext cx="0" cy="0"/>
          <a:chOff x="0" y="0"/>
          <a:chExt cx="0" cy="0"/>
        </a:xfrm>
      </p:grpSpPr>
      <p:sp>
        <p:nvSpPr>
          <p:cNvPr id="1219" name="Google Shape;1219;p48"/>
          <p:cNvSpPr/>
          <p:nvPr/>
        </p:nvSpPr>
        <p:spPr>
          <a:xfrm>
            <a:off x="0" y="0"/>
            <a:ext cx="18288000" cy="10287000"/>
          </a:xfrm>
          <a:custGeom>
            <a:rect b="b" l="l" r="r" t="t"/>
            <a:pathLst>
              <a:path extrusionOk="0" h="10287000" w="18288000">
                <a:moveTo>
                  <a:pt x="0" y="0"/>
                </a:moveTo>
                <a:lnTo>
                  <a:pt x="18288000" y="0"/>
                </a:lnTo>
                <a:lnTo>
                  <a:pt x="18288000" y="10287000"/>
                </a:lnTo>
                <a:lnTo>
                  <a:pt x="0" y="10287000"/>
                </a:lnTo>
                <a:lnTo>
                  <a:pt x="0" y="0"/>
                </a:lnTo>
                <a:close/>
              </a:path>
            </a:pathLst>
          </a:custGeom>
          <a:blipFill rotWithShape="1">
            <a:blip r:embed="rId3">
              <a:alphaModFix/>
            </a:blip>
            <a:stretch>
              <a:fillRect b="-75634" l="0" r="0" t="-75634"/>
            </a:stretch>
          </a:blipFill>
          <a:ln>
            <a:noFill/>
          </a:ln>
        </p:spPr>
      </p:sp>
      <p:sp>
        <p:nvSpPr>
          <p:cNvPr id="1220" name="Google Shape;1220;p48"/>
          <p:cNvSpPr/>
          <p:nvPr/>
        </p:nvSpPr>
        <p:spPr>
          <a:xfrm>
            <a:off x="0" y="-1213067"/>
            <a:ext cx="18288000" cy="13716000"/>
          </a:xfrm>
          <a:custGeom>
            <a:rect b="b" l="l" r="r" t="t"/>
            <a:pathLst>
              <a:path extrusionOk="0" h="13716000" w="18288000">
                <a:moveTo>
                  <a:pt x="0" y="0"/>
                </a:moveTo>
                <a:lnTo>
                  <a:pt x="18288000" y="0"/>
                </a:lnTo>
                <a:lnTo>
                  <a:pt x="18288000" y="13716000"/>
                </a:lnTo>
                <a:lnTo>
                  <a:pt x="0" y="13716000"/>
                </a:lnTo>
                <a:lnTo>
                  <a:pt x="0" y="0"/>
                </a:lnTo>
                <a:close/>
              </a:path>
            </a:pathLst>
          </a:custGeom>
          <a:blipFill rotWithShape="1">
            <a:blip r:embed="rId4">
              <a:alphaModFix amt="30000"/>
            </a:blip>
            <a:stretch>
              <a:fillRect b="0" l="0" r="0" t="0"/>
            </a:stretch>
          </a:blipFill>
          <a:ln>
            <a:noFill/>
          </a:ln>
        </p:spPr>
      </p:sp>
      <p:sp>
        <p:nvSpPr>
          <p:cNvPr id="1221" name="Google Shape;1221;p48"/>
          <p:cNvSpPr txBox="1"/>
          <p:nvPr/>
        </p:nvSpPr>
        <p:spPr>
          <a:xfrm>
            <a:off x="5280936" y="1028700"/>
            <a:ext cx="7726128" cy="1371600"/>
          </a:xfrm>
          <a:prstGeom prst="rect">
            <a:avLst/>
          </a:prstGeom>
          <a:noFill/>
          <a:ln>
            <a:noFill/>
          </a:ln>
        </p:spPr>
        <p:txBody>
          <a:bodyPr anchorCtr="0" anchor="t" bIns="0" lIns="0" spcFirstLastPara="1" rIns="0" wrap="square" tIns="0">
            <a:spAutoFit/>
          </a:bodyPr>
          <a:lstStyle/>
          <a:p>
            <a:pPr indent="0" lvl="0" marL="0" marR="0" rtl="0" algn="ctr">
              <a:lnSpc>
                <a:spcPct val="120000"/>
              </a:lnSpc>
              <a:spcBef>
                <a:spcPts val="0"/>
              </a:spcBef>
              <a:spcAft>
                <a:spcPts val="0"/>
              </a:spcAft>
              <a:buNone/>
            </a:pPr>
            <a:r>
              <a:rPr b="1" i="0" lang="en-US" sz="9000" u="none" cap="none" strike="noStrike">
                <a:solidFill>
                  <a:srgbClr val="EDC253"/>
                </a:solidFill>
                <a:latin typeface="Cormorant SC"/>
                <a:ea typeface="Cormorant SC"/>
                <a:cs typeface="Cormorant SC"/>
                <a:sym typeface="Cormorant SC"/>
              </a:rPr>
              <a:t>Credits</a:t>
            </a:r>
            <a:endParaRPr/>
          </a:p>
        </p:txBody>
      </p:sp>
      <p:sp>
        <p:nvSpPr>
          <p:cNvPr id="1222" name="Google Shape;1222;p48"/>
          <p:cNvSpPr txBox="1"/>
          <p:nvPr/>
        </p:nvSpPr>
        <p:spPr>
          <a:xfrm>
            <a:off x="3143698" y="5112475"/>
            <a:ext cx="11810379" cy="1292225"/>
          </a:xfrm>
          <a:prstGeom prst="rect">
            <a:avLst/>
          </a:prstGeom>
          <a:noFill/>
          <a:ln>
            <a:noFill/>
          </a:ln>
        </p:spPr>
        <p:txBody>
          <a:bodyPr anchorCtr="0" anchor="t" bIns="0" lIns="0" spcFirstLastPara="1" rIns="0" wrap="square" tIns="0">
            <a:spAutoFit/>
          </a:bodyPr>
          <a:lstStyle/>
          <a:p>
            <a:pPr indent="0" lvl="0" marL="0" marR="0" rtl="0" algn="ctr">
              <a:lnSpc>
                <a:spcPct val="130007"/>
              </a:lnSpc>
              <a:spcBef>
                <a:spcPts val="0"/>
              </a:spcBef>
              <a:spcAft>
                <a:spcPts val="0"/>
              </a:spcAft>
              <a:buNone/>
            </a:pPr>
            <a:r>
              <a:rPr b="0" i="0" lang="en-US" sz="3999" u="none" cap="none" strike="noStrike">
                <a:solidFill>
                  <a:srgbClr val="FFFFFF"/>
                </a:solidFill>
                <a:latin typeface="Padauk"/>
                <a:ea typeface="Padauk"/>
                <a:cs typeface="Padauk"/>
                <a:sym typeface="Padauk"/>
              </a:rPr>
              <a:t>This presentation template is free for everyone to use thanks to the following:</a:t>
            </a:r>
            <a:endParaRPr/>
          </a:p>
        </p:txBody>
      </p:sp>
      <p:sp>
        <p:nvSpPr>
          <p:cNvPr id="1223" name="Google Shape;1223;p48"/>
          <p:cNvSpPr txBox="1"/>
          <p:nvPr/>
        </p:nvSpPr>
        <p:spPr>
          <a:xfrm>
            <a:off x="2818025" y="7065990"/>
            <a:ext cx="12651949" cy="824865"/>
          </a:xfrm>
          <a:prstGeom prst="rect">
            <a:avLst/>
          </a:prstGeom>
          <a:noFill/>
          <a:ln>
            <a:noFill/>
          </a:ln>
        </p:spPr>
        <p:txBody>
          <a:bodyPr anchorCtr="0" anchor="t" bIns="0" lIns="0" spcFirstLastPara="1" rIns="0" wrap="square" tIns="0">
            <a:spAutoFit/>
          </a:bodyPr>
          <a:lstStyle/>
          <a:p>
            <a:pPr indent="0" lvl="0" marL="0" marR="0" rtl="0" algn="ctr">
              <a:lnSpc>
                <a:spcPct val="139958"/>
              </a:lnSpc>
              <a:spcBef>
                <a:spcPts val="0"/>
              </a:spcBef>
              <a:spcAft>
                <a:spcPts val="0"/>
              </a:spcAft>
              <a:buNone/>
            </a:pPr>
            <a:r>
              <a:rPr b="0" i="0" lang="en-US" sz="2400" u="none" cap="none" strike="noStrike">
                <a:solidFill>
                  <a:srgbClr val="FFFFFF"/>
                </a:solidFill>
                <a:latin typeface="Inria Serif"/>
                <a:ea typeface="Inria Serif"/>
                <a:cs typeface="Inria Serif"/>
                <a:sym typeface="Inria Serif"/>
              </a:rPr>
              <a:t>SlidesCarnival for the presentation template</a:t>
            </a:r>
            <a:endParaRPr/>
          </a:p>
          <a:p>
            <a:pPr indent="0" lvl="0" marL="0" marR="0" rtl="0" algn="ctr">
              <a:lnSpc>
                <a:spcPct val="139958"/>
              </a:lnSpc>
              <a:spcBef>
                <a:spcPts val="0"/>
              </a:spcBef>
              <a:spcAft>
                <a:spcPts val="0"/>
              </a:spcAft>
              <a:buNone/>
            </a:pPr>
            <a:r>
              <a:rPr b="0" i="0" lang="en-US" sz="2400" u="none" cap="none" strike="noStrike">
                <a:solidFill>
                  <a:srgbClr val="FFFFFF"/>
                </a:solidFill>
                <a:latin typeface="Inria Serif"/>
                <a:ea typeface="Inria Serif"/>
                <a:cs typeface="Inria Serif"/>
                <a:sym typeface="Inria Serif"/>
              </a:rPr>
              <a:t>Pexels for the photos</a:t>
            </a:r>
            <a:endParaRPr/>
          </a:p>
        </p:txBody>
      </p:sp>
      <p:grpSp>
        <p:nvGrpSpPr>
          <p:cNvPr id="1224" name="Google Shape;1224;p48"/>
          <p:cNvGrpSpPr/>
          <p:nvPr/>
        </p:nvGrpSpPr>
        <p:grpSpPr>
          <a:xfrm>
            <a:off x="14954077" y="8653182"/>
            <a:ext cx="3979444" cy="927000"/>
            <a:chOff x="0" y="-47625"/>
            <a:chExt cx="2697715" cy="628425"/>
          </a:xfrm>
        </p:grpSpPr>
        <p:sp>
          <p:nvSpPr>
            <p:cNvPr id="1225" name="Google Shape;1225;p48"/>
            <p:cNvSpPr/>
            <p:nvPr/>
          </p:nvSpPr>
          <p:spPr>
            <a:xfrm>
              <a:off x="0" y="0"/>
              <a:ext cx="2697715" cy="580800"/>
            </a:xfrm>
            <a:custGeom>
              <a:rect b="b" l="l" r="r" t="t"/>
              <a:pathLst>
                <a:path extrusionOk="0" h="580800" w="2697715">
                  <a:moveTo>
                    <a:pt x="29182" y="0"/>
                  </a:moveTo>
                  <a:lnTo>
                    <a:pt x="2668533" y="0"/>
                  </a:lnTo>
                  <a:cubicBezTo>
                    <a:pt x="2676273" y="0"/>
                    <a:pt x="2683695" y="3075"/>
                    <a:pt x="2689168" y="8547"/>
                  </a:cubicBezTo>
                  <a:cubicBezTo>
                    <a:pt x="2694641" y="14020"/>
                    <a:pt x="2697715" y="21443"/>
                    <a:pt x="2697715" y="29182"/>
                  </a:cubicBezTo>
                  <a:lnTo>
                    <a:pt x="2697715" y="551618"/>
                  </a:lnTo>
                  <a:cubicBezTo>
                    <a:pt x="2697715" y="567735"/>
                    <a:pt x="2684650" y="580800"/>
                    <a:pt x="2668533" y="580800"/>
                  </a:cubicBezTo>
                  <a:lnTo>
                    <a:pt x="29182" y="580800"/>
                  </a:lnTo>
                  <a:cubicBezTo>
                    <a:pt x="13065" y="580800"/>
                    <a:pt x="0" y="567735"/>
                    <a:pt x="0" y="551618"/>
                  </a:cubicBezTo>
                  <a:lnTo>
                    <a:pt x="0" y="29182"/>
                  </a:lnTo>
                  <a:cubicBezTo>
                    <a:pt x="0" y="13065"/>
                    <a:pt x="13065" y="0"/>
                    <a:pt x="29182" y="0"/>
                  </a:cubicBezTo>
                  <a:close/>
                </a:path>
              </a:pathLst>
            </a:custGeom>
            <a:solidFill>
              <a:srgbClr val="89054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26" name="Google Shape;1226;p48"/>
            <p:cNvSpPr txBox="1"/>
            <p:nvPr/>
          </p:nvSpPr>
          <p:spPr>
            <a:xfrm>
              <a:off x="0" y="-47625"/>
              <a:ext cx="2697715" cy="628425"/>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227" name="Google Shape;1227;p48"/>
          <p:cNvSpPr txBox="1"/>
          <p:nvPr/>
        </p:nvSpPr>
        <p:spPr>
          <a:xfrm>
            <a:off x="2818025" y="8504265"/>
            <a:ext cx="12651949" cy="555625"/>
          </a:xfrm>
          <a:prstGeom prst="rect">
            <a:avLst/>
          </a:prstGeom>
          <a:noFill/>
          <a:ln>
            <a:noFill/>
          </a:ln>
        </p:spPr>
        <p:txBody>
          <a:bodyPr anchorCtr="0" anchor="t" bIns="0" lIns="0" spcFirstLastPara="1" rIns="0" wrap="square" tIns="0">
            <a:spAutoFit/>
          </a:bodyPr>
          <a:lstStyle/>
          <a:p>
            <a:pPr indent="0" lvl="0" marL="0" marR="0" rtl="0" algn="ctr">
              <a:lnSpc>
                <a:spcPct val="130000"/>
              </a:lnSpc>
              <a:spcBef>
                <a:spcPts val="0"/>
              </a:spcBef>
              <a:spcAft>
                <a:spcPts val="0"/>
              </a:spcAft>
              <a:buNone/>
            </a:pPr>
            <a:r>
              <a:rPr b="0" i="0" lang="en-US" sz="3500" u="none" cap="none" strike="noStrike">
                <a:solidFill>
                  <a:srgbClr val="FFFFFF"/>
                </a:solidFill>
                <a:latin typeface="Padauk"/>
                <a:ea typeface="Padauk"/>
                <a:cs typeface="Padauk"/>
                <a:sym typeface="Padauk"/>
              </a:rPr>
              <a:t>Happy designing! </a:t>
            </a:r>
            <a:endParaRPr/>
          </a:p>
        </p:txBody>
      </p:sp>
      <p:grpSp>
        <p:nvGrpSpPr>
          <p:cNvPr id="1228" name="Google Shape;1228;p48"/>
          <p:cNvGrpSpPr/>
          <p:nvPr/>
        </p:nvGrpSpPr>
        <p:grpSpPr>
          <a:xfrm>
            <a:off x="659822" y="-898497"/>
            <a:ext cx="1035852" cy="4581512"/>
            <a:chOff x="0" y="-47625"/>
            <a:chExt cx="272817" cy="1206653"/>
          </a:xfrm>
        </p:grpSpPr>
        <p:sp>
          <p:nvSpPr>
            <p:cNvPr id="1229" name="Google Shape;1229;p48"/>
            <p:cNvSpPr/>
            <p:nvPr/>
          </p:nvSpPr>
          <p:spPr>
            <a:xfrm>
              <a:off x="0" y="0"/>
              <a:ext cx="272817" cy="1159028"/>
            </a:xfrm>
            <a:custGeom>
              <a:rect b="b" l="l" r="r" t="t"/>
              <a:pathLst>
                <a:path extrusionOk="0" h="1159028" w="272817">
                  <a:moveTo>
                    <a:pt x="112109" y="0"/>
                  </a:moveTo>
                  <a:lnTo>
                    <a:pt x="160708" y="0"/>
                  </a:lnTo>
                  <a:cubicBezTo>
                    <a:pt x="190441" y="0"/>
                    <a:pt x="218956" y="11811"/>
                    <a:pt x="239981" y="32836"/>
                  </a:cubicBezTo>
                  <a:cubicBezTo>
                    <a:pt x="261006" y="53861"/>
                    <a:pt x="272817" y="82376"/>
                    <a:pt x="272817" y="112109"/>
                  </a:cubicBezTo>
                  <a:lnTo>
                    <a:pt x="272817" y="1046919"/>
                  </a:lnTo>
                  <a:cubicBezTo>
                    <a:pt x="272817" y="1076652"/>
                    <a:pt x="261006" y="1105168"/>
                    <a:pt x="239981" y="1126192"/>
                  </a:cubicBezTo>
                  <a:cubicBezTo>
                    <a:pt x="218956" y="1147217"/>
                    <a:pt x="190441" y="1159028"/>
                    <a:pt x="160708" y="1159028"/>
                  </a:cubicBezTo>
                  <a:lnTo>
                    <a:pt x="112109" y="1159028"/>
                  </a:lnTo>
                  <a:cubicBezTo>
                    <a:pt x="82376" y="1159028"/>
                    <a:pt x="53861" y="1147217"/>
                    <a:pt x="32836" y="1126192"/>
                  </a:cubicBezTo>
                  <a:cubicBezTo>
                    <a:pt x="11811" y="1105168"/>
                    <a:pt x="0" y="1076652"/>
                    <a:pt x="0" y="1046919"/>
                  </a:cubicBezTo>
                  <a:lnTo>
                    <a:pt x="0" y="112109"/>
                  </a:lnTo>
                  <a:cubicBezTo>
                    <a:pt x="0" y="82376"/>
                    <a:pt x="11811" y="53861"/>
                    <a:pt x="32836" y="32836"/>
                  </a:cubicBezTo>
                  <a:cubicBezTo>
                    <a:pt x="53861" y="11811"/>
                    <a:pt x="82376" y="0"/>
                    <a:pt x="112109" y="0"/>
                  </a:cubicBezTo>
                  <a:close/>
                </a:path>
              </a:pathLst>
            </a:custGeom>
            <a:solidFill>
              <a:srgbClr val="89054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30" name="Google Shape;1230;p48"/>
            <p:cNvSpPr txBox="1"/>
            <p:nvPr/>
          </p:nvSpPr>
          <p:spPr>
            <a:xfrm>
              <a:off x="0" y="-47625"/>
              <a:ext cx="272817" cy="1206653"/>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231" name="Google Shape;1231;p48"/>
          <p:cNvGrpSpPr/>
          <p:nvPr/>
        </p:nvGrpSpPr>
        <p:grpSpPr>
          <a:xfrm>
            <a:off x="-560812" y="3130238"/>
            <a:ext cx="1790689" cy="1035301"/>
            <a:chOff x="0" y="-47625"/>
            <a:chExt cx="1213930" cy="701844"/>
          </a:xfrm>
        </p:grpSpPr>
        <p:sp>
          <p:nvSpPr>
            <p:cNvPr id="1232" name="Google Shape;1232;p48"/>
            <p:cNvSpPr/>
            <p:nvPr/>
          </p:nvSpPr>
          <p:spPr>
            <a:xfrm>
              <a:off x="0" y="0"/>
              <a:ext cx="1213930" cy="654219"/>
            </a:xfrm>
            <a:custGeom>
              <a:rect b="b" l="l" r="r" t="t"/>
              <a:pathLst>
                <a:path extrusionOk="0" h="654219" w="1213930">
                  <a:moveTo>
                    <a:pt x="64851" y="0"/>
                  </a:moveTo>
                  <a:lnTo>
                    <a:pt x="1149079" y="0"/>
                  </a:lnTo>
                  <a:cubicBezTo>
                    <a:pt x="1184895" y="0"/>
                    <a:pt x="1213930" y="29035"/>
                    <a:pt x="1213930" y="64851"/>
                  </a:cubicBezTo>
                  <a:lnTo>
                    <a:pt x="1213930" y="589368"/>
                  </a:lnTo>
                  <a:cubicBezTo>
                    <a:pt x="1213930" y="625184"/>
                    <a:pt x="1184895" y="654219"/>
                    <a:pt x="1149079" y="654219"/>
                  </a:cubicBezTo>
                  <a:lnTo>
                    <a:pt x="64851" y="654219"/>
                  </a:lnTo>
                  <a:cubicBezTo>
                    <a:pt x="29035" y="654219"/>
                    <a:pt x="0" y="625184"/>
                    <a:pt x="0" y="589368"/>
                  </a:cubicBezTo>
                  <a:lnTo>
                    <a:pt x="0" y="64851"/>
                  </a:lnTo>
                  <a:cubicBezTo>
                    <a:pt x="0" y="29035"/>
                    <a:pt x="29035" y="0"/>
                    <a:pt x="64851" y="0"/>
                  </a:cubicBezTo>
                  <a:close/>
                </a:path>
              </a:pathLst>
            </a:custGeom>
            <a:solidFill>
              <a:srgbClr val="000000">
                <a:alpha val="0"/>
              </a:srgbClr>
            </a:solidFill>
            <a:ln cap="sq" cmpd="sng" w="38100">
              <a:solidFill>
                <a:srgbClr val="EDC253"/>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33" name="Google Shape;1233;p48"/>
            <p:cNvSpPr txBox="1"/>
            <p:nvPr/>
          </p:nvSpPr>
          <p:spPr>
            <a:xfrm>
              <a:off x="0" y="-47625"/>
              <a:ext cx="1213930" cy="701844"/>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234" name="Google Shape;1234;p48"/>
          <p:cNvGrpSpPr/>
          <p:nvPr/>
        </p:nvGrpSpPr>
        <p:grpSpPr>
          <a:xfrm>
            <a:off x="14434719" y="8016501"/>
            <a:ext cx="1593617" cy="2554533"/>
            <a:chOff x="0" y="-47625"/>
            <a:chExt cx="1080333" cy="1731750"/>
          </a:xfrm>
        </p:grpSpPr>
        <p:sp>
          <p:nvSpPr>
            <p:cNvPr id="1235" name="Google Shape;1235;p48"/>
            <p:cNvSpPr/>
            <p:nvPr/>
          </p:nvSpPr>
          <p:spPr>
            <a:xfrm>
              <a:off x="0" y="0"/>
              <a:ext cx="1080333" cy="1684125"/>
            </a:xfrm>
            <a:custGeom>
              <a:rect b="b" l="l" r="r" t="t"/>
              <a:pathLst>
                <a:path extrusionOk="0" h="1684125" w="1080333">
                  <a:moveTo>
                    <a:pt x="72871" y="0"/>
                  </a:moveTo>
                  <a:lnTo>
                    <a:pt x="1007462" y="0"/>
                  </a:lnTo>
                  <a:cubicBezTo>
                    <a:pt x="1047708" y="0"/>
                    <a:pt x="1080333" y="32626"/>
                    <a:pt x="1080333" y="72871"/>
                  </a:cubicBezTo>
                  <a:lnTo>
                    <a:pt x="1080333" y="1611254"/>
                  </a:lnTo>
                  <a:cubicBezTo>
                    <a:pt x="1080333" y="1651500"/>
                    <a:pt x="1047708" y="1684125"/>
                    <a:pt x="1007462" y="1684125"/>
                  </a:cubicBezTo>
                  <a:lnTo>
                    <a:pt x="72871" y="1684125"/>
                  </a:lnTo>
                  <a:cubicBezTo>
                    <a:pt x="32626" y="1684125"/>
                    <a:pt x="0" y="1651500"/>
                    <a:pt x="0" y="1611254"/>
                  </a:cubicBezTo>
                  <a:lnTo>
                    <a:pt x="0" y="72871"/>
                  </a:lnTo>
                  <a:cubicBezTo>
                    <a:pt x="0" y="32626"/>
                    <a:pt x="32626" y="0"/>
                    <a:pt x="72871" y="0"/>
                  </a:cubicBezTo>
                  <a:close/>
                </a:path>
              </a:pathLst>
            </a:custGeom>
            <a:solidFill>
              <a:srgbClr val="000000">
                <a:alpha val="0"/>
              </a:srgbClr>
            </a:solidFill>
            <a:ln cap="sq" cmpd="sng" w="38100">
              <a:solidFill>
                <a:srgbClr val="EDC253"/>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36" name="Google Shape;1236;p48"/>
            <p:cNvSpPr txBox="1"/>
            <p:nvPr/>
          </p:nvSpPr>
          <p:spPr>
            <a:xfrm>
              <a:off x="0" y="-47625"/>
              <a:ext cx="1080333" cy="173175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237" name="Google Shape;1237;p48"/>
          <p:cNvGrpSpPr/>
          <p:nvPr/>
        </p:nvGrpSpPr>
        <p:grpSpPr>
          <a:xfrm>
            <a:off x="15350798" y="7364356"/>
            <a:ext cx="1535991" cy="1627907"/>
            <a:chOff x="0" y="-47625"/>
            <a:chExt cx="1041267" cy="1103579"/>
          </a:xfrm>
        </p:grpSpPr>
        <p:sp>
          <p:nvSpPr>
            <p:cNvPr id="1238" name="Google Shape;1238;p48"/>
            <p:cNvSpPr/>
            <p:nvPr/>
          </p:nvSpPr>
          <p:spPr>
            <a:xfrm>
              <a:off x="0" y="0"/>
              <a:ext cx="1041267" cy="1055954"/>
            </a:xfrm>
            <a:custGeom>
              <a:rect b="b" l="l" r="r" t="t"/>
              <a:pathLst>
                <a:path extrusionOk="0" h="1055954" w="1041267">
                  <a:moveTo>
                    <a:pt x="75605" y="0"/>
                  </a:moveTo>
                  <a:lnTo>
                    <a:pt x="965662" y="0"/>
                  </a:lnTo>
                  <a:cubicBezTo>
                    <a:pt x="1007418" y="0"/>
                    <a:pt x="1041267" y="33850"/>
                    <a:pt x="1041267" y="75605"/>
                  </a:cubicBezTo>
                  <a:lnTo>
                    <a:pt x="1041267" y="980349"/>
                  </a:lnTo>
                  <a:cubicBezTo>
                    <a:pt x="1041267" y="1022104"/>
                    <a:pt x="1007418" y="1055954"/>
                    <a:pt x="965662" y="1055954"/>
                  </a:cubicBezTo>
                  <a:lnTo>
                    <a:pt x="75605" y="1055954"/>
                  </a:lnTo>
                  <a:cubicBezTo>
                    <a:pt x="33850" y="1055954"/>
                    <a:pt x="0" y="1022104"/>
                    <a:pt x="0" y="980349"/>
                  </a:cubicBezTo>
                  <a:lnTo>
                    <a:pt x="0" y="75605"/>
                  </a:lnTo>
                  <a:cubicBezTo>
                    <a:pt x="0" y="33850"/>
                    <a:pt x="33850" y="0"/>
                    <a:pt x="75605" y="0"/>
                  </a:cubicBezTo>
                  <a:close/>
                </a:path>
              </a:pathLst>
            </a:custGeom>
            <a:solidFill>
              <a:srgbClr val="000000">
                <a:alpha val="0"/>
              </a:srgbClr>
            </a:solidFill>
            <a:ln cap="sq" cmpd="sng" w="38100">
              <a:solidFill>
                <a:srgbClr val="EDC253"/>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39" name="Google Shape;1239;p48"/>
            <p:cNvSpPr txBox="1"/>
            <p:nvPr/>
          </p:nvSpPr>
          <p:spPr>
            <a:xfrm>
              <a:off x="0" y="-47625"/>
              <a:ext cx="1041267" cy="1103579"/>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240" name="Google Shape;1240;p48"/>
          <p:cNvGrpSpPr/>
          <p:nvPr/>
        </p:nvGrpSpPr>
        <p:grpSpPr>
          <a:xfrm>
            <a:off x="558801" y="8653182"/>
            <a:ext cx="1535991" cy="1917851"/>
            <a:chOff x="0" y="-47625"/>
            <a:chExt cx="1041267" cy="1300136"/>
          </a:xfrm>
        </p:grpSpPr>
        <p:sp>
          <p:nvSpPr>
            <p:cNvPr id="1241" name="Google Shape;1241;p48"/>
            <p:cNvSpPr/>
            <p:nvPr/>
          </p:nvSpPr>
          <p:spPr>
            <a:xfrm>
              <a:off x="0" y="0"/>
              <a:ext cx="1041267" cy="1252511"/>
            </a:xfrm>
            <a:custGeom>
              <a:rect b="b" l="l" r="r" t="t"/>
              <a:pathLst>
                <a:path extrusionOk="0" h="1252511" w="1041267">
                  <a:moveTo>
                    <a:pt x="75605" y="0"/>
                  </a:moveTo>
                  <a:lnTo>
                    <a:pt x="965662" y="0"/>
                  </a:lnTo>
                  <a:cubicBezTo>
                    <a:pt x="1007418" y="0"/>
                    <a:pt x="1041267" y="33850"/>
                    <a:pt x="1041267" y="75605"/>
                  </a:cubicBezTo>
                  <a:lnTo>
                    <a:pt x="1041267" y="1176905"/>
                  </a:lnTo>
                  <a:cubicBezTo>
                    <a:pt x="1041267" y="1218661"/>
                    <a:pt x="1007418" y="1252511"/>
                    <a:pt x="965662" y="1252511"/>
                  </a:cubicBezTo>
                  <a:lnTo>
                    <a:pt x="75605" y="1252511"/>
                  </a:lnTo>
                  <a:cubicBezTo>
                    <a:pt x="33850" y="1252511"/>
                    <a:pt x="0" y="1218661"/>
                    <a:pt x="0" y="1176905"/>
                  </a:cubicBezTo>
                  <a:lnTo>
                    <a:pt x="0" y="75605"/>
                  </a:lnTo>
                  <a:cubicBezTo>
                    <a:pt x="0" y="33850"/>
                    <a:pt x="33850" y="0"/>
                    <a:pt x="75605" y="0"/>
                  </a:cubicBezTo>
                  <a:close/>
                </a:path>
              </a:pathLst>
            </a:custGeom>
            <a:solidFill>
              <a:srgbClr val="000000">
                <a:alpha val="0"/>
              </a:srgbClr>
            </a:solidFill>
            <a:ln cap="sq" cmpd="sng" w="38100">
              <a:solidFill>
                <a:srgbClr val="890540"/>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42" name="Google Shape;1242;p48"/>
            <p:cNvSpPr txBox="1"/>
            <p:nvPr/>
          </p:nvSpPr>
          <p:spPr>
            <a:xfrm>
              <a:off x="0" y="-47625"/>
              <a:ext cx="1041267" cy="1300136"/>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243" name="Google Shape;1243;p48"/>
          <p:cNvGrpSpPr/>
          <p:nvPr/>
        </p:nvGrpSpPr>
        <p:grpSpPr>
          <a:xfrm>
            <a:off x="1326796" y="8143183"/>
            <a:ext cx="1344128" cy="1509354"/>
            <a:chOff x="0" y="-47625"/>
            <a:chExt cx="911201" cy="1023210"/>
          </a:xfrm>
        </p:grpSpPr>
        <p:sp>
          <p:nvSpPr>
            <p:cNvPr id="1244" name="Google Shape;1244;p48"/>
            <p:cNvSpPr/>
            <p:nvPr/>
          </p:nvSpPr>
          <p:spPr>
            <a:xfrm>
              <a:off x="0" y="0"/>
              <a:ext cx="911201" cy="975585"/>
            </a:xfrm>
            <a:custGeom>
              <a:rect b="b" l="l" r="r" t="t"/>
              <a:pathLst>
                <a:path extrusionOk="0" h="975585" w="911201">
                  <a:moveTo>
                    <a:pt x="86397" y="0"/>
                  </a:moveTo>
                  <a:lnTo>
                    <a:pt x="824804" y="0"/>
                  </a:lnTo>
                  <a:cubicBezTo>
                    <a:pt x="847718" y="0"/>
                    <a:pt x="869693" y="9103"/>
                    <a:pt x="885896" y="25305"/>
                  </a:cubicBezTo>
                  <a:cubicBezTo>
                    <a:pt x="902099" y="41508"/>
                    <a:pt x="911201" y="63483"/>
                    <a:pt x="911201" y="86397"/>
                  </a:cubicBezTo>
                  <a:lnTo>
                    <a:pt x="911201" y="889188"/>
                  </a:lnTo>
                  <a:cubicBezTo>
                    <a:pt x="911201" y="936904"/>
                    <a:pt x="872520" y="975585"/>
                    <a:pt x="824804" y="975585"/>
                  </a:cubicBezTo>
                  <a:lnTo>
                    <a:pt x="86397" y="975585"/>
                  </a:lnTo>
                  <a:cubicBezTo>
                    <a:pt x="63483" y="975585"/>
                    <a:pt x="41508" y="966483"/>
                    <a:pt x="25305" y="950280"/>
                  </a:cubicBezTo>
                  <a:cubicBezTo>
                    <a:pt x="9103" y="934078"/>
                    <a:pt x="0" y="912102"/>
                    <a:pt x="0" y="889188"/>
                  </a:cubicBezTo>
                  <a:lnTo>
                    <a:pt x="0" y="86397"/>
                  </a:lnTo>
                  <a:cubicBezTo>
                    <a:pt x="0" y="63483"/>
                    <a:pt x="9103" y="41508"/>
                    <a:pt x="25305" y="25305"/>
                  </a:cubicBezTo>
                  <a:cubicBezTo>
                    <a:pt x="41508" y="9103"/>
                    <a:pt x="63483" y="0"/>
                    <a:pt x="86397" y="0"/>
                  </a:cubicBezTo>
                  <a:close/>
                </a:path>
              </a:pathLst>
            </a:custGeom>
            <a:solidFill>
              <a:srgbClr val="000000">
                <a:alpha val="0"/>
              </a:srgbClr>
            </a:solidFill>
            <a:ln cap="sq" cmpd="sng" w="38100">
              <a:solidFill>
                <a:srgbClr val="890540"/>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45" name="Google Shape;1245;p48"/>
            <p:cNvSpPr txBox="1"/>
            <p:nvPr/>
          </p:nvSpPr>
          <p:spPr>
            <a:xfrm>
              <a:off x="0" y="-47625"/>
              <a:ext cx="911201" cy="102321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246" name="Google Shape;1246;p48"/>
          <p:cNvGrpSpPr/>
          <p:nvPr/>
        </p:nvGrpSpPr>
        <p:grpSpPr>
          <a:xfrm>
            <a:off x="-1874605" y="7746433"/>
            <a:ext cx="3754196" cy="1509354"/>
            <a:chOff x="0" y="-47625"/>
            <a:chExt cx="2545016" cy="1023210"/>
          </a:xfrm>
        </p:grpSpPr>
        <p:sp>
          <p:nvSpPr>
            <p:cNvPr id="1247" name="Google Shape;1247;p48"/>
            <p:cNvSpPr/>
            <p:nvPr/>
          </p:nvSpPr>
          <p:spPr>
            <a:xfrm>
              <a:off x="0" y="0"/>
              <a:ext cx="2545016" cy="975585"/>
            </a:xfrm>
            <a:custGeom>
              <a:rect b="b" l="l" r="r" t="t"/>
              <a:pathLst>
                <a:path extrusionOk="0" h="975585" w="2545016">
                  <a:moveTo>
                    <a:pt x="30933" y="0"/>
                  </a:moveTo>
                  <a:lnTo>
                    <a:pt x="2514083" y="0"/>
                  </a:lnTo>
                  <a:cubicBezTo>
                    <a:pt x="2531167" y="0"/>
                    <a:pt x="2545016" y="13849"/>
                    <a:pt x="2545016" y="30933"/>
                  </a:cubicBezTo>
                  <a:lnTo>
                    <a:pt x="2545016" y="944652"/>
                  </a:lnTo>
                  <a:cubicBezTo>
                    <a:pt x="2545016" y="961736"/>
                    <a:pt x="2531167" y="975585"/>
                    <a:pt x="2514083" y="975585"/>
                  </a:cubicBezTo>
                  <a:lnTo>
                    <a:pt x="30933" y="975585"/>
                  </a:lnTo>
                  <a:cubicBezTo>
                    <a:pt x="13849" y="975585"/>
                    <a:pt x="0" y="961736"/>
                    <a:pt x="0" y="944652"/>
                  </a:cubicBezTo>
                  <a:lnTo>
                    <a:pt x="0" y="30933"/>
                  </a:lnTo>
                  <a:cubicBezTo>
                    <a:pt x="0" y="13849"/>
                    <a:pt x="13849" y="0"/>
                    <a:pt x="30933" y="0"/>
                  </a:cubicBezTo>
                  <a:close/>
                </a:path>
              </a:pathLst>
            </a:custGeom>
            <a:solidFill>
              <a:srgbClr val="000000">
                <a:alpha val="0"/>
              </a:srgbClr>
            </a:solidFill>
            <a:ln cap="sq" cmpd="sng" w="38100">
              <a:solidFill>
                <a:srgbClr val="890540"/>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48" name="Google Shape;1248;p48"/>
            <p:cNvSpPr txBox="1"/>
            <p:nvPr/>
          </p:nvSpPr>
          <p:spPr>
            <a:xfrm>
              <a:off x="0" y="-47625"/>
              <a:ext cx="2545016" cy="102321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249" name="Google Shape;1249;p48"/>
          <p:cNvGrpSpPr/>
          <p:nvPr/>
        </p:nvGrpSpPr>
        <p:grpSpPr>
          <a:xfrm>
            <a:off x="1227313" y="-608318"/>
            <a:ext cx="936723" cy="1146385"/>
            <a:chOff x="0" y="-47625"/>
            <a:chExt cx="635016" cy="777149"/>
          </a:xfrm>
        </p:grpSpPr>
        <p:sp>
          <p:nvSpPr>
            <p:cNvPr id="1250" name="Google Shape;1250;p48"/>
            <p:cNvSpPr/>
            <p:nvPr/>
          </p:nvSpPr>
          <p:spPr>
            <a:xfrm>
              <a:off x="0" y="0"/>
              <a:ext cx="635016" cy="729524"/>
            </a:xfrm>
            <a:custGeom>
              <a:rect b="b" l="l" r="r" t="t"/>
              <a:pathLst>
                <a:path extrusionOk="0" h="729524" w="635016">
                  <a:moveTo>
                    <a:pt x="123973" y="0"/>
                  </a:moveTo>
                  <a:lnTo>
                    <a:pt x="511043" y="0"/>
                  </a:lnTo>
                  <a:cubicBezTo>
                    <a:pt x="579512" y="0"/>
                    <a:pt x="635016" y="55505"/>
                    <a:pt x="635016" y="123973"/>
                  </a:cubicBezTo>
                  <a:lnTo>
                    <a:pt x="635016" y="605551"/>
                  </a:lnTo>
                  <a:cubicBezTo>
                    <a:pt x="635016" y="674019"/>
                    <a:pt x="579512" y="729524"/>
                    <a:pt x="511043" y="729524"/>
                  </a:cubicBezTo>
                  <a:lnTo>
                    <a:pt x="123973" y="729524"/>
                  </a:lnTo>
                  <a:cubicBezTo>
                    <a:pt x="55505" y="729524"/>
                    <a:pt x="0" y="674019"/>
                    <a:pt x="0" y="605551"/>
                  </a:cubicBezTo>
                  <a:lnTo>
                    <a:pt x="0" y="123973"/>
                  </a:lnTo>
                  <a:cubicBezTo>
                    <a:pt x="0" y="55505"/>
                    <a:pt x="55505" y="0"/>
                    <a:pt x="123973" y="0"/>
                  </a:cubicBezTo>
                  <a:close/>
                </a:path>
              </a:pathLst>
            </a:custGeom>
            <a:solidFill>
              <a:srgbClr val="000000">
                <a:alpha val="0"/>
              </a:srgbClr>
            </a:solidFill>
            <a:ln cap="sq" cmpd="sng" w="38100">
              <a:solidFill>
                <a:srgbClr val="EDC253"/>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51" name="Google Shape;1251;p48"/>
            <p:cNvSpPr txBox="1"/>
            <p:nvPr/>
          </p:nvSpPr>
          <p:spPr>
            <a:xfrm>
              <a:off x="0" y="-47625"/>
              <a:ext cx="635016" cy="777149"/>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pic>
        <p:nvPicPr>
          <p:cNvPr id="1252" name="Google Shape;1252;p48"/>
          <p:cNvPicPr preferRelativeResize="0"/>
          <p:nvPr/>
        </p:nvPicPr>
        <p:blipFill>
          <a:blip r:embed="rId5">
            <a:alphaModFix/>
          </a:blip>
          <a:stretch>
            <a:fillRect/>
          </a:stretch>
        </p:blipFill>
        <p:spPr>
          <a:xfrm>
            <a:off x="6672575" y="3137000"/>
            <a:ext cx="4942851" cy="1238779"/>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International Banking Day Presentation">
  <a:themeElements>
    <a:clrScheme name="Office">
      <a:dk1>
        <a:srgbClr val="EDC253"/>
      </a:dk1>
      <a:lt1>
        <a:srgbClr val="FFFFFF"/>
      </a:lt1>
      <a:dk2>
        <a:srgbClr val="888888"/>
      </a:dk2>
      <a:lt2>
        <a:srgbClr val="FFE67A"/>
      </a:lt2>
      <a:accent1>
        <a:srgbClr val="134C4D"/>
      </a:accent1>
      <a:accent2>
        <a:srgbClr val="890540"/>
      </a:accent2>
      <a:accent3>
        <a:srgbClr val="888888"/>
      </a:accent3>
      <a:accent4>
        <a:srgbClr val="EDC253"/>
      </a:accent4>
      <a:accent5>
        <a:srgbClr val="FFE67A"/>
      </a:accent5>
      <a:accent6>
        <a:srgbClr val="134C4D"/>
      </a:accent6>
      <a:hlink>
        <a:srgbClr val="890540"/>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